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theme/themeOverride1.xml" ContentType="application/vnd.openxmlformats-officedocument.themeOverr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 /><Relationship Id="rId2" Type="http://schemas.openxmlformats.org/package/2006/relationships/metadata/thumbnail" Target="docProps/thumbnail.jpeg" /><Relationship Id="rId1" Type="http://schemas.openxmlformats.org/officeDocument/2006/relationships/officeDocument" Target="ppt/presentation.xml" /><Relationship Id="rId4" Type="http://schemas.openxmlformats.org/officeDocument/2006/relationships/extended-properties" Target="docProps/app.xml" /></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1" r:id="rId2"/>
  </p:sldMasterIdLst>
  <p:notesMasterIdLst>
    <p:notesMasterId r:id="rId31"/>
  </p:notesMasterIdLst>
  <p:sldIdLst>
    <p:sldId id="256" r:id="rId3"/>
    <p:sldId id="323" r:id="rId4"/>
    <p:sldId id="287" r:id="rId5"/>
    <p:sldId id="261" r:id="rId6"/>
    <p:sldId id="263" r:id="rId7"/>
    <p:sldId id="266" r:id="rId8"/>
    <p:sldId id="274" r:id="rId9"/>
    <p:sldId id="268" r:id="rId10"/>
    <p:sldId id="329" r:id="rId11"/>
    <p:sldId id="343" r:id="rId12"/>
    <p:sldId id="341" r:id="rId13"/>
    <p:sldId id="348" r:id="rId14"/>
    <p:sldId id="349" r:id="rId15"/>
    <p:sldId id="282" r:id="rId16"/>
    <p:sldId id="358" r:id="rId17"/>
    <p:sldId id="330" r:id="rId18"/>
    <p:sldId id="331" r:id="rId19"/>
    <p:sldId id="350" r:id="rId20"/>
    <p:sldId id="351" r:id="rId21"/>
    <p:sldId id="352" r:id="rId22"/>
    <p:sldId id="353" r:id="rId23"/>
    <p:sldId id="354" r:id="rId24"/>
    <p:sldId id="355" r:id="rId25"/>
    <p:sldId id="317" r:id="rId26"/>
    <p:sldId id="359" r:id="rId27"/>
    <p:sldId id="356" r:id="rId28"/>
    <p:sldId id="313" r:id="rId29"/>
    <p:sldId id="320" r:id="rId30"/>
  </p:sldIdLst>
  <p:sldSz cx="9144000" cy="5143500" type="screen16x9"/>
  <p:notesSz cx="6858000" cy="9144000"/>
  <p:defaultTextStyle>
    <a:defPPr>
      <a:defRPr lang="ko-KR"/>
    </a:defPPr>
    <a:lvl1pPr algn="l" rtl="0" eaLnBrk="0" fontAlgn="base" hangingPunct="0">
      <a:spcBef>
        <a:spcPct val="0"/>
      </a:spcBef>
      <a:spcAft>
        <a:spcPct val="0"/>
      </a:spcAft>
      <a:defRPr kern="1200">
        <a:solidFill>
          <a:schemeClr val="tx1"/>
        </a:solidFill>
        <a:latin typeface="Malgun Gothic" panose="020B0503020000020004" pitchFamily="34" charset="-127"/>
        <a:ea typeface="Malgun Gothic" panose="020B0503020000020004" pitchFamily="34" charset="-127"/>
        <a:cs typeface="+mn-cs"/>
      </a:defRPr>
    </a:lvl1pPr>
    <a:lvl2pPr marL="457200" algn="l" rtl="0" eaLnBrk="0" fontAlgn="base" hangingPunct="0">
      <a:spcBef>
        <a:spcPct val="0"/>
      </a:spcBef>
      <a:spcAft>
        <a:spcPct val="0"/>
      </a:spcAft>
      <a:defRPr kern="1200">
        <a:solidFill>
          <a:schemeClr val="tx1"/>
        </a:solidFill>
        <a:latin typeface="Malgun Gothic" panose="020B0503020000020004" pitchFamily="34" charset="-127"/>
        <a:ea typeface="Malgun Gothic" panose="020B0503020000020004" pitchFamily="34" charset="-127"/>
        <a:cs typeface="+mn-cs"/>
      </a:defRPr>
    </a:lvl2pPr>
    <a:lvl3pPr marL="914400" algn="l" rtl="0" eaLnBrk="0" fontAlgn="base" hangingPunct="0">
      <a:spcBef>
        <a:spcPct val="0"/>
      </a:spcBef>
      <a:spcAft>
        <a:spcPct val="0"/>
      </a:spcAft>
      <a:defRPr kern="1200">
        <a:solidFill>
          <a:schemeClr val="tx1"/>
        </a:solidFill>
        <a:latin typeface="Malgun Gothic" panose="020B0503020000020004" pitchFamily="34" charset="-127"/>
        <a:ea typeface="Malgun Gothic" panose="020B0503020000020004" pitchFamily="34" charset="-127"/>
        <a:cs typeface="+mn-cs"/>
      </a:defRPr>
    </a:lvl3pPr>
    <a:lvl4pPr marL="1371600" algn="l" rtl="0" eaLnBrk="0" fontAlgn="base" hangingPunct="0">
      <a:spcBef>
        <a:spcPct val="0"/>
      </a:spcBef>
      <a:spcAft>
        <a:spcPct val="0"/>
      </a:spcAft>
      <a:defRPr kern="1200">
        <a:solidFill>
          <a:schemeClr val="tx1"/>
        </a:solidFill>
        <a:latin typeface="Malgun Gothic" panose="020B0503020000020004" pitchFamily="34" charset="-127"/>
        <a:ea typeface="Malgun Gothic" panose="020B0503020000020004" pitchFamily="34" charset="-127"/>
        <a:cs typeface="+mn-cs"/>
      </a:defRPr>
    </a:lvl4pPr>
    <a:lvl5pPr marL="1828800" algn="l" rtl="0" eaLnBrk="0" fontAlgn="base" hangingPunct="0">
      <a:spcBef>
        <a:spcPct val="0"/>
      </a:spcBef>
      <a:spcAft>
        <a:spcPct val="0"/>
      </a:spcAft>
      <a:defRPr kern="1200">
        <a:solidFill>
          <a:schemeClr val="tx1"/>
        </a:solidFill>
        <a:latin typeface="Malgun Gothic" panose="020B0503020000020004" pitchFamily="34" charset="-127"/>
        <a:ea typeface="Malgun Gothic" panose="020B0503020000020004" pitchFamily="34" charset="-127"/>
        <a:cs typeface="+mn-cs"/>
      </a:defRPr>
    </a:lvl5pPr>
    <a:lvl6pPr marL="2286000" algn="l" defTabSz="914400" rtl="0" eaLnBrk="1" latinLnBrk="0" hangingPunct="1">
      <a:defRPr kern="1200">
        <a:solidFill>
          <a:schemeClr val="tx1"/>
        </a:solidFill>
        <a:latin typeface="Malgun Gothic" panose="020B0503020000020004" pitchFamily="34" charset="-127"/>
        <a:ea typeface="Malgun Gothic" panose="020B0503020000020004" pitchFamily="34" charset="-127"/>
        <a:cs typeface="+mn-cs"/>
      </a:defRPr>
    </a:lvl6pPr>
    <a:lvl7pPr marL="2743200" algn="l" defTabSz="914400" rtl="0" eaLnBrk="1" latinLnBrk="0" hangingPunct="1">
      <a:defRPr kern="1200">
        <a:solidFill>
          <a:schemeClr val="tx1"/>
        </a:solidFill>
        <a:latin typeface="Malgun Gothic" panose="020B0503020000020004" pitchFamily="34" charset="-127"/>
        <a:ea typeface="Malgun Gothic" panose="020B0503020000020004" pitchFamily="34" charset="-127"/>
        <a:cs typeface="+mn-cs"/>
      </a:defRPr>
    </a:lvl7pPr>
    <a:lvl8pPr marL="3200400" algn="l" defTabSz="914400" rtl="0" eaLnBrk="1" latinLnBrk="0" hangingPunct="1">
      <a:defRPr kern="1200">
        <a:solidFill>
          <a:schemeClr val="tx1"/>
        </a:solidFill>
        <a:latin typeface="Malgun Gothic" panose="020B0503020000020004" pitchFamily="34" charset="-127"/>
        <a:ea typeface="Malgun Gothic" panose="020B0503020000020004" pitchFamily="34" charset="-127"/>
        <a:cs typeface="+mn-cs"/>
      </a:defRPr>
    </a:lvl8pPr>
    <a:lvl9pPr marL="3657600" algn="l" defTabSz="914400" rtl="0" eaLnBrk="1" latinLnBrk="0" hangingPunct="1">
      <a:defRPr kern="1200">
        <a:solidFill>
          <a:schemeClr val="tx1"/>
        </a:solidFill>
        <a:latin typeface="Malgun Gothic" panose="020B0503020000020004" pitchFamily="34" charset="-127"/>
        <a:ea typeface="Malgun Gothic" panose="020B0503020000020004" pitchFamily="34" charset="-127"/>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otmane" initials="" lastIdx="1"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CC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FD0F851-EC5A-4D38-B0AD-8093EC10F338}" styleName="Style léger 1 - Accentuation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3B4B98B0-60AC-42C2-AFA5-B58CD77FA1E5}" styleName="Style léger 1 - Accentuation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BC89EF96-8CEA-46FF-86C4-4CE0E7609802}" styleName="Style léger 3 - Accentuation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2D5ABB26-0587-4C30-8999-92F81FD0307C}" styleName="Aucun style, aucune grille">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00A15C55-8517-42AA-B614-E9B94910E393}" styleName="Style moyen 2 - Accentuation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7DF18680-E054-41AD-8BC1-D1AEF772440D}" styleName="Style moyen 2 - Accentuation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85BE263C-DBD7-4A20-BB59-AAB30ACAA65A}" styleName="Style moyen 3 - Accentuation 2">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2"/>
          </a:solidFill>
        </a:fill>
      </a:tcStyle>
    </a:lastCol>
    <a:firstCol>
      <a:tcTxStyle b="on">
        <a:fontRef idx="minor">
          <a:scrgbClr r="0" g="0" b="0"/>
        </a:fontRef>
        <a:schemeClr val="lt1"/>
      </a:tcTxStyle>
      <a:tcStyle>
        <a:tcBdr/>
        <a:fill>
          <a:solidFill>
            <a:schemeClr val="accent2"/>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2"/>
          </a:solidFill>
        </a:fill>
      </a:tcStyle>
    </a:firstRow>
  </a:tblStyle>
  <a:tblStyle styleId="{F5AB1C69-6EDB-4FF4-983F-18BD219EF322}" styleName="Style moyen 2 - Accentuation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21E4AEA4-8DFA-4A89-87EB-49C32662AFE0}" styleName="Style moyen 2 - Accentuation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73A0DAA-6AF3-43AB-8588-CEC1D06C72B9}" styleName="Style moyen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93296810-A885-4BE3-A3E7-6D5BEEA58F35}" styleName="Style moyen 2 - Accentuation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D113A9D2-9D6B-4929-AA2D-F23B5EE8CBE7}" styleName="Style à thème 2 - Accentuation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91" d="100"/>
          <a:sy n="91" d="100"/>
        </p:scale>
        <p:origin x="786" y="84"/>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 /><Relationship Id="rId13" Type="http://schemas.openxmlformats.org/officeDocument/2006/relationships/slide" Target="slides/slide11.xml" /><Relationship Id="rId18" Type="http://schemas.openxmlformats.org/officeDocument/2006/relationships/slide" Target="slides/slide16.xml" /><Relationship Id="rId26" Type="http://schemas.openxmlformats.org/officeDocument/2006/relationships/slide" Target="slides/slide24.xml" /><Relationship Id="rId3" Type="http://schemas.openxmlformats.org/officeDocument/2006/relationships/slide" Target="slides/slide1.xml" /><Relationship Id="rId21" Type="http://schemas.openxmlformats.org/officeDocument/2006/relationships/slide" Target="slides/slide19.xml" /><Relationship Id="rId34" Type="http://schemas.openxmlformats.org/officeDocument/2006/relationships/viewProps" Target="viewProps.xml" /><Relationship Id="rId7" Type="http://schemas.openxmlformats.org/officeDocument/2006/relationships/slide" Target="slides/slide5.xml" /><Relationship Id="rId12" Type="http://schemas.openxmlformats.org/officeDocument/2006/relationships/slide" Target="slides/slide10.xml" /><Relationship Id="rId17" Type="http://schemas.openxmlformats.org/officeDocument/2006/relationships/slide" Target="slides/slide15.xml" /><Relationship Id="rId25" Type="http://schemas.openxmlformats.org/officeDocument/2006/relationships/slide" Target="slides/slide23.xml" /><Relationship Id="rId33" Type="http://schemas.openxmlformats.org/officeDocument/2006/relationships/presProps" Target="presProps.xml" /><Relationship Id="rId2" Type="http://schemas.openxmlformats.org/officeDocument/2006/relationships/slideMaster" Target="slideMasters/slideMaster2.xml" /><Relationship Id="rId16" Type="http://schemas.openxmlformats.org/officeDocument/2006/relationships/slide" Target="slides/slide14.xml" /><Relationship Id="rId20" Type="http://schemas.openxmlformats.org/officeDocument/2006/relationships/slide" Target="slides/slide18.xml" /><Relationship Id="rId29" Type="http://schemas.openxmlformats.org/officeDocument/2006/relationships/slide" Target="slides/slide27.xml" /><Relationship Id="rId1" Type="http://schemas.openxmlformats.org/officeDocument/2006/relationships/slideMaster" Target="slideMasters/slideMaster1.xml" /><Relationship Id="rId6" Type="http://schemas.openxmlformats.org/officeDocument/2006/relationships/slide" Target="slides/slide4.xml" /><Relationship Id="rId11" Type="http://schemas.openxmlformats.org/officeDocument/2006/relationships/slide" Target="slides/slide9.xml" /><Relationship Id="rId24" Type="http://schemas.openxmlformats.org/officeDocument/2006/relationships/slide" Target="slides/slide22.xml" /><Relationship Id="rId32" Type="http://schemas.openxmlformats.org/officeDocument/2006/relationships/commentAuthors" Target="commentAuthors.xml" /><Relationship Id="rId5" Type="http://schemas.openxmlformats.org/officeDocument/2006/relationships/slide" Target="slides/slide3.xml" /><Relationship Id="rId15" Type="http://schemas.openxmlformats.org/officeDocument/2006/relationships/slide" Target="slides/slide13.xml" /><Relationship Id="rId23" Type="http://schemas.openxmlformats.org/officeDocument/2006/relationships/slide" Target="slides/slide21.xml" /><Relationship Id="rId28" Type="http://schemas.openxmlformats.org/officeDocument/2006/relationships/slide" Target="slides/slide26.xml" /><Relationship Id="rId36" Type="http://schemas.openxmlformats.org/officeDocument/2006/relationships/tableStyles" Target="tableStyles.xml" /><Relationship Id="rId10" Type="http://schemas.openxmlformats.org/officeDocument/2006/relationships/slide" Target="slides/slide8.xml" /><Relationship Id="rId19" Type="http://schemas.openxmlformats.org/officeDocument/2006/relationships/slide" Target="slides/slide17.xml" /><Relationship Id="rId31" Type="http://schemas.openxmlformats.org/officeDocument/2006/relationships/notesMaster" Target="notesMasters/notesMaster1.xml" /><Relationship Id="rId4" Type="http://schemas.openxmlformats.org/officeDocument/2006/relationships/slide" Target="slides/slide2.xml" /><Relationship Id="rId9" Type="http://schemas.openxmlformats.org/officeDocument/2006/relationships/slide" Target="slides/slide7.xml" /><Relationship Id="rId14" Type="http://schemas.openxmlformats.org/officeDocument/2006/relationships/slide" Target="slides/slide12.xml" /><Relationship Id="rId22" Type="http://schemas.openxmlformats.org/officeDocument/2006/relationships/slide" Target="slides/slide20.xml" /><Relationship Id="rId27" Type="http://schemas.openxmlformats.org/officeDocument/2006/relationships/slide" Target="slides/slide25.xml" /><Relationship Id="rId30" Type="http://schemas.openxmlformats.org/officeDocument/2006/relationships/slide" Target="slides/slide28.xml" /><Relationship Id="rId35" Type="http://schemas.openxmlformats.org/officeDocument/2006/relationships/theme" Target="theme/theme1.xml" /></Relationships>
</file>

<file path=ppt/charts/_rels/chart1.xml.rels><?xml version="1.0" encoding="UTF-8" standalone="yes"?>
<Relationships xmlns="http://schemas.openxmlformats.org/package/2006/relationships"><Relationship Id="rId2" Type="http://schemas.openxmlformats.org/officeDocument/2006/relationships/oleObject" Target="file:///D:\zthese%20bennacer\REGR%20-final%20-%20final.xlsx" TargetMode="External" /><Relationship Id="rId1" Type="http://schemas.openxmlformats.org/officeDocument/2006/relationships/themeOverride" Target="../theme/themeOverride1.xml" /></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fr-FR"/>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lineChart>
        <c:grouping val="standard"/>
        <c:varyColors val="0"/>
        <c:dLbls>
          <c:showLegendKey val="0"/>
          <c:showVal val="0"/>
          <c:showCatName val="0"/>
          <c:showSerName val="0"/>
          <c:showPercent val="0"/>
          <c:showBubbleSize val="0"/>
        </c:dLbls>
        <c:marker val="1"/>
        <c:smooth val="0"/>
        <c:axId val="63031552"/>
        <c:axId val="63725568"/>
      </c:lineChart>
      <c:catAx>
        <c:axId val="63031552"/>
        <c:scaling>
          <c:orientation val="minMax"/>
        </c:scaling>
        <c:delete val="0"/>
        <c:axPos val="b"/>
        <c:minorGridlines/>
        <c:numFmt formatCode="General" sourceLinked="1"/>
        <c:majorTickMark val="cross"/>
        <c:minorTickMark val="cross"/>
        <c:tickLblPos val="low"/>
        <c:crossAx val="63725568"/>
        <c:crosses val="autoZero"/>
        <c:auto val="1"/>
        <c:lblAlgn val="ctr"/>
        <c:lblOffset val="100"/>
        <c:tickLblSkip val="1"/>
        <c:noMultiLvlLbl val="0"/>
      </c:catAx>
      <c:valAx>
        <c:axId val="63725568"/>
        <c:scaling>
          <c:orientation val="minMax"/>
        </c:scaling>
        <c:delete val="0"/>
        <c:axPos val="l"/>
        <c:majorGridlines/>
        <c:numFmt formatCode="0.00" sourceLinked="1"/>
        <c:majorTickMark val="out"/>
        <c:minorTickMark val="none"/>
        <c:tickLblPos val="nextTo"/>
        <c:crossAx val="63031552"/>
        <c:crosses val="autoZero"/>
        <c:crossBetween val="between"/>
      </c:valAx>
    </c:plotArea>
    <c:legend>
      <c:legendPos val="t"/>
      <c:overlay val="0"/>
      <c:txPr>
        <a:bodyPr/>
        <a:lstStyle/>
        <a:p>
          <a:pPr>
            <a:defRPr sz="1200"/>
          </a:pPr>
          <a:endParaRPr lang="fr-FR"/>
        </a:p>
      </c:txPr>
    </c:legend>
    <c:plotVisOnly val="1"/>
    <c:dispBlanksAs val="gap"/>
    <c:showDLblsOverMax val="0"/>
  </c:chart>
  <c:txPr>
    <a:bodyPr/>
    <a:lstStyle/>
    <a:p>
      <a:pPr>
        <a:defRPr b="1">
          <a:latin typeface="Traditional Arabic" pitchFamily="18" charset="-78"/>
          <a:cs typeface="Traditional Arabic" pitchFamily="18" charset="-78"/>
        </a:defRPr>
      </a:pPr>
      <a:endParaRPr lang="fr-FR"/>
    </a:p>
  </c:txPr>
  <c:externalData r:id="rId2">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3.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Espace réservé de l'en-tête 1">
            <a:extLst>
              <a:ext uri="{FF2B5EF4-FFF2-40B4-BE49-F238E27FC236}">
                <a16:creationId xmlns:a16="http://schemas.microsoft.com/office/drawing/2014/main" id="{B996054E-4F82-33CB-30A8-5341A05817CA}"/>
              </a:ext>
            </a:extLst>
          </p:cNvPr>
          <p:cNvSpPr>
            <a:spLocks noGrp="1"/>
          </p:cNvSpPr>
          <p:nvPr>
            <p:ph type="hdr" sz="quarter"/>
          </p:nvPr>
        </p:nvSpPr>
        <p:spPr>
          <a:xfrm>
            <a:off x="3886200" y="0"/>
            <a:ext cx="2971800" cy="457200"/>
          </a:xfrm>
          <a:prstGeom prst="rect">
            <a:avLst/>
          </a:prstGeom>
        </p:spPr>
        <p:txBody>
          <a:bodyPr vert="horz" lIns="91440" tIns="45720" rIns="91440" bIns="45720" rtlCol="1"/>
          <a:lstStyle>
            <a:lvl1pPr algn="r" eaLnBrk="1" fontAlgn="auto" latinLnBrk="1" hangingPunct="1">
              <a:spcBef>
                <a:spcPts val="0"/>
              </a:spcBef>
              <a:spcAft>
                <a:spcPts val="0"/>
              </a:spcAft>
              <a:defRPr sz="1200">
                <a:latin typeface="+mn-lt"/>
                <a:ea typeface="+mn-ea"/>
              </a:defRPr>
            </a:lvl1pPr>
          </a:lstStyle>
          <a:p>
            <a:pPr>
              <a:defRPr/>
            </a:pPr>
            <a:endParaRPr lang="ar-SA"/>
          </a:p>
        </p:txBody>
      </p:sp>
      <p:sp>
        <p:nvSpPr>
          <p:cNvPr id="3" name="Espace réservé de la date 2">
            <a:extLst>
              <a:ext uri="{FF2B5EF4-FFF2-40B4-BE49-F238E27FC236}">
                <a16:creationId xmlns:a16="http://schemas.microsoft.com/office/drawing/2014/main" id="{AA1ED167-3725-0FFB-C537-0813B6FD9623}"/>
              </a:ext>
            </a:extLst>
          </p:cNvPr>
          <p:cNvSpPr>
            <a:spLocks noGrp="1"/>
          </p:cNvSpPr>
          <p:nvPr>
            <p:ph type="dt" idx="1"/>
          </p:nvPr>
        </p:nvSpPr>
        <p:spPr>
          <a:xfrm>
            <a:off x="1588" y="0"/>
            <a:ext cx="2971800" cy="457200"/>
          </a:xfrm>
          <a:prstGeom prst="rect">
            <a:avLst/>
          </a:prstGeom>
        </p:spPr>
        <p:txBody>
          <a:bodyPr vert="horz" lIns="91440" tIns="45720" rIns="91440" bIns="45720" rtlCol="1"/>
          <a:lstStyle>
            <a:lvl1pPr algn="l" eaLnBrk="1" fontAlgn="auto" latinLnBrk="1" hangingPunct="1">
              <a:spcBef>
                <a:spcPts val="0"/>
              </a:spcBef>
              <a:spcAft>
                <a:spcPts val="0"/>
              </a:spcAft>
              <a:defRPr sz="1200">
                <a:latin typeface="+mn-lt"/>
                <a:ea typeface="+mn-ea"/>
              </a:defRPr>
            </a:lvl1pPr>
          </a:lstStyle>
          <a:p>
            <a:pPr>
              <a:defRPr/>
            </a:pPr>
            <a:fld id="{63E13F4F-09BB-45E5-84F1-872D6F46EA83}" type="datetimeFigureOut">
              <a:rPr lang="ar-SA"/>
              <a:pPr>
                <a:defRPr/>
              </a:pPr>
              <a:t>06/12/1444</a:t>
            </a:fld>
            <a:endParaRPr lang="ar-SA"/>
          </a:p>
        </p:txBody>
      </p:sp>
      <p:sp>
        <p:nvSpPr>
          <p:cNvPr id="4" name="Espace réservé de l'image des diapositives 3">
            <a:extLst>
              <a:ext uri="{FF2B5EF4-FFF2-40B4-BE49-F238E27FC236}">
                <a16:creationId xmlns:a16="http://schemas.microsoft.com/office/drawing/2014/main" id="{FAA2769A-8445-1292-59A2-EADA3BAB3A44}"/>
              </a:ext>
            </a:extLst>
          </p:cNvPr>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1" anchor="ctr"/>
          <a:lstStyle/>
          <a:p>
            <a:pPr lvl="0"/>
            <a:endParaRPr lang="ar-SA" noProof="0"/>
          </a:p>
        </p:txBody>
      </p:sp>
      <p:sp>
        <p:nvSpPr>
          <p:cNvPr id="5" name="Espace réservé des commentaires 4">
            <a:extLst>
              <a:ext uri="{FF2B5EF4-FFF2-40B4-BE49-F238E27FC236}">
                <a16:creationId xmlns:a16="http://schemas.microsoft.com/office/drawing/2014/main" id="{4082FB9F-27F2-87AE-B298-263411CE7FA6}"/>
              </a:ext>
            </a:extLst>
          </p:cNvPr>
          <p:cNvSpPr>
            <a:spLocks noGrp="1"/>
          </p:cNvSpPr>
          <p:nvPr>
            <p:ph type="body" sz="quarter" idx="3"/>
          </p:nvPr>
        </p:nvSpPr>
        <p:spPr>
          <a:xfrm>
            <a:off x="685800" y="4343400"/>
            <a:ext cx="5486400" cy="4114800"/>
          </a:xfrm>
          <a:prstGeom prst="rect">
            <a:avLst/>
          </a:prstGeom>
        </p:spPr>
        <p:txBody>
          <a:bodyPr vert="horz" wrap="square" lIns="91440" tIns="45720" rIns="91440" bIns="45720" numCol="1" anchor="t" anchorCtr="0" compatLnSpc="1">
            <a:prstTxWarp prst="textNoShape">
              <a:avLst/>
            </a:prstTxWarp>
            <a:normAutofit/>
          </a:bodyPr>
          <a:lstStyle/>
          <a:p>
            <a:pPr lvl="0"/>
            <a:r>
              <a:rPr lang="fr-FR" altLang="fr-FR" noProof="0"/>
              <a:t>Cliquez pour modifier les styles du texte du masque</a:t>
            </a:r>
          </a:p>
          <a:p>
            <a:pPr lvl="1"/>
            <a:r>
              <a:rPr lang="fr-FR" altLang="fr-FR" noProof="0"/>
              <a:t>Deuxième niveau</a:t>
            </a:r>
          </a:p>
          <a:p>
            <a:pPr lvl="2"/>
            <a:r>
              <a:rPr lang="fr-FR" altLang="fr-FR" noProof="0"/>
              <a:t>Troisième niveau</a:t>
            </a:r>
          </a:p>
          <a:p>
            <a:pPr lvl="3"/>
            <a:r>
              <a:rPr lang="fr-FR" altLang="fr-FR" noProof="0"/>
              <a:t>Quatrième niveau</a:t>
            </a:r>
          </a:p>
          <a:p>
            <a:pPr lvl="4"/>
            <a:r>
              <a:rPr lang="fr-FR" altLang="fr-FR" noProof="0"/>
              <a:t>Cinquième niveau</a:t>
            </a:r>
            <a:endParaRPr lang="en-US" altLang="fr-FR" noProof="0"/>
          </a:p>
        </p:txBody>
      </p:sp>
      <p:sp>
        <p:nvSpPr>
          <p:cNvPr id="6" name="Espace réservé du pied de page 5">
            <a:extLst>
              <a:ext uri="{FF2B5EF4-FFF2-40B4-BE49-F238E27FC236}">
                <a16:creationId xmlns:a16="http://schemas.microsoft.com/office/drawing/2014/main" id="{73386715-A5DD-CA36-0CB6-08D9B3DD2A60}"/>
              </a:ext>
            </a:extLst>
          </p:cNvPr>
          <p:cNvSpPr>
            <a:spLocks noGrp="1"/>
          </p:cNvSpPr>
          <p:nvPr>
            <p:ph type="ftr" sz="quarter" idx="4"/>
          </p:nvPr>
        </p:nvSpPr>
        <p:spPr>
          <a:xfrm>
            <a:off x="3886200" y="8685213"/>
            <a:ext cx="2971800" cy="457200"/>
          </a:xfrm>
          <a:prstGeom prst="rect">
            <a:avLst/>
          </a:prstGeom>
        </p:spPr>
        <p:txBody>
          <a:bodyPr vert="horz" lIns="91440" tIns="45720" rIns="91440" bIns="45720" rtlCol="1" anchor="b"/>
          <a:lstStyle>
            <a:lvl1pPr algn="r" eaLnBrk="1" fontAlgn="auto" latinLnBrk="1" hangingPunct="1">
              <a:spcBef>
                <a:spcPts val="0"/>
              </a:spcBef>
              <a:spcAft>
                <a:spcPts val="0"/>
              </a:spcAft>
              <a:defRPr sz="1200">
                <a:latin typeface="+mn-lt"/>
                <a:ea typeface="+mn-ea"/>
              </a:defRPr>
            </a:lvl1pPr>
          </a:lstStyle>
          <a:p>
            <a:pPr>
              <a:defRPr/>
            </a:pPr>
            <a:endParaRPr lang="ar-SA"/>
          </a:p>
        </p:txBody>
      </p:sp>
      <p:sp>
        <p:nvSpPr>
          <p:cNvPr id="7" name="Espace réservé du numéro de diapositive 6">
            <a:extLst>
              <a:ext uri="{FF2B5EF4-FFF2-40B4-BE49-F238E27FC236}">
                <a16:creationId xmlns:a16="http://schemas.microsoft.com/office/drawing/2014/main" id="{9CAF54C1-50F0-C4D9-BC08-74168C3F3DD3}"/>
              </a:ext>
            </a:extLst>
          </p:cNvPr>
          <p:cNvSpPr>
            <a:spLocks noGrp="1"/>
          </p:cNvSpPr>
          <p:nvPr>
            <p:ph type="sldNum" sz="quarter" idx="5"/>
          </p:nvPr>
        </p:nvSpPr>
        <p:spPr>
          <a:xfrm>
            <a:off x="1588" y="8685213"/>
            <a:ext cx="2971800" cy="457200"/>
          </a:xfrm>
          <a:prstGeom prst="rect">
            <a:avLst/>
          </a:prstGeom>
        </p:spPr>
        <p:txBody>
          <a:bodyPr vert="horz" wrap="square" lIns="91440" tIns="45720" rIns="91440" bIns="45720" numCol="1" anchor="b" anchorCtr="0" compatLnSpc="1">
            <a:prstTxWarp prst="textNoShape">
              <a:avLst/>
            </a:prstTxWarp>
          </a:bodyPr>
          <a:lstStyle>
            <a:lvl1pPr eaLnBrk="1" latinLnBrk="1" hangingPunct="1">
              <a:defRPr sz="1200">
                <a:latin typeface="Calibri" panose="020F0502020204030204" pitchFamily="34" charset="0"/>
              </a:defRPr>
            </a:lvl1pPr>
          </a:lstStyle>
          <a:p>
            <a:fld id="{3036BA9D-04A1-47BC-A7CB-84C1AA889049}" type="slidenum">
              <a:rPr lang="ar-SA" altLang="en-US"/>
              <a:pPr/>
              <a:t>‹N°›</a:t>
            </a:fld>
            <a:endParaRPr lang="ar-SA" altLang="en-US"/>
          </a:p>
        </p:txBody>
      </p:sp>
    </p:spTree>
  </p:cSld>
  <p:clrMap bg1="lt1" tx1="dk1" bg2="lt2" tx2="dk2" accent1="accent1" accent2="accent2" accent3="accent3" accent4="accent4" accent5="accent5" accent6="accent6" hlink="hlink" folHlink="folHlink"/>
  <p:notesStyle>
    <a:lvl1pPr algn="r" rtl="1" eaLnBrk="0" fontAlgn="base" hangingPunct="0">
      <a:spcBef>
        <a:spcPct val="30000"/>
      </a:spcBef>
      <a:spcAft>
        <a:spcPct val="0"/>
      </a:spcAft>
      <a:defRPr sz="1200" kern="1200">
        <a:solidFill>
          <a:schemeClr val="tx1"/>
        </a:solidFill>
        <a:latin typeface="+mn-lt"/>
        <a:ea typeface="Malgun Gothic" panose="020B0503020000020004" pitchFamily="34" charset="-127"/>
        <a:cs typeface="+mn-cs"/>
      </a:defRPr>
    </a:lvl1pPr>
    <a:lvl2pPr marL="457200" algn="r" rtl="1" eaLnBrk="0" fontAlgn="base" hangingPunct="0">
      <a:spcBef>
        <a:spcPct val="30000"/>
      </a:spcBef>
      <a:spcAft>
        <a:spcPct val="0"/>
      </a:spcAft>
      <a:defRPr sz="1200" kern="1200">
        <a:solidFill>
          <a:schemeClr val="tx1"/>
        </a:solidFill>
        <a:latin typeface="+mn-lt"/>
        <a:ea typeface="Malgun Gothic" panose="020B0503020000020004" pitchFamily="34" charset="-127"/>
        <a:cs typeface="+mn-cs"/>
      </a:defRPr>
    </a:lvl2pPr>
    <a:lvl3pPr marL="914400" algn="r" rtl="1" eaLnBrk="0" fontAlgn="base" hangingPunct="0">
      <a:spcBef>
        <a:spcPct val="30000"/>
      </a:spcBef>
      <a:spcAft>
        <a:spcPct val="0"/>
      </a:spcAft>
      <a:defRPr sz="1200" kern="1200">
        <a:solidFill>
          <a:schemeClr val="tx1"/>
        </a:solidFill>
        <a:latin typeface="+mn-lt"/>
        <a:ea typeface="Malgun Gothic" panose="020B0503020000020004" pitchFamily="34" charset="-127"/>
        <a:cs typeface="+mn-cs"/>
      </a:defRPr>
    </a:lvl3pPr>
    <a:lvl4pPr marL="1371600" algn="r" rtl="1" eaLnBrk="0" fontAlgn="base" hangingPunct="0">
      <a:spcBef>
        <a:spcPct val="30000"/>
      </a:spcBef>
      <a:spcAft>
        <a:spcPct val="0"/>
      </a:spcAft>
      <a:defRPr sz="1200" kern="1200">
        <a:solidFill>
          <a:schemeClr val="tx1"/>
        </a:solidFill>
        <a:latin typeface="+mn-lt"/>
        <a:ea typeface="Malgun Gothic" panose="020B0503020000020004" pitchFamily="34" charset="-127"/>
        <a:cs typeface="+mn-cs"/>
      </a:defRPr>
    </a:lvl4pPr>
    <a:lvl5pPr marL="1828800" algn="r" rtl="1" eaLnBrk="0" fontAlgn="base" hangingPunct="0">
      <a:spcBef>
        <a:spcPct val="30000"/>
      </a:spcBef>
      <a:spcAft>
        <a:spcPct val="0"/>
      </a:spcAft>
      <a:defRPr sz="1200" kern="1200">
        <a:solidFill>
          <a:schemeClr val="tx1"/>
        </a:solidFill>
        <a:latin typeface="+mn-lt"/>
        <a:ea typeface="Malgun Gothic" panose="020B0503020000020004" pitchFamily="34" charset="-127"/>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 /><Relationship Id="rId1"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Espace réservé de l'image des diapositives 1">
            <a:extLst>
              <a:ext uri="{FF2B5EF4-FFF2-40B4-BE49-F238E27FC236}">
                <a16:creationId xmlns:a16="http://schemas.microsoft.com/office/drawing/2014/main" id="{8A8ED03E-C494-1E43-AB51-6978E6CB9BEE}"/>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171" name="Espace réservé des commentaires 2">
            <a:extLst>
              <a:ext uri="{FF2B5EF4-FFF2-40B4-BE49-F238E27FC236}">
                <a16:creationId xmlns:a16="http://schemas.microsoft.com/office/drawing/2014/main" id="{4031B639-1436-1426-74B0-9811A231617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ar-SA" altLang="fr-FR"/>
          </a:p>
        </p:txBody>
      </p:sp>
      <p:sp>
        <p:nvSpPr>
          <p:cNvPr id="7172" name="Espace réservé du numéro de diapositive 3">
            <a:extLst>
              <a:ext uri="{FF2B5EF4-FFF2-40B4-BE49-F238E27FC236}">
                <a16:creationId xmlns:a16="http://schemas.microsoft.com/office/drawing/2014/main" id="{0D28DE1C-B35C-FCB8-0B6F-021FDB539127}"/>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Malgun Gothic" panose="020B0503020000020004" pitchFamily="34" charset="-127"/>
                <a:ea typeface="Malgun Gothic" panose="020B0503020000020004" pitchFamily="34" charset="-127"/>
              </a:defRPr>
            </a:lvl1pPr>
            <a:lvl2pPr marL="742950" indent="-285750">
              <a:defRPr>
                <a:solidFill>
                  <a:schemeClr val="tx1"/>
                </a:solidFill>
                <a:latin typeface="Malgun Gothic" panose="020B0503020000020004" pitchFamily="34" charset="-127"/>
                <a:ea typeface="Malgun Gothic" panose="020B0503020000020004" pitchFamily="34" charset="-127"/>
              </a:defRPr>
            </a:lvl2pPr>
            <a:lvl3pPr marL="1143000" indent="-228600">
              <a:defRPr>
                <a:solidFill>
                  <a:schemeClr val="tx1"/>
                </a:solidFill>
                <a:latin typeface="Malgun Gothic" panose="020B0503020000020004" pitchFamily="34" charset="-127"/>
                <a:ea typeface="Malgun Gothic" panose="020B0503020000020004" pitchFamily="34" charset="-127"/>
              </a:defRPr>
            </a:lvl3pPr>
            <a:lvl4pPr marL="1600200" indent="-228600">
              <a:defRPr>
                <a:solidFill>
                  <a:schemeClr val="tx1"/>
                </a:solidFill>
                <a:latin typeface="Malgun Gothic" panose="020B0503020000020004" pitchFamily="34" charset="-127"/>
                <a:ea typeface="Malgun Gothic" panose="020B0503020000020004" pitchFamily="34" charset="-127"/>
              </a:defRPr>
            </a:lvl4pPr>
            <a:lvl5pPr marL="2057400" indent="-228600">
              <a:defRPr>
                <a:solidFill>
                  <a:schemeClr val="tx1"/>
                </a:solidFill>
                <a:latin typeface="Malgun Gothic" panose="020B0503020000020004" pitchFamily="34" charset="-127"/>
                <a:ea typeface="Malgun Gothic" panose="020B0503020000020004" pitchFamily="34" charset="-127"/>
              </a:defRPr>
            </a:lvl5pPr>
            <a:lvl6pPr marL="25146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6pPr>
            <a:lvl7pPr marL="29718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7pPr>
            <a:lvl8pPr marL="34290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8pPr>
            <a:lvl9pPr marL="38862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9pPr>
          </a:lstStyle>
          <a:p>
            <a:fld id="{589700B6-3445-4940-A43D-C0A863AD4603}" type="slidenum">
              <a:rPr lang="ar-SA" altLang="fr-FR">
                <a:latin typeface="Calibri" panose="020F0502020204030204" pitchFamily="34" charset="0"/>
              </a:rPr>
              <a:pPr/>
              <a:t>1</a:t>
            </a:fld>
            <a:endParaRPr lang="ar-SA" altLang="fr-FR">
              <a:latin typeface="Calibri" panose="020F050202020403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 /><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eg" /><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eg" /><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 /></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 /></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 /></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 /></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 /></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 /></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 /></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 /></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 /></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 /></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Diapositive de titre">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0915630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re et contenu">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884466"/>
          </a:xfrm>
          <a:prstGeom prst="rect">
            <a:avLst/>
          </a:prstGeom>
        </p:spPr>
        <p:txBody>
          <a:bodyPr anchor="ctr"/>
          <a:lstStyle>
            <a:lvl1pPr algn="l">
              <a:defRPr>
                <a:solidFill>
                  <a:schemeClr val="tx1">
                    <a:lumMod val="75000"/>
                    <a:lumOff val="25000"/>
                  </a:schemeClr>
                </a:solidFill>
                <a:latin typeface="Arial" pitchFamily="34" charset="0"/>
                <a:cs typeface="Arial" pitchFamily="34" charset="0"/>
              </a:defRPr>
            </a:lvl1pPr>
          </a:lstStyle>
          <a:p>
            <a:r>
              <a:rPr lang="fr-FR" altLang="ko-KR"/>
              <a:t>Modifiez le style du titre</a:t>
            </a:r>
            <a:endParaRPr lang="ko-KR" altLang="en-US" dirty="0"/>
          </a:p>
        </p:txBody>
      </p:sp>
      <p:sp>
        <p:nvSpPr>
          <p:cNvPr id="4" name="Content Placeholder 2"/>
          <p:cNvSpPr>
            <a:spLocks noGrp="1"/>
          </p:cNvSpPr>
          <p:nvPr>
            <p:ph idx="1"/>
          </p:nvPr>
        </p:nvSpPr>
        <p:spPr>
          <a:xfrm>
            <a:off x="395536" y="1131590"/>
            <a:ext cx="8496944" cy="460648"/>
          </a:xfrm>
          <a:prstGeom prst="rect">
            <a:avLst/>
          </a:prstGeom>
        </p:spPr>
        <p:txBody>
          <a:bodyPr anchor="ctr"/>
          <a:lstStyle>
            <a:lvl1pPr marL="0" indent="0">
              <a:buNone/>
              <a:defRPr sz="2000">
                <a:solidFill>
                  <a:schemeClr val="tx1">
                    <a:lumMod val="75000"/>
                    <a:lumOff val="25000"/>
                  </a:schemeClr>
                </a:solidFill>
                <a:latin typeface="Arial" pitchFamily="34" charset="0"/>
                <a:cs typeface="Arial" pitchFamily="34" charset="0"/>
              </a:defRPr>
            </a:lvl1pPr>
          </a:lstStyle>
          <a:p>
            <a:pPr lvl="0"/>
            <a:r>
              <a:rPr lang="fr-FR" altLang="ko-KR"/>
              <a:t>Modifier les styles du texte du masque</a:t>
            </a:r>
          </a:p>
        </p:txBody>
      </p:sp>
      <p:sp>
        <p:nvSpPr>
          <p:cNvPr id="5" name="Content Placeholder 2"/>
          <p:cNvSpPr>
            <a:spLocks noGrp="1"/>
          </p:cNvSpPr>
          <p:nvPr>
            <p:ph idx="10"/>
          </p:nvPr>
        </p:nvSpPr>
        <p:spPr>
          <a:xfrm>
            <a:off x="405880" y="1808261"/>
            <a:ext cx="8496944" cy="2995737"/>
          </a:xfrm>
          <a:prstGeom prst="rect">
            <a:avLst/>
          </a:prstGeom>
        </p:spPr>
        <p:txBody>
          <a:bodyPr lIns="396000" anchor="t"/>
          <a:lstStyle>
            <a:lvl1pPr marL="0" indent="0">
              <a:buNone/>
              <a:defRPr sz="1400">
                <a:solidFill>
                  <a:schemeClr val="tx1">
                    <a:lumMod val="75000"/>
                    <a:lumOff val="25000"/>
                  </a:schemeClr>
                </a:solidFill>
                <a:latin typeface="Arial" pitchFamily="34" charset="0"/>
                <a:cs typeface="Arial" pitchFamily="34" charset="0"/>
              </a:defRPr>
            </a:lvl1pPr>
          </a:lstStyle>
          <a:p>
            <a:pPr lvl="0"/>
            <a:r>
              <a:rPr lang="fr-FR" altLang="ko-KR"/>
              <a:t>Modifier les styles du texte du masque</a:t>
            </a:r>
          </a:p>
        </p:txBody>
      </p:sp>
    </p:spTree>
    <p:extLst>
      <p:ext uri="{BB962C8B-B14F-4D97-AF65-F5344CB8AC3E}">
        <p14:creationId xmlns:p14="http://schemas.microsoft.com/office/powerpoint/2010/main" val="34909083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Title and Content">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619672" y="0"/>
            <a:ext cx="7524328" cy="884466"/>
          </a:xfrm>
          <a:prstGeom prst="rect">
            <a:avLst/>
          </a:prstGeom>
        </p:spPr>
        <p:txBody>
          <a:bodyPr anchor="ctr"/>
          <a:lstStyle>
            <a:lvl1pPr algn="l">
              <a:defRPr>
                <a:solidFill>
                  <a:schemeClr val="tx1">
                    <a:lumMod val="75000"/>
                    <a:lumOff val="25000"/>
                  </a:schemeClr>
                </a:solidFill>
                <a:latin typeface="Arial" pitchFamily="34" charset="0"/>
                <a:cs typeface="Arial" pitchFamily="34" charset="0"/>
              </a:defRPr>
            </a:lvl1pPr>
          </a:lstStyle>
          <a:p>
            <a:r>
              <a:rPr lang="fr-FR" altLang="ko-KR"/>
              <a:t>Modifiez le style du titre</a:t>
            </a:r>
            <a:endParaRPr lang="ko-KR" altLang="en-US" dirty="0"/>
          </a:p>
        </p:txBody>
      </p:sp>
      <p:sp>
        <p:nvSpPr>
          <p:cNvPr id="4" name="Content Placeholder 2"/>
          <p:cNvSpPr>
            <a:spLocks noGrp="1"/>
          </p:cNvSpPr>
          <p:nvPr>
            <p:ph idx="1"/>
          </p:nvPr>
        </p:nvSpPr>
        <p:spPr>
          <a:xfrm>
            <a:off x="1979712" y="987574"/>
            <a:ext cx="6912768" cy="460648"/>
          </a:xfrm>
          <a:prstGeom prst="rect">
            <a:avLst/>
          </a:prstGeom>
        </p:spPr>
        <p:txBody>
          <a:bodyPr anchor="ctr"/>
          <a:lstStyle>
            <a:lvl1pPr marL="0" indent="0">
              <a:buNone/>
              <a:defRPr sz="2000">
                <a:solidFill>
                  <a:schemeClr val="tx1">
                    <a:lumMod val="75000"/>
                    <a:lumOff val="25000"/>
                  </a:schemeClr>
                </a:solidFill>
                <a:latin typeface="Arial" pitchFamily="34" charset="0"/>
                <a:cs typeface="Arial" pitchFamily="34" charset="0"/>
              </a:defRPr>
            </a:lvl1pPr>
          </a:lstStyle>
          <a:p>
            <a:pPr lvl="0"/>
            <a:r>
              <a:rPr lang="fr-FR" altLang="ko-KR"/>
              <a:t>Modifier les styles du texte du masque</a:t>
            </a:r>
          </a:p>
        </p:txBody>
      </p:sp>
      <p:sp>
        <p:nvSpPr>
          <p:cNvPr id="5" name="Content Placeholder 2"/>
          <p:cNvSpPr>
            <a:spLocks noGrp="1"/>
          </p:cNvSpPr>
          <p:nvPr>
            <p:ph idx="10"/>
          </p:nvPr>
        </p:nvSpPr>
        <p:spPr>
          <a:xfrm>
            <a:off x="1990056" y="1664245"/>
            <a:ext cx="6912768" cy="2995737"/>
          </a:xfrm>
          <a:prstGeom prst="rect">
            <a:avLst/>
          </a:prstGeom>
        </p:spPr>
        <p:txBody>
          <a:bodyPr lIns="396000" anchor="t"/>
          <a:lstStyle>
            <a:lvl1pPr marL="0" indent="0">
              <a:buNone/>
              <a:defRPr sz="1400">
                <a:solidFill>
                  <a:schemeClr val="tx1">
                    <a:lumMod val="75000"/>
                    <a:lumOff val="25000"/>
                  </a:schemeClr>
                </a:solidFill>
                <a:latin typeface="Arial" pitchFamily="34" charset="0"/>
                <a:cs typeface="Arial" pitchFamily="34" charset="0"/>
              </a:defRPr>
            </a:lvl1pPr>
          </a:lstStyle>
          <a:p>
            <a:pPr lvl="0"/>
            <a:r>
              <a:rPr lang="fr-FR" altLang="ko-KR"/>
              <a:t>Modifier les styles du texte du masque</a:t>
            </a:r>
          </a:p>
        </p:txBody>
      </p:sp>
    </p:spTree>
    <p:extLst>
      <p:ext uri="{BB962C8B-B14F-4D97-AF65-F5344CB8AC3E}">
        <p14:creationId xmlns:p14="http://schemas.microsoft.com/office/powerpoint/2010/main" val="17372764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
        <p:nvSpPr>
          <p:cNvPr id="2" name="Rectangle 6">
            <a:extLst>
              <a:ext uri="{FF2B5EF4-FFF2-40B4-BE49-F238E27FC236}">
                <a16:creationId xmlns:a16="http://schemas.microsoft.com/office/drawing/2014/main" id="{740DA3D7-BD64-B1DE-D2B2-99F0C15ED323}"/>
              </a:ext>
            </a:extLst>
          </p:cNvPr>
          <p:cNvSpPr/>
          <p:nvPr userDrawn="1"/>
        </p:nvSpPr>
        <p:spPr>
          <a:xfrm>
            <a:off x="0" y="4948238"/>
            <a:ext cx="9144000" cy="195262"/>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eaLnBrk="1" fontAlgn="auto" latinLnBrk="1" hangingPunct="1">
              <a:spcBef>
                <a:spcPts val="0"/>
              </a:spcBef>
              <a:spcAft>
                <a:spcPts val="0"/>
              </a:spcAft>
              <a:defRPr/>
            </a:pPr>
            <a:endParaRPr lang="ko-KR" altLang="en-US" sz="1400" dirty="0"/>
          </a:p>
        </p:txBody>
      </p:sp>
      <p:sp>
        <p:nvSpPr>
          <p:cNvPr id="7" name="Title Placeholder 1"/>
          <p:cNvSpPr>
            <a:spLocks noGrp="1"/>
          </p:cNvSpPr>
          <p:nvPr>
            <p:ph type="title"/>
          </p:nvPr>
        </p:nvSpPr>
        <p:spPr>
          <a:xfrm>
            <a:off x="0" y="150132"/>
            <a:ext cx="9144000" cy="581834"/>
          </a:xfrm>
          <a:prstGeom prst="rect">
            <a:avLst/>
          </a:prstGeom>
        </p:spPr>
        <p:txBody>
          <a:bodyPr vert="horz" lIns="68580" tIns="34290" rIns="68580" bIns="34290" rtlCol="0" anchor="ctr">
            <a:normAutofit/>
          </a:bodyPr>
          <a:lstStyle>
            <a:lvl1pPr algn="ctr">
              <a:defRPr sz="3600" b="1">
                <a:solidFill>
                  <a:schemeClr val="tx1">
                    <a:lumMod val="65000"/>
                    <a:lumOff val="35000"/>
                  </a:schemeClr>
                </a:solidFill>
              </a:defRPr>
            </a:lvl1pPr>
          </a:lstStyle>
          <a:p>
            <a:r>
              <a:rPr lang="fr-FR"/>
              <a:t>Modifiez le style du titre</a:t>
            </a:r>
            <a:endParaRPr lang="en-US" dirty="0"/>
          </a:p>
        </p:txBody>
      </p:sp>
      <p:sp>
        <p:nvSpPr>
          <p:cNvPr id="10" name="텍스트 개체 틀 2">
            <a:extLst>
              <a:ext uri="{FF2B5EF4-FFF2-40B4-BE49-F238E27FC236}">
                <a16:creationId xmlns:a16="http://schemas.microsoft.com/office/drawing/2014/main" id="{BEA53C6E-B822-48C1-AE43-123E9E431F64}"/>
              </a:ext>
            </a:extLst>
          </p:cNvPr>
          <p:cNvSpPr>
            <a:spLocks noGrp="1"/>
          </p:cNvSpPr>
          <p:nvPr>
            <p:ph type="body" sz="quarter" idx="41"/>
          </p:nvPr>
        </p:nvSpPr>
        <p:spPr>
          <a:xfrm>
            <a:off x="0" y="754036"/>
            <a:ext cx="9144000" cy="314534"/>
          </a:xfrm>
          <a:prstGeom prst="rect">
            <a:avLst/>
          </a:prstGeom>
        </p:spPr>
        <p:txBody>
          <a:bodyPr lIns="68580" tIns="34290" rIns="68580" bIns="34290" anchor="ctr"/>
          <a:lstStyle>
            <a:lvl1pPr marL="0" marR="0" indent="0" algn="ctr" defTabSz="685800" rtl="0" eaLnBrk="1" fontAlgn="auto" latinLnBrk="1" hangingPunct="1">
              <a:lnSpc>
                <a:spcPct val="90000"/>
              </a:lnSpc>
              <a:spcBef>
                <a:spcPts val="750"/>
              </a:spcBef>
              <a:spcAft>
                <a:spcPts val="0"/>
              </a:spcAft>
              <a:buClrTx/>
              <a:buSzTx/>
              <a:buFontTx/>
              <a:buNone/>
              <a:tabLst/>
              <a:defRPr sz="1800" b="0">
                <a:solidFill>
                  <a:schemeClr val="tx1">
                    <a:lumMod val="65000"/>
                    <a:lumOff val="35000"/>
                  </a:schemeClr>
                </a:solidFill>
              </a:defRPr>
            </a:lvl1pPr>
          </a:lstStyle>
          <a:p>
            <a:pPr lvl="0"/>
            <a:r>
              <a:rPr lang="fr-FR" altLang="ko-KR"/>
              <a:t>Modifier les styles du texte du masque</a:t>
            </a:r>
          </a:p>
        </p:txBody>
      </p:sp>
    </p:spTree>
    <p:extLst>
      <p:ext uri="{BB962C8B-B14F-4D97-AF65-F5344CB8AC3E}">
        <p14:creationId xmlns:p14="http://schemas.microsoft.com/office/powerpoint/2010/main" val="32785231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2_Title Slide">
    <p:spTree>
      <p:nvGrpSpPr>
        <p:cNvPr id="1" name=""/>
        <p:cNvGrpSpPr/>
        <p:nvPr/>
      </p:nvGrpSpPr>
      <p:grpSpPr>
        <a:xfrm>
          <a:off x="0" y="0"/>
          <a:ext cx="0" cy="0"/>
          <a:chOff x="0" y="0"/>
          <a:chExt cx="0" cy="0"/>
        </a:xfrm>
      </p:grpSpPr>
      <p:sp>
        <p:nvSpPr>
          <p:cNvPr id="2" name="Rectangle 6">
            <a:extLst>
              <a:ext uri="{FF2B5EF4-FFF2-40B4-BE49-F238E27FC236}">
                <a16:creationId xmlns:a16="http://schemas.microsoft.com/office/drawing/2014/main" id="{E5A9627B-CF6A-198D-4378-477C18CF2150}"/>
              </a:ext>
            </a:extLst>
          </p:cNvPr>
          <p:cNvSpPr/>
          <p:nvPr userDrawn="1"/>
        </p:nvSpPr>
        <p:spPr>
          <a:xfrm>
            <a:off x="0" y="4948238"/>
            <a:ext cx="9144000" cy="195262"/>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eaLnBrk="1" fontAlgn="auto" latinLnBrk="1" hangingPunct="1">
              <a:spcBef>
                <a:spcPts val="0"/>
              </a:spcBef>
              <a:spcAft>
                <a:spcPts val="0"/>
              </a:spcAft>
              <a:defRPr/>
            </a:pPr>
            <a:endParaRPr lang="ko-KR" altLang="en-US" sz="1400" dirty="0"/>
          </a:p>
        </p:txBody>
      </p:sp>
      <p:sp>
        <p:nvSpPr>
          <p:cNvPr id="7" name="Title Placeholder 1"/>
          <p:cNvSpPr>
            <a:spLocks noGrp="1"/>
          </p:cNvSpPr>
          <p:nvPr>
            <p:ph type="title"/>
          </p:nvPr>
        </p:nvSpPr>
        <p:spPr>
          <a:xfrm>
            <a:off x="0" y="150132"/>
            <a:ext cx="9144000" cy="581834"/>
          </a:xfrm>
          <a:prstGeom prst="rect">
            <a:avLst/>
          </a:prstGeom>
        </p:spPr>
        <p:txBody>
          <a:bodyPr vert="horz" lIns="68580" tIns="34290" rIns="68580" bIns="34290" rtlCol="0" anchor="ctr">
            <a:normAutofit/>
          </a:bodyPr>
          <a:lstStyle>
            <a:lvl1pPr algn="ctr">
              <a:defRPr sz="3600" b="1">
                <a:solidFill>
                  <a:schemeClr val="tx1">
                    <a:lumMod val="65000"/>
                    <a:lumOff val="35000"/>
                  </a:schemeClr>
                </a:solidFill>
              </a:defRPr>
            </a:lvl1pPr>
          </a:lstStyle>
          <a:p>
            <a:r>
              <a:rPr lang="fr-FR"/>
              <a:t>Modifiez le style du titre</a:t>
            </a:r>
            <a:endParaRPr lang="en-US" dirty="0"/>
          </a:p>
        </p:txBody>
      </p:sp>
      <p:sp>
        <p:nvSpPr>
          <p:cNvPr id="10" name="텍스트 개체 틀 2">
            <a:extLst>
              <a:ext uri="{FF2B5EF4-FFF2-40B4-BE49-F238E27FC236}">
                <a16:creationId xmlns:a16="http://schemas.microsoft.com/office/drawing/2014/main" id="{BEA53C6E-B822-48C1-AE43-123E9E431F64}"/>
              </a:ext>
            </a:extLst>
          </p:cNvPr>
          <p:cNvSpPr>
            <a:spLocks noGrp="1"/>
          </p:cNvSpPr>
          <p:nvPr>
            <p:ph type="body" sz="quarter" idx="41"/>
          </p:nvPr>
        </p:nvSpPr>
        <p:spPr>
          <a:xfrm>
            <a:off x="0" y="754036"/>
            <a:ext cx="9144000" cy="314534"/>
          </a:xfrm>
          <a:prstGeom prst="rect">
            <a:avLst/>
          </a:prstGeom>
        </p:spPr>
        <p:txBody>
          <a:bodyPr lIns="68580" tIns="34290" rIns="68580" bIns="34290" anchor="ctr"/>
          <a:lstStyle>
            <a:lvl1pPr marL="0" marR="0" indent="0" algn="ctr" defTabSz="685800" rtl="0" eaLnBrk="1" fontAlgn="auto" latinLnBrk="1" hangingPunct="1">
              <a:lnSpc>
                <a:spcPct val="90000"/>
              </a:lnSpc>
              <a:spcBef>
                <a:spcPts val="750"/>
              </a:spcBef>
              <a:spcAft>
                <a:spcPts val="0"/>
              </a:spcAft>
              <a:buClrTx/>
              <a:buSzTx/>
              <a:buFontTx/>
              <a:buNone/>
              <a:tabLst/>
              <a:defRPr sz="1800" b="0">
                <a:solidFill>
                  <a:schemeClr val="tx1">
                    <a:lumMod val="65000"/>
                    <a:lumOff val="35000"/>
                  </a:schemeClr>
                </a:solidFill>
              </a:defRPr>
            </a:lvl1pPr>
          </a:lstStyle>
          <a:p>
            <a:pPr lvl="0"/>
            <a:r>
              <a:rPr lang="fr-FR" altLang="ko-KR"/>
              <a:t>Modifier les styles du texte du masque</a:t>
            </a:r>
          </a:p>
        </p:txBody>
      </p:sp>
    </p:spTree>
    <p:extLst>
      <p:ext uri="{BB962C8B-B14F-4D97-AF65-F5344CB8AC3E}">
        <p14:creationId xmlns:p14="http://schemas.microsoft.com/office/powerpoint/2010/main" val="16483641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1597819"/>
            <a:ext cx="7772400" cy="1102519"/>
          </a:xfrm>
          <a:prstGeom prst="rect">
            <a:avLst/>
          </a:prstGeom>
        </p:spPr>
        <p:txBody>
          <a:bodyPr/>
          <a:lstStyle/>
          <a:p>
            <a:r>
              <a:rPr lang="fr-FR"/>
              <a:t>Modifiez le style du titre</a:t>
            </a:r>
          </a:p>
        </p:txBody>
      </p:sp>
      <p:sp>
        <p:nvSpPr>
          <p:cNvPr id="3" name="Sous-titre 2"/>
          <p:cNvSpPr>
            <a:spLocks noGrp="1"/>
          </p:cNvSpPr>
          <p:nvPr>
            <p:ph type="subTitle" idx="1"/>
          </p:nvPr>
        </p:nvSpPr>
        <p:spPr>
          <a:xfrm>
            <a:off x="1371600" y="2914650"/>
            <a:ext cx="6400800" cy="1314450"/>
          </a:xfrm>
          <a:prstGeom prst="rect">
            <a:avLst/>
          </a:prstGeo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a:t>Modifier le style des sous-titres du masque</a:t>
            </a:r>
          </a:p>
        </p:txBody>
      </p:sp>
      <p:sp>
        <p:nvSpPr>
          <p:cNvPr id="4" name="Espace réservé de la date 3">
            <a:extLst>
              <a:ext uri="{FF2B5EF4-FFF2-40B4-BE49-F238E27FC236}">
                <a16:creationId xmlns:a16="http://schemas.microsoft.com/office/drawing/2014/main" id="{0D24DF93-3643-FB4B-9029-6DAAE02EC9D6}"/>
              </a:ext>
            </a:extLst>
          </p:cNvPr>
          <p:cNvSpPr>
            <a:spLocks noGrp="1"/>
          </p:cNvSpPr>
          <p:nvPr>
            <p:ph type="dt" sz="half" idx="10"/>
          </p:nvPr>
        </p:nvSpPr>
        <p:spPr>
          <a:xfrm>
            <a:off x="457200" y="4767263"/>
            <a:ext cx="2133600" cy="274637"/>
          </a:xfrm>
          <a:prstGeom prst="rect">
            <a:avLst/>
          </a:prstGeom>
        </p:spPr>
        <p:txBody>
          <a:bodyPr/>
          <a:lstStyle>
            <a:lvl1pPr eaLnBrk="1" fontAlgn="auto" latinLnBrk="1" hangingPunct="1">
              <a:spcBef>
                <a:spcPts val="0"/>
              </a:spcBef>
              <a:spcAft>
                <a:spcPts val="0"/>
              </a:spcAft>
              <a:defRPr>
                <a:latin typeface="+mn-lt"/>
                <a:ea typeface="+mn-ea"/>
              </a:defRPr>
            </a:lvl1pPr>
          </a:lstStyle>
          <a:p>
            <a:pPr>
              <a:defRPr/>
            </a:pPr>
            <a:fld id="{8D32E2B0-9E1C-40C6-A6D4-623A45469A4E}" type="datetime1">
              <a:rPr lang="fr-FR"/>
              <a:pPr>
                <a:defRPr/>
              </a:pPr>
              <a:t>24/06/2023</a:t>
            </a:fld>
            <a:endParaRPr lang="fr-FR"/>
          </a:p>
        </p:txBody>
      </p:sp>
      <p:sp>
        <p:nvSpPr>
          <p:cNvPr id="5" name="Espace réservé du pied de page 4">
            <a:extLst>
              <a:ext uri="{FF2B5EF4-FFF2-40B4-BE49-F238E27FC236}">
                <a16:creationId xmlns:a16="http://schemas.microsoft.com/office/drawing/2014/main" id="{7D45808B-4B7E-ED47-1573-52D53F86AD86}"/>
              </a:ext>
            </a:extLst>
          </p:cNvPr>
          <p:cNvSpPr>
            <a:spLocks noGrp="1"/>
          </p:cNvSpPr>
          <p:nvPr>
            <p:ph type="ftr" sz="quarter" idx="11"/>
          </p:nvPr>
        </p:nvSpPr>
        <p:spPr>
          <a:xfrm>
            <a:off x="3124200" y="4767263"/>
            <a:ext cx="2895600" cy="274637"/>
          </a:xfrm>
          <a:prstGeom prst="rect">
            <a:avLst/>
          </a:prstGeom>
        </p:spPr>
        <p:txBody>
          <a:bodyPr/>
          <a:lstStyle>
            <a:lvl1pPr eaLnBrk="1" fontAlgn="auto" latinLnBrk="1" hangingPunct="1">
              <a:spcBef>
                <a:spcPts val="0"/>
              </a:spcBef>
              <a:spcAft>
                <a:spcPts val="0"/>
              </a:spcAft>
              <a:defRPr>
                <a:latin typeface="+mn-lt"/>
                <a:ea typeface="+mn-ea"/>
              </a:defRPr>
            </a:lvl1pPr>
          </a:lstStyle>
          <a:p>
            <a:pPr>
              <a:defRPr/>
            </a:pPr>
            <a:endParaRPr lang="fr-FR"/>
          </a:p>
        </p:txBody>
      </p:sp>
      <p:sp>
        <p:nvSpPr>
          <p:cNvPr id="6" name="Espace réservé du numéro de diapositive 5">
            <a:extLst>
              <a:ext uri="{FF2B5EF4-FFF2-40B4-BE49-F238E27FC236}">
                <a16:creationId xmlns:a16="http://schemas.microsoft.com/office/drawing/2014/main" id="{2154EFB0-DC04-AB37-CB03-D5EEA6F425E8}"/>
              </a:ext>
            </a:extLst>
          </p:cNvPr>
          <p:cNvSpPr>
            <a:spLocks noGrp="1"/>
          </p:cNvSpPr>
          <p:nvPr>
            <p:ph type="sldNum" sz="quarter" idx="12"/>
          </p:nvPr>
        </p:nvSpPr>
        <p:spPr>
          <a:xfrm>
            <a:off x="6553200" y="4767263"/>
            <a:ext cx="2133600" cy="274637"/>
          </a:xfrm>
          <a:prstGeom prst="rect">
            <a:avLst/>
          </a:prstGeom>
        </p:spPr>
        <p:txBody>
          <a:bodyPr vert="horz" wrap="square" lIns="91440" tIns="45720" rIns="91440" bIns="45720" numCol="1" anchor="t" anchorCtr="0" compatLnSpc="1">
            <a:prstTxWarp prst="textNoShape">
              <a:avLst/>
            </a:prstTxWarp>
          </a:bodyPr>
          <a:lstStyle>
            <a:lvl1pPr eaLnBrk="1" latinLnBrk="1" hangingPunct="1">
              <a:defRPr/>
            </a:lvl1pPr>
          </a:lstStyle>
          <a:p>
            <a:fld id="{1517FAB5-F73B-44E9-A74F-FC7CCB42D0DC}" type="slidenum">
              <a:rPr lang="fr-FR" altLang="en-US"/>
              <a:pPr/>
              <a:t>‹N°›</a:t>
            </a:fld>
            <a:endParaRPr lang="fr-FR" altLang="en-US"/>
          </a:p>
        </p:txBody>
      </p:sp>
    </p:spTree>
    <p:extLst>
      <p:ext uri="{BB962C8B-B14F-4D97-AF65-F5344CB8AC3E}">
        <p14:creationId xmlns:p14="http://schemas.microsoft.com/office/powerpoint/2010/main" val="176465942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598613"/>
            <a:ext cx="7772400" cy="1101725"/>
          </a:xfrm>
        </p:spPr>
        <p:txBody>
          <a:bodyPr/>
          <a:lstStyle/>
          <a:p>
            <a:r>
              <a:rPr lang="en-US"/>
              <a:t>Click to edit Master title style</a:t>
            </a:r>
          </a:p>
        </p:txBody>
      </p:sp>
      <p:sp>
        <p:nvSpPr>
          <p:cNvPr id="3" name="Subtitle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a:extLst>
              <a:ext uri="{FF2B5EF4-FFF2-40B4-BE49-F238E27FC236}">
                <a16:creationId xmlns:a16="http://schemas.microsoft.com/office/drawing/2014/main" id="{6D9F37EC-0612-EE7D-A4F4-A02EB11C21CD}"/>
              </a:ext>
            </a:extLst>
          </p:cNvPr>
          <p:cNvSpPr>
            <a:spLocks noGrp="1"/>
          </p:cNvSpPr>
          <p:nvPr>
            <p:ph type="dt" sz="half" idx="10"/>
          </p:nvPr>
        </p:nvSpPr>
        <p:spPr/>
        <p:txBody>
          <a:bodyPr/>
          <a:lstStyle>
            <a:lvl1pPr>
              <a:defRPr/>
            </a:lvl1pPr>
          </a:lstStyle>
          <a:p>
            <a:pPr>
              <a:defRPr/>
            </a:pPr>
            <a:fld id="{D958A99E-3E12-4457-B39E-865B01912900}" type="datetimeFigureOut">
              <a:rPr lang="en-US"/>
              <a:pPr>
                <a:defRPr/>
              </a:pPr>
              <a:t>6/24/2023</a:t>
            </a:fld>
            <a:endParaRPr lang="en-US"/>
          </a:p>
        </p:txBody>
      </p:sp>
      <p:sp>
        <p:nvSpPr>
          <p:cNvPr id="5" name="Footer Placeholder 4">
            <a:extLst>
              <a:ext uri="{FF2B5EF4-FFF2-40B4-BE49-F238E27FC236}">
                <a16:creationId xmlns:a16="http://schemas.microsoft.com/office/drawing/2014/main" id="{9431B121-E2D9-6F22-BBD1-09F1C4D11887}"/>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3001AAC2-52F1-FCAF-141D-3A98755C0882}"/>
              </a:ext>
            </a:extLst>
          </p:cNvPr>
          <p:cNvSpPr>
            <a:spLocks noGrp="1"/>
          </p:cNvSpPr>
          <p:nvPr>
            <p:ph type="sldNum" sz="quarter" idx="12"/>
          </p:nvPr>
        </p:nvSpPr>
        <p:spPr/>
        <p:txBody>
          <a:bodyPr/>
          <a:lstStyle>
            <a:lvl1pPr>
              <a:defRPr/>
            </a:lvl1pPr>
          </a:lstStyle>
          <a:p>
            <a:fld id="{CEEADE58-C8DB-48EF-AB92-D39353E29704}" type="slidenum">
              <a:rPr lang="en-US" altLang="en-US"/>
              <a:pPr/>
              <a:t>‹N°›</a:t>
            </a:fld>
            <a:endParaRPr lang="en-US" altLang="en-US"/>
          </a:p>
        </p:txBody>
      </p:sp>
    </p:spTree>
    <p:extLst>
      <p:ext uri="{BB962C8B-B14F-4D97-AF65-F5344CB8AC3E}">
        <p14:creationId xmlns:p14="http://schemas.microsoft.com/office/powerpoint/2010/main" val="39935130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1C96046-E16B-D381-6E65-B7CDA86615BE}"/>
              </a:ext>
            </a:extLst>
          </p:cNvPr>
          <p:cNvSpPr>
            <a:spLocks noGrp="1"/>
          </p:cNvSpPr>
          <p:nvPr>
            <p:ph type="dt" sz="half" idx="10"/>
          </p:nvPr>
        </p:nvSpPr>
        <p:spPr/>
        <p:txBody>
          <a:bodyPr/>
          <a:lstStyle>
            <a:lvl1pPr>
              <a:defRPr/>
            </a:lvl1pPr>
          </a:lstStyle>
          <a:p>
            <a:pPr>
              <a:defRPr/>
            </a:pPr>
            <a:fld id="{C0999C12-DE5B-4DB6-B5AA-611AEAAD9A10}" type="datetimeFigureOut">
              <a:rPr lang="en-US"/>
              <a:pPr>
                <a:defRPr/>
              </a:pPr>
              <a:t>6/24/2023</a:t>
            </a:fld>
            <a:endParaRPr lang="en-US"/>
          </a:p>
        </p:txBody>
      </p:sp>
      <p:sp>
        <p:nvSpPr>
          <p:cNvPr id="5" name="Footer Placeholder 4">
            <a:extLst>
              <a:ext uri="{FF2B5EF4-FFF2-40B4-BE49-F238E27FC236}">
                <a16:creationId xmlns:a16="http://schemas.microsoft.com/office/drawing/2014/main" id="{0D398FF9-0601-B36D-C6D8-203896705370}"/>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7AEA65E9-C8E8-20C3-2D36-0EA33932FEA5}"/>
              </a:ext>
            </a:extLst>
          </p:cNvPr>
          <p:cNvSpPr>
            <a:spLocks noGrp="1"/>
          </p:cNvSpPr>
          <p:nvPr>
            <p:ph type="sldNum" sz="quarter" idx="12"/>
          </p:nvPr>
        </p:nvSpPr>
        <p:spPr/>
        <p:txBody>
          <a:bodyPr/>
          <a:lstStyle>
            <a:lvl1pPr>
              <a:defRPr/>
            </a:lvl1pPr>
          </a:lstStyle>
          <a:p>
            <a:fld id="{1E6BC116-FE53-4E70-A66D-28AC1739A795}" type="slidenum">
              <a:rPr lang="en-US" altLang="en-US"/>
              <a:pPr/>
              <a:t>‹N°›</a:t>
            </a:fld>
            <a:endParaRPr lang="en-US" altLang="en-US"/>
          </a:p>
        </p:txBody>
      </p:sp>
    </p:spTree>
    <p:extLst>
      <p:ext uri="{BB962C8B-B14F-4D97-AF65-F5344CB8AC3E}">
        <p14:creationId xmlns:p14="http://schemas.microsoft.com/office/powerpoint/2010/main" val="41928665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3305175"/>
            <a:ext cx="7772400" cy="1022350"/>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179638"/>
            <a:ext cx="7772400" cy="112553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68C522EE-DC29-171C-3F1D-7182BB32060E}"/>
              </a:ext>
            </a:extLst>
          </p:cNvPr>
          <p:cNvSpPr>
            <a:spLocks noGrp="1"/>
          </p:cNvSpPr>
          <p:nvPr>
            <p:ph type="dt" sz="half" idx="10"/>
          </p:nvPr>
        </p:nvSpPr>
        <p:spPr/>
        <p:txBody>
          <a:bodyPr/>
          <a:lstStyle>
            <a:lvl1pPr>
              <a:defRPr/>
            </a:lvl1pPr>
          </a:lstStyle>
          <a:p>
            <a:pPr>
              <a:defRPr/>
            </a:pPr>
            <a:fld id="{DFF9CB4C-A834-44BC-B834-8844D86D119B}" type="datetimeFigureOut">
              <a:rPr lang="en-US"/>
              <a:pPr>
                <a:defRPr/>
              </a:pPr>
              <a:t>6/24/2023</a:t>
            </a:fld>
            <a:endParaRPr lang="en-US"/>
          </a:p>
        </p:txBody>
      </p:sp>
      <p:sp>
        <p:nvSpPr>
          <p:cNvPr id="5" name="Footer Placeholder 4">
            <a:extLst>
              <a:ext uri="{FF2B5EF4-FFF2-40B4-BE49-F238E27FC236}">
                <a16:creationId xmlns:a16="http://schemas.microsoft.com/office/drawing/2014/main" id="{6975D199-4D78-66B4-14B1-F20FD71E991B}"/>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073BF168-07FB-C6BC-CCFE-5382843FB48E}"/>
              </a:ext>
            </a:extLst>
          </p:cNvPr>
          <p:cNvSpPr>
            <a:spLocks noGrp="1"/>
          </p:cNvSpPr>
          <p:nvPr>
            <p:ph type="sldNum" sz="quarter" idx="12"/>
          </p:nvPr>
        </p:nvSpPr>
        <p:spPr/>
        <p:txBody>
          <a:bodyPr/>
          <a:lstStyle>
            <a:lvl1pPr>
              <a:defRPr/>
            </a:lvl1pPr>
          </a:lstStyle>
          <a:p>
            <a:fld id="{901D65CB-6808-4417-91D7-404CD39362A1}" type="slidenum">
              <a:rPr lang="en-US" altLang="en-US"/>
              <a:pPr/>
              <a:t>‹N°›</a:t>
            </a:fld>
            <a:endParaRPr lang="en-US" altLang="en-US"/>
          </a:p>
        </p:txBody>
      </p:sp>
    </p:spTree>
    <p:extLst>
      <p:ext uri="{BB962C8B-B14F-4D97-AF65-F5344CB8AC3E}">
        <p14:creationId xmlns:p14="http://schemas.microsoft.com/office/powerpoint/2010/main" val="130960200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200150"/>
            <a:ext cx="4038600" cy="33940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200150"/>
            <a:ext cx="4038600" cy="33940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a:extLst>
              <a:ext uri="{FF2B5EF4-FFF2-40B4-BE49-F238E27FC236}">
                <a16:creationId xmlns:a16="http://schemas.microsoft.com/office/drawing/2014/main" id="{0C5D7113-C96C-786F-849A-34111F7A6415}"/>
              </a:ext>
            </a:extLst>
          </p:cNvPr>
          <p:cNvSpPr>
            <a:spLocks noGrp="1"/>
          </p:cNvSpPr>
          <p:nvPr>
            <p:ph type="dt" sz="half" idx="10"/>
          </p:nvPr>
        </p:nvSpPr>
        <p:spPr/>
        <p:txBody>
          <a:bodyPr/>
          <a:lstStyle>
            <a:lvl1pPr>
              <a:defRPr/>
            </a:lvl1pPr>
          </a:lstStyle>
          <a:p>
            <a:pPr>
              <a:defRPr/>
            </a:pPr>
            <a:fld id="{FF7D04A1-7361-47C7-BCF8-810E1EBA0677}" type="datetimeFigureOut">
              <a:rPr lang="en-US"/>
              <a:pPr>
                <a:defRPr/>
              </a:pPr>
              <a:t>6/24/2023</a:t>
            </a:fld>
            <a:endParaRPr lang="en-US"/>
          </a:p>
        </p:txBody>
      </p:sp>
      <p:sp>
        <p:nvSpPr>
          <p:cNvPr id="6" name="Footer Placeholder 4">
            <a:extLst>
              <a:ext uri="{FF2B5EF4-FFF2-40B4-BE49-F238E27FC236}">
                <a16:creationId xmlns:a16="http://schemas.microsoft.com/office/drawing/2014/main" id="{56F8B915-5B97-9ADF-14B3-B531CC387F65}"/>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ABB18DF5-3C66-9FA0-E965-1ECA64F5640D}"/>
              </a:ext>
            </a:extLst>
          </p:cNvPr>
          <p:cNvSpPr>
            <a:spLocks noGrp="1"/>
          </p:cNvSpPr>
          <p:nvPr>
            <p:ph type="sldNum" sz="quarter" idx="12"/>
          </p:nvPr>
        </p:nvSpPr>
        <p:spPr/>
        <p:txBody>
          <a:bodyPr/>
          <a:lstStyle>
            <a:lvl1pPr>
              <a:defRPr/>
            </a:lvl1pPr>
          </a:lstStyle>
          <a:p>
            <a:fld id="{E18ECF5A-E32C-4547-97C1-40FEE48F5F58}" type="slidenum">
              <a:rPr lang="en-US" altLang="en-US"/>
              <a:pPr/>
              <a:t>‹N°›</a:t>
            </a:fld>
            <a:endParaRPr lang="en-US" altLang="en-US"/>
          </a:p>
        </p:txBody>
      </p:sp>
    </p:spTree>
    <p:extLst>
      <p:ext uri="{BB962C8B-B14F-4D97-AF65-F5344CB8AC3E}">
        <p14:creationId xmlns:p14="http://schemas.microsoft.com/office/powerpoint/2010/main" val="286603371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150938"/>
            <a:ext cx="4040188" cy="4810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1631950"/>
            <a:ext cx="4040188" cy="296227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150938"/>
            <a:ext cx="4041775" cy="4810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1631950"/>
            <a:ext cx="4041775" cy="296227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a:extLst>
              <a:ext uri="{FF2B5EF4-FFF2-40B4-BE49-F238E27FC236}">
                <a16:creationId xmlns:a16="http://schemas.microsoft.com/office/drawing/2014/main" id="{7F16A6D3-39EE-BC9A-A9EF-96D2A2AA3411}"/>
              </a:ext>
            </a:extLst>
          </p:cNvPr>
          <p:cNvSpPr>
            <a:spLocks noGrp="1"/>
          </p:cNvSpPr>
          <p:nvPr>
            <p:ph type="dt" sz="half" idx="10"/>
          </p:nvPr>
        </p:nvSpPr>
        <p:spPr/>
        <p:txBody>
          <a:bodyPr/>
          <a:lstStyle>
            <a:lvl1pPr>
              <a:defRPr/>
            </a:lvl1pPr>
          </a:lstStyle>
          <a:p>
            <a:pPr>
              <a:defRPr/>
            </a:pPr>
            <a:fld id="{F0349115-6165-4F2E-B029-54BC7D481192}" type="datetimeFigureOut">
              <a:rPr lang="en-US"/>
              <a:pPr>
                <a:defRPr/>
              </a:pPr>
              <a:t>6/24/2023</a:t>
            </a:fld>
            <a:endParaRPr lang="en-US"/>
          </a:p>
        </p:txBody>
      </p:sp>
      <p:sp>
        <p:nvSpPr>
          <p:cNvPr id="8" name="Footer Placeholder 4">
            <a:extLst>
              <a:ext uri="{FF2B5EF4-FFF2-40B4-BE49-F238E27FC236}">
                <a16:creationId xmlns:a16="http://schemas.microsoft.com/office/drawing/2014/main" id="{DFA5B68F-B3DB-39D8-23F8-DC1A38D0D160}"/>
              </a:ext>
            </a:extLst>
          </p:cNvPr>
          <p:cNvSpPr>
            <a:spLocks noGrp="1"/>
          </p:cNvSpPr>
          <p:nvPr>
            <p:ph type="ftr" sz="quarter" idx="11"/>
          </p:nvPr>
        </p:nvSpPr>
        <p:spPr/>
        <p:txBody>
          <a:bodyPr/>
          <a:lstStyle>
            <a:lvl1pPr>
              <a:defRPr/>
            </a:lvl1pPr>
          </a:lstStyle>
          <a:p>
            <a:pPr>
              <a:defRPr/>
            </a:pPr>
            <a:endParaRPr lang="en-US"/>
          </a:p>
        </p:txBody>
      </p:sp>
      <p:sp>
        <p:nvSpPr>
          <p:cNvPr id="9" name="Slide Number Placeholder 5">
            <a:extLst>
              <a:ext uri="{FF2B5EF4-FFF2-40B4-BE49-F238E27FC236}">
                <a16:creationId xmlns:a16="http://schemas.microsoft.com/office/drawing/2014/main" id="{8655DA24-7346-C0CA-6A9A-81A9032F270B}"/>
              </a:ext>
            </a:extLst>
          </p:cNvPr>
          <p:cNvSpPr>
            <a:spLocks noGrp="1"/>
          </p:cNvSpPr>
          <p:nvPr>
            <p:ph type="sldNum" sz="quarter" idx="12"/>
          </p:nvPr>
        </p:nvSpPr>
        <p:spPr/>
        <p:txBody>
          <a:bodyPr/>
          <a:lstStyle>
            <a:lvl1pPr>
              <a:defRPr/>
            </a:lvl1pPr>
          </a:lstStyle>
          <a:p>
            <a:fld id="{054A7AEE-5A05-432F-AFD7-40C8098D107F}" type="slidenum">
              <a:rPr lang="en-US" altLang="en-US"/>
              <a:pPr/>
              <a:t>‹N°›</a:t>
            </a:fld>
            <a:endParaRPr lang="en-US" altLang="en-US"/>
          </a:p>
        </p:txBody>
      </p:sp>
    </p:spTree>
    <p:extLst>
      <p:ext uri="{BB962C8B-B14F-4D97-AF65-F5344CB8AC3E}">
        <p14:creationId xmlns:p14="http://schemas.microsoft.com/office/powerpoint/2010/main" val="46211909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a:extLst>
              <a:ext uri="{FF2B5EF4-FFF2-40B4-BE49-F238E27FC236}">
                <a16:creationId xmlns:a16="http://schemas.microsoft.com/office/drawing/2014/main" id="{C6DD24DA-CEDF-D035-DFE1-DA202447F232}"/>
              </a:ext>
            </a:extLst>
          </p:cNvPr>
          <p:cNvSpPr>
            <a:spLocks noGrp="1"/>
          </p:cNvSpPr>
          <p:nvPr>
            <p:ph type="dt" sz="half" idx="10"/>
          </p:nvPr>
        </p:nvSpPr>
        <p:spPr/>
        <p:txBody>
          <a:bodyPr/>
          <a:lstStyle>
            <a:lvl1pPr>
              <a:defRPr/>
            </a:lvl1pPr>
          </a:lstStyle>
          <a:p>
            <a:pPr>
              <a:defRPr/>
            </a:pPr>
            <a:fld id="{FCD12946-78F8-473F-85D7-509E1E0A1A52}" type="datetimeFigureOut">
              <a:rPr lang="en-US"/>
              <a:pPr>
                <a:defRPr/>
              </a:pPr>
              <a:t>6/24/2023</a:t>
            </a:fld>
            <a:endParaRPr lang="en-US"/>
          </a:p>
        </p:txBody>
      </p:sp>
      <p:sp>
        <p:nvSpPr>
          <p:cNvPr id="4" name="Footer Placeholder 4">
            <a:extLst>
              <a:ext uri="{FF2B5EF4-FFF2-40B4-BE49-F238E27FC236}">
                <a16:creationId xmlns:a16="http://schemas.microsoft.com/office/drawing/2014/main" id="{358980CF-522C-D8D2-9BF4-10476563EF3A}"/>
              </a:ext>
            </a:extLst>
          </p:cNvPr>
          <p:cNvSpPr>
            <a:spLocks noGrp="1"/>
          </p:cNvSpPr>
          <p:nvPr>
            <p:ph type="ftr" sz="quarter" idx="11"/>
          </p:nvPr>
        </p:nvSpPr>
        <p:spPr/>
        <p:txBody>
          <a:bodyPr/>
          <a:lstStyle>
            <a:lvl1pPr>
              <a:defRPr/>
            </a:lvl1pPr>
          </a:lstStyle>
          <a:p>
            <a:pPr>
              <a:defRPr/>
            </a:pPr>
            <a:endParaRPr lang="en-US"/>
          </a:p>
        </p:txBody>
      </p:sp>
      <p:sp>
        <p:nvSpPr>
          <p:cNvPr id="5" name="Slide Number Placeholder 5">
            <a:extLst>
              <a:ext uri="{FF2B5EF4-FFF2-40B4-BE49-F238E27FC236}">
                <a16:creationId xmlns:a16="http://schemas.microsoft.com/office/drawing/2014/main" id="{E37485DC-CF98-B52D-604C-CAC12E14E519}"/>
              </a:ext>
            </a:extLst>
          </p:cNvPr>
          <p:cNvSpPr>
            <a:spLocks noGrp="1"/>
          </p:cNvSpPr>
          <p:nvPr>
            <p:ph type="sldNum" sz="quarter" idx="12"/>
          </p:nvPr>
        </p:nvSpPr>
        <p:spPr/>
        <p:txBody>
          <a:bodyPr/>
          <a:lstStyle>
            <a:lvl1pPr>
              <a:defRPr/>
            </a:lvl1pPr>
          </a:lstStyle>
          <a:p>
            <a:fld id="{9E646E76-B352-4D93-A178-9EBA06D62586}" type="slidenum">
              <a:rPr lang="en-US" altLang="en-US"/>
              <a:pPr/>
              <a:t>‹N°›</a:t>
            </a:fld>
            <a:endParaRPr lang="en-US" altLang="en-US"/>
          </a:p>
        </p:txBody>
      </p:sp>
    </p:spTree>
    <p:extLst>
      <p:ext uri="{BB962C8B-B14F-4D97-AF65-F5344CB8AC3E}">
        <p14:creationId xmlns:p14="http://schemas.microsoft.com/office/powerpoint/2010/main" val="43675872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A8EC260F-0CCA-0EEE-5738-A9384700B523}"/>
              </a:ext>
            </a:extLst>
          </p:cNvPr>
          <p:cNvSpPr>
            <a:spLocks noGrp="1"/>
          </p:cNvSpPr>
          <p:nvPr>
            <p:ph type="dt" sz="half" idx="10"/>
          </p:nvPr>
        </p:nvSpPr>
        <p:spPr/>
        <p:txBody>
          <a:bodyPr/>
          <a:lstStyle>
            <a:lvl1pPr>
              <a:defRPr/>
            </a:lvl1pPr>
          </a:lstStyle>
          <a:p>
            <a:pPr>
              <a:defRPr/>
            </a:pPr>
            <a:fld id="{115EC238-35E3-49F7-BE4E-49B72092BBA0}" type="datetimeFigureOut">
              <a:rPr lang="en-US"/>
              <a:pPr>
                <a:defRPr/>
              </a:pPr>
              <a:t>6/24/2023</a:t>
            </a:fld>
            <a:endParaRPr lang="en-US"/>
          </a:p>
        </p:txBody>
      </p:sp>
      <p:sp>
        <p:nvSpPr>
          <p:cNvPr id="3" name="Footer Placeholder 4">
            <a:extLst>
              <a:ext uri="{FF2B5EF4-FFF2-40B4-BE49-F238E27FC236}">
                <a16:creationId xmlns:a16="http://schemas.microsoft.com/office/drawing/2014/main" id="{CDA7E9F1-70C5-CDF8-D586-1C7829E17FEF}"/>
              </a:ext>
            </a:extLst>
          </p:cNvPr>
          <p:cNvSpPr>
            <a:spLocks noGrp="1"/>
          </p:cNvSpPr>
          <p:nvPr>
            <p:ph type="ftr" sz="quarter" idx="11"/>
          </p:nvPr>
        </p:nvSpPr>
        <p:spPr/>
        <p:txBody>
          <a:bodyPr/>
          <a:lstStyle>
            <a:lvl1pPr>
              <a:defRPr/>
            </a:lvl1pPr>
          </a:lstStyle>
          <a:p>
            <a:pPr>
              <a:defRPr/>
            </a:pPr>
            <a:endParaRPr lang="en-US"/>
          </a:p>
        </p:txBody>
      </p:sp>
      <p:sp>
        <p:nvSpPr>
          <p:cNvPr id="4" name="Slide Number Placeholder 5">
            <a:extLst>
              <a:ext uri="{FF2B5EF4-FFF2-40B4-BE49-F238E27FC236}">
                <a16:creationId xmlns:a16="http://schemas.microsoft.com/office/drawing/2014/main" id="{C43D669D-356B-4009-26FB-9A61111E874F}"/>
              </a:ext>
            </a:extLst>
          </p:cNvPr>
          <p:cNvSpPr>
            <a:spLocks noGrp="1"/>
          </p:cNvSpPr>
          <p:nvPr>
            <p:ph type="sldNum" sz="quarter" idx="12"/>
          </p:nvPr>
        </p:nvSpPr>
        <p:spPr/>
        <p:txBody>
          <a:bodyPr/>
          <a:lstStyle>
            <a:lvl1pPr>
              <a:defRPr/>
            </a:lvl1pPr>
          </a:lstStyle>
          <a:p>
            <a:fld id="{CD8B5319-BA24-47FC-AD70-E60409D30CF0}" type="slidenum">
              <a:rPr lang="en-US" altLang="en-US"/>
              <a:pPr/>
              <a:t>‹N°›</a:t>
            </a:fld>
            <a:endParaRPr lang="en-US" altLang="en-US"/>
          </a:p>
        </p:txBody>
      </p:sp>
    </p:spTree>
    <p:extLst>
      <p:ext uri="{BB962C8B-B14F-4D97-AF65-F5344CB8AC3E}">
        <p14:creationId xmlns:p14="http://schemas.microsoft.com/office/powerpoint/2010/main" val="56960374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04788"/>
            <a:ext cx="3008313" cy="871537"/>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04788"/>
            <a:ext cx="5111750" cy="4389437"/>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076325"/>
            <a:ext cx="3008313" cy="35179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CB6C80F3-0B76-4CD3-7CD3-64A25BC23D4D}"/>
              </a:ext>
            </a:extLst>
          </p:cNvPr>
          <p:cNvSpPr>
            <a:spLocks noGrp="1"/>
          </p:cNvSpPr>
          <p:nvPr>
            <p:ph type="dt" sz="half" idx="10"/>
          </p:nvPr>
        </p:nvSpPr>
        <p:spPr/>
        <p:txBody>
          <a:bodyPr/>
          <a:lstStyle>
            <a:lvl1pPr>
              <a:defRPr/>
            </a:lvl1pPr>
          </a:lstStyle>
          <a:p>
            <a:pPr>
              <a:defRPr/>
            </a:pPr>
            <a:fld id="{7CBC3872-5573-4052-ADD3-32F4DC10AA0B}" type="datetimeFigureOut">
              <a:rPr lang="en-US"/>
              <a:pPr>
                <a:defRPr/>
              </a:pPr>
              <a:t>6/24/2023</a:t>
            </a:fld>
            <a:endParaRPr lang="en-US"/>
          </a:p>
        </p:txBody>
      </p:sp>
      <p:sp>
        <p:nvSpPr>
          <p:cNvPr id="6" name="Footer Placeholder 4">
            <a:extLst>
              <a:ext uri="{FF2B5EF4-FFF2-40B4-BE49-F238E27FC236}">
                <a16:creationId xmlns:a16="http://schemas.microsoft.com/office/drawing/2014/main" id="{D462A7CF-9CF7-2DD9-7BB5-B6FF9DB67452}"/>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0DF427A7-2092-CE2C-1E9C-BA21F1D2609D}"/>
              </a:ext>
            </a:extLst>
          </p:cNvPr>
          <p:cNvSpPr>
            <a:spLocks noGrp="1"/>
          </p:cNvSpPr>
          <p:nvPr>
            <p:ph type="sldNum" sz="quarter" idx="12"/>
          </p:nvPr>
        </p:nvSpPr>
        <p:spPr/>
        <p:txBody>
          <a:bodyPr/>
          <a:lstStyle>
            <a:lvl1pPr>
              <a:defRPr/>
            </a:lvl1pPr>
          </a:lstStyle>
          <a:p>
            <a:fld id="{A8D7149D-3832-4988-A2E8-0811746FE787}" type="slidenum">
              <a:rPr lang="en-US" altLang="en-US"/>
              <a:pPr/>
              <a:t>‹N°›</a:t>
            </a:fld>
            <a:endParaRPr lang="en-US" altLang="en-US"/>
          </a:p>
        </p:txBody>
      </p:sp>
    </p:spTree>
    <p:extLst>
      <p:ext uri="{BB962C8B-B14F-4D97-AF65-F5344CB8AC3E}">
        <p14:creationId xmlns:p14="http://schemas.microsoft.com/office/powerpoint/2010/main" val="160907983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3600450"/>
            <a:ext cx="5486400" cy="425450"/>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460375"/>
            <a:ext cx="5486400" cy="30861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4025900"/>
            <a:ext cx="5486400" cy="60325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CAC0B212-6262-6A05-A694-267AD6A40BAF}"/>
              </a:ext>
            </a:extLst>
          </p:cNvPr>
          <p:cNvSpPr>
            <a:spLocks noGrp="1"/>
          </p:cNvSpPr>
          <p:nvPr>
            <p:ph type="dt" sz="half" idx="10"/>
          </p:nvPr>
        </p:nvSpPr>
        <p:spPr/>
        <p:txBody>
          <a:bodyPr/>
          <a:lstStyle>
            <a:lvl1pPr>
              <a:defRPr/>
            </a:lvl1pPr>
          </a:lstStyle>
          <a:p>
            <a:pPr>
              <a:defRPr/>
            </a:pPr>
            <a:fld id="{7207D776-63E7-401F-9ABC-BE9284D9A980}" type="datetimeFigureOut">
              <a:rPr lang="en-US"/>
              <a:pPr>
                <a:defRPr/>
              </a:pPr>
              <a:t>6/24/2023</a:t>
            </a:fld>
            <a:endParaRPr lang="en-US"/>
          </a:p>
        </p:txBody>
      </p:sp>
      <p:sp>
        <p:nvSpPr>
          <p:cNvPr id="6" name="Footer Placeholder 4">
            <a:extLst>
              <a:ext uri="{FF2B5EF4-FFF2-40B4-BE49-F238E27FC236}">
                <a16:creationId xmlns:a16="http://schemas.microsoft.com/office/drawing/2014/main" id="{1DE5969B-D978-31F3-295A-F3FF55E962C8}"/>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90B8A326-6FF6-CBE2-BFAB-075D6F2F245F}"/>
              </a:ext>
            </a:extLst>
          </p:cNvPr>
          <p:cNvSpPr>
            <a:spLocks noGrp="1"/>
          </p:cNvSpPr>
          <p:nvPr>
            <p:ph type="sldNum" sz="quarter" idx="12"/>
          </p:nvPr>
        </p:nvSpPr>
        <p:spPr/>
        <p:txBody>
          <a:bodyPr/>
          <a:lstStyle>
            <a:lvl1pPr>
              <a:defRPr/>
            </a:lvl1pPr>
          </a:lstStyle>
          <a:p>
            <a:fld id="{1F6E63CF-93F7-4FAF-B3C8-80D5DC9284DA}" type="slidenum">
              <a:rPr lang="en-US" altLang="en-US"/>
              <a:pPr/>
              <a:t>‹N°›</a:t>
            </a:fld>
            <a:endParaRPr lang="en-US" altLang="en-US"/>
          </a:p>
        </p:txBody>
      </p:sp>
    </p:spTree>
    <p:extLst>
      <p:ext uri="{BB962C8B-B14F-4D97-AF65-F5344CB8AC3E}">
        <p14:creationId xmlns:p14="http://schemas.microsoft.com/office/powerpoint/2010/main" val="152203434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BB27E56-D325-B9D3-2FE1-B7DA44CA8F13}"/>
              </a:ext>
            </a:extLst>
          </p:cNvPr>
          <p:cNvSpPr>
            <a:spLocks noGrp="1"/>
          </p:cNvSpPr>
          <p:nvPr>
            <p:ph type="dt" sz="half" idx="10"/>
          </p:nvPr>
        </p:nvSpPr>
        <p:spPr/>
        <p:txBody>
          <a:bodyPr/>
          <a:lstStyle>
            <a:lvl1pPr>
              <a:defRPr/>
            </a:lvl1pPr>
          </a:lstStyle>
          <a:p>
            <a:pPr>
              <a:defRPr/>
            </a:pPr>
            <a:fld id="{4C613EE2-C394-4631-A28C-A576B4D07C80}" type="datetimeFigureOut">
              <a:rPr lang="en-US"/>
              <a:pPr>
                <a:defRPr/>
              </a:pPr>
              <a:t>6/24/2023</a:t>
            </a:fld>
            <a:endParaRPr lang="en-US"/>
          </a:p>
        </p:txBody>
      </p:sp>
      <p:sp>
        <p:nvSpPr>
          <p:cNvPr id="5" name="Footer Placeholder 4">
            <a:extLst>
              <a:ext uri="{FF2B5EF4-FFF2-40B4-BE49-F238E27FC236}">
                <a16:creationId xmlns:a16="http://schemas.microsoft.com/office/drawing/2014/main" id="{9ED1A863-C4E1-8259-D86A-F1C7EDF116A9}"/>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C5B9DF52-ED1A-47FE-6A3B-C05F75469D5A}"/>
              </a:ext>
            </a:extLst>
          </p:cNvPr>
          <p:cNvSpPr>
            <a:spLocks noGrp="1"/>
          </p:cNvSpPr>
          <p:nvPr>
            <p:ph type="sldNum" sz="quarter" idx="12"/>
          </p:nvPr>
        </p:nvSpPr>
        <p:spPr/>
        <p:txBody>
          <a:bodyPr/>
          <a:lstStyle>
            <a:lvl1pPr>
              <a:defRPr/>
            </a:lvl1pPr>
          </a:lstStyle>
          <a:p>
            <a:fld id="{E75C903A-6F92-488A-AFDA-8B4DD3EE5F2D}" type="slidenum">
              <a:rPr lang="en-US" altLang="en-US"/>
              <a:pPr/>
              <a:t>‹N°›</a:t>
            </a:fld>
            <a:endParaRPr lang="en-US" altLang="en-US"/>
          </a:p>
        </p:txBody>
      </p:sp>
    </p:spTree>
    <p:extLst>
      <p:ext uri="{BB962C8B-B14F-4D97-AF65-F5344CB8AC3E}">
        <p14:creationId xmlns:p14="http://schemas.microsoft.com/office/powerpoint/2010/main" val="47758740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06375"/>
            <a:ext cx="2057400" cy="438785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06375"/>
            <a:ext cx="6019800" cy="43878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49C8A52-8583-1B89-F958-1CD63AF43562}"/>
              </a:ext>
            </a:extLst>
          </p:cNvPr>
          <p:cNvSpPr>
            <a:spLocks noGrp="1"/>
          </p:cNvSpPr>
          <p:nvPr>
            <p:ph type="dt" sz="half" idx="10"/>
          </p:nvPr>
        </p:nvSpPr>
        <p:spPr/>
        <p:txBody>
          <a:bodyPr/>
          <a:lstStyle>
            <a:lvl1pPr>
              <a:defRPr/>
            </a:lvl1pPr>
          </a:lstStyle>
          <a:p>
            <a:pPr>
              <a:defRPr/>
            </a:pPr>
            <a:fld id="{3DCD3B85-AECE-4652-8686-6442EF4FE16D}" type="datetimeFigureOut">
              <a:rPr lang="en-US"/>
              <a:pPr>
                <a:defRPr/>
              </a:pPr>
              <a:t>6/24/2023</a:t>
            </a:fld>
            <a:endParaRPr lang="en-US"/>
          </a:p>
        </p:txBody>
      </p:sp>
      <p:sp>
        <p:nvSpPr>
          <p:cNvPr id="5" name="Footer Placeholder 4">
            <a:extLst>
              <a:ext uri="{FF2B5EF4-FFF2-40B4-BE49-F238E27FC236}">
                <a16:creationId xmlns:a16="http://schemas.microsoft.com/office/drawing/2014/main" id="{471340BF-CB53-F097-A333-6EACBC2B5BD2}"/>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70CE958C-13CD-6A6F-1034-C291EF6A53C4}"/>
              </a:ext>
            </a:extLst>
          </p:cNvPr>
          <p:cNvSpPr>
            <a:spLocks noGrp="1"/>
          </p:cNvSpPr>
          <p:nvPr>
            <p:ph type="sldNum" sz="quarter" idx="12"/>
          </p:nvPr>
        </p:nvSpPr>
        <p:spPr/>
        <p:txBody>
          <a:bodyPr/>
          <a:lstStyle>
            <a:lvl1pPr>
              <a:defRPr/>
            </a:lvl1pPr>
          </a:lstStyle>
          <a:p>
            <a:fld id="{4DEAD6DF-8DE6-4AB0-B406-28D119E5AF3B}" type="slidenum">
              <a:rPr lang="en-US" altLang="en-US"/>
              <a:pPr/>
              <a:t>‹N°›</a:t>
            </a:fld>
            <a:endParaRPr lang="en-US" altLang="en-US"/>
          </a:p>
        </p:txBody>
      </p:sp>
    </p:spTree>
    <p:extLst>
      <p:ext uri="{BB962C8B-B14F-4D97-AF65-F5344CB8AC3E}">
        <p14:creationId xmlns:p14="http://schemas.microsoft.com/office/powerpoint/2010/main" val="1021549183"/>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 /><Relationship Id="rId7" Type="http://schemas.openxmlformats.org/officeDocument/2006/relationships/theme" Target="../theme/theme1.xml" /><Relationship Id="rId2" Type="http://schemas.openxmlformats.org/officeDocument/2006/relationships/slideLayout" Target="../slideLayouts/slideLayout2.xml" /><Relationship Id="rId1" Type="http://schemas.openxmlformats.org/officeDocument/2006/relationships/slideLayout" Target="../slideLayouts/slideLayout1.xml" /><Relationship Id="rId6" Type="http://schemas.openxmlformats.org/officeDocument/2006/relationships/slideLayout" Target="../slideLayouts/slideLayout6.xml" /><Relationship Id="rId5" Type="http://schemas.openxmlformats.org/officeDocument/2006/relationships/slideLayout" Target="../slideLayouts/slideLayout5.xml" /><Relationship Id="rId4" Type="http://schemas.openxmlformats.org/officeDocument/2006/relationships/slideLayout" Target="../slideLayouts/slideLayout4.xml" /></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4.xml" /><Relationship Id="rId3" Type="http://schemas.openxmlformats.org/officeDocument/2006/relationships/slideLayout" Target="../slideLayouts/slideLayout9.xml" /><Relationship Id="rId7" Type="http://schemas.openxmlformats.org/officeDocument/2006/relationships/slideLayout" Target="../slideLayouts/slideLayout13.xml" /><Relationship Id="rId12" Type="http://schemas.openxmlformats.org/officeDocument/2006/relationships/theme" Target="../theme/theme2.xml" /><Relationship Id="rId2" Type="http://schemas.openxmlformats.org/officeDocument/2006/relationships/slideLayout" Target="../slideLayouts/slideLayout8.xml" /><Relationship Id="rId1" Type="http://schemas.openxmlformats.org/officeDocument/2006/relationships/slideLayout" Target="../slideLayouts/slideLayout7.xml" /><Relationship Id="rId6" Type="http://schemas.openxmlformats.org/officeDocument/2006/relationships/slideLayout" Target="../slideLayouts/slideLayout12.xml" /><Relationship Id="rId11" Type="http://schemas.openxmlformats.org/officeDocument/2006/relationships/slideLayout" Target="../slideLayouts/slideLayout17.xml" /><Relationship Id="rId5" Type="http://schemas.openxmlformats.org/officeDocument/2006/relationships/slideLayout" Target="../slideLayouts/slideLayout11.xml" /><Relationship Id="rId10" Type="http://schemas.openxmlformats.org/officeDocument/2006/relationships/slideLayout" Target="../slideLayouts/slideLayout16.xml" /><Relationship Id="rId4" Type="http://schemas.openxmlformats.org/officeDocument/2006/relationships/slideLayout" Target="../slideLayouts/slideLayout10.xml" /><Relationship Id="rId9" Type="http://schemas.openxmlformats.org/officeDocument/2006/relationships/slideLayout" Target="../slideLayouts/slideLayout15.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717" r:id="rId1"/>
    <p:sldLayoutId id="2147483718" r:id="rId2"/>
    <p:sldLayoutId id="2147483719" r:id="rId3"/>
    <p:sldLayoutId id="2147483720" r:id="rId4"/>
    <p:sldLayoutId id="2147483721" r:id="rId5"/>
    <p:sldLayoutId id="2147483722" r:id="rId6"/>
  </p:sldLayoutIdLst>
  <p:txStyles>
    <p:titleStyle>
      <a:lvl1pPr algn="ctr" rtl="0" eaLnBrk="0" fontAlgn="base" latinLnBrk="1" hangingPunct="0">
        <a:spcBef>
          <a:spcPct val="0"/>
        </a:spcBef>
        <a:spcAft>
          <a:spcPct val="0"/>
        </a:spcAft>
        <a:defRPr sz="3600" b="1" kern="1200">
          <a:solidFill>
            <a:schemeClr val="tx1"/>
          </a:solidFill>
          <a:latin typeface="Arial" pitchFamily="34" charset="0"/>
          <a:ea typeface="Malgun Gothic" panose="020B0503020000020004" pitchFamily="34" charset="-127"/>
          <a:cs typeface="Arial" pitchFamily="34" charset="0"/>
        </a:defRPr>
      </a:lvl1pPr>
      <a:lvl2pPr algn="ctr" rtl="0" eaLnBrk="0" fontAlgn="base" latinLnBrk="1" hangingPunct="0">
        <a:spcBef>
          <a:spcPct val="0"/>
        </a:spcBef>
        <a:spcAft>
          <a:spcPct val="0"/>
        </a:spcAft>
        <a:defRPr sz="3600" b="1">
          <a:solidFill>
            <a:schemeClr val="tx1"/>
          </a:solidFill>
          <a:latin typeface="Arial" panose="020B0604020202020204" pitchFamily="34" charset="0"/>
          <a:ea typeface="Malgun Gothic" panose="020B0503020000020004" pitchFamily="34" charset="-127"/>
          <a:cs typeface="Arial" panose="020B0604020202020204" pitchFamily="34" charset="0"/>
        </a:defRPr>
      </a:lvl2pPr>
      <a:lvl3pPr algn="ctr" rtl="0" eaLnBrk="0" fontAlgn="base" latinLnBrk="1" hangingPunct="0">
        <a:spcBef>
          <a:spcPct val="0"/>
        </a:spcBef>
        <a:spcAft>
          <a:spcPct val="0"/>
        </a:spcAft>
        <a:defRPr sz="3600" b="1">
          <a:solidFill>
            <a:schemeClr val="tx1"/>
          </a:solidFill>
          <a:latin typeface="Arial" panose="020B0604020202020204" pitchFamily="34" charset="0"/>
          <a:ea typeface="Malgun Gothic" panose="020B0503020000020004" pitchFamily="34" charset="-127"/>
          <a:cs typeface="Arial" panose="020B0604020202020204" pitchFamily="34" charset="0"/>
        </a:defRPr>
      </a:lvl3pPr>
      <a:lvl4pPr algn="ctr" rtl="0" eaLnBrk="0" fontAlgn="base" latinLnBrk="1" hangingPunct="0">
        <a:spcBef>
          <a:spcPct val="0"/>
        </a:spcBef>
        <a:spcAft>
          <a:spcPct val="0"/>
        </a:spcAft>
        <a:defRPr sz="3600" b="1">
          <a:solidFill>
            <a:schemeClr val="tx1"/>
          </a:solidFill>
          <a:latin typeface="Arial" panose="020B0604020202020204" pitchFamily="34" charset="0"/>
          <a:ea typeface="Malgun Gothic" panose="020B0503020000020004" pitchFamily="34" charset="-127"/>
          <a:cs typeface="Arial" panose="020B0604020202020204" pitchFamily="34" charset="0"/>
        </a:defRPr>
      </a:lvl4pPr>
      <a:lvl5pPr algn="ctr" rtl="0" eaLnBrk="0" fontAlgn="base" latinLnBrk="1" hangingPunct="0">
        <a:spcBef>
          <a:spcPct val="0"/>
        </a:spcBef>
        <a:spcAft>
          <a:spcPct val="0"/>
        </a:spcAft>
        <a:defRPr sz="3600" b="1">
          <a:solidFill>
            <a:schemeClr val="tx1"/>
          </a:solidFill>
          <a:latin typeface="Arial" panose="020B0604020202020204" pitchFamily="34" charset="0"/>
          <a:ea typeface="Malgun Gothic" panose="020B0503020000020004" pitchFamily="34" charset="-127"/>
          <a:cs typeface="Arial" panose="020B0604020202020204" pitchFamily="34" charset="0"/>
        </a:defRPr>
      </a:lvl5pPr>
      <a:lvl6pPr marL="457200" algn="ctr" rtl="0" fontAlgn="base" latinLnBrk="1">
        <a:spcBef>
          <a:spcPct val="0"/>
        </a:spcBef>
        <a:spcAft>
          <a:spcPct val="0"/>
        </a:spcAft>
        <a:defRPr sz="3600" b="1">
          <a:solidFill>
            <a:schemeClr val="tx1"/>
          </a:solidFill>
          <a:latin typeface="Arial" panose="020B0604020202020204" pitchFamily="34" charset="0"/>
          <a:ea typeface="Malgun Gothic" panose="020B0503020000020004" pitchFamily="34" charset="-127"/>
          <a:cs typeface="Arial" panose="020B0604020202020204" pitchFamily="34" charset="0"/>
        </a:defRPr>
      </a:lvl6pPr>
      <a:lvl7pPr marL="914400" algn="ctr" rtl="0" fontAlgn="base" latinLnBrk="1">
        <a:spcBef>
          <a:spcPct val="0"/>
        </a:spcBef>
        <a:spcAft>
          <a:spcPct val="0"/>
        </a:spcAft>
        <a:defRPr sz="3600" b="1">
          <a:solidFill>
            <a:schemeClr val="tx1"/>
          </a:solidFill>
          <a:latin typeface="Arial" panose="020B0604020202020204" pitchFamily="34" charset="0"/>
          <a:ea typeface="Malgun Gothic" panose="020B0503020000020004" pitchFamily="34" charset="-127"/>
          <a:cs typeface="Arial" panose="020B0604020202020204" pitchFamily="34" charset="0"/>
        </a:defRPr>
      </a:lvl7pPr>
      <a:lvl8pPr marL="1371600" algn="ctr" rtl="0" fontAlgn="base" latinLnBrk="1">
        <a:spcBef>
          <a:spcPct val="0"/>
        </a:spcBef>
        <a:spcAft>
          <a:spcPct val="0"/>
        </a:spcAft>
        <a:defRPr sz="3600" b="1">
          <a:solidFill>
            <a:schemeClr val="tx1"/>
          </a:solidFill>
          <a:latin typeface="Arial" panose="020B0604020202020204" pitchFamily="34" charset="0"/>
          <a:ea typeface="Malgun Gothic" panose="020B0503020000020004" pitchFamily="34" charset="-127"/>
          <a:cs typeface="Arial" panose="020B0604020202020204" pitchFamily="34" charset="0"/>
        </a:defRPr>
      </a:lvl8pPr>
      <a:lvl9pPr marL="1828800" algn="ctr" rtl="0" fontAlgn="base" latinLnBrk="1">
        <a:spcBef>
          <a:spcPct val="0"/>
        </a:spcBef>
        <a:spcAft>
          <a:spcPct val="0"/>
        </a:spcAft>
        <a:defRPr sz="3600" b="1">
          <a:solidFill>
            <a:schemeClr val="tx1"/>
          </a:solidFill>
          <a:latin typeface="Arial" panose="020B0604020202020204" pitchFamily="34" charset="0"/>
          <a:ea typeface="Malgun Gothic" panose="020B0503020000020004" pitchFamily="34" charset="-127"/>
          <a:cs typeface="Arial" panose="020B0604020202020204" pitchFamily="34" charset="0"/>
        </a:defRPr>
      </a:lvl9pPr>
    </p:titleStyle>
    <p:bodyStyle>
      <a:lvl1pPr marL="342900" indent="-342900" algn="l" rtl="0" eaLnBrk="0" fontAlgn="base" latinLnBrk="1" hangingPunct="0">
        <a:spcBef>
          <a:spcPct val="20000"/>
        </a:spcBef>
        <a:spcAft>
          <a:spcPct val="0"/>
        </a:spcAft>
        <a:buFont typeface="Arial" panose="020B0604020202020204" pitchFamily="34" charset="0"/>
        <a:buChar char="•"/>
        <a:defRPr sz="3200" kern="1200">
          <a:solidFill>
            <a:schemeClr val="tx1"/>
          </a:solidFill>
          <a:latin typeface="Malgun Gothic" panose="020B0503020000020004" pitchFamily="34" charset="-127"/>
          <a:ea typeface="Malgun Gothic" panose="020B0503020000020004" pitchFamily="34" charset="-127"/>
          <a:cs typeface="+mn-cs"/>
        </a:defRPr>
      </a:lvl1pPr>
      <a:lvl2pPr marL="742950" indent="-285750" algn="l" rtl="0" eaLnBrk="0" fontAlgn="base" latinLnBrk="1" hangingPunct="0">
        <a:spcBef>
          <a:spcPct val="20000"/>
        </a:spcBef>
        <a:spcAft>
          <a:spcPct val="0"/>
        </a:spcAft>
        <a:buFont typeface="Arial" panose="020B0604020202020204" pitchFamily="34" charset="0"/>
        <a:buChar char="–"/>
        <a:defRPr sz="2800" kern="1200">
          <a:solidFill>
            <a:schemeClr val="tx1"/>
          </a:solidFill>
          <a:latin typeface="Malgun Gothic" panose="020B0503020000020004" pitchFamily="34" charset="-127"/>
          <a:ea typeface="Malgun Gothic" panose="020B0503020000020004" pitchFamily="34" charset="-127"/>
          <a:cs typeface="+mn-cs"/>
        </a:defRPr>
      </a:lvl2pPr>
      <a:lvl3pPr marL="1143000" indent="-228600" algn="l" rtl="0" eaLnBrk="0" fontAlgn="base" latinLnBrk="1" hangingPunct="0">
        <a:spcBef>
          <a:spcPct val="20000"/>
        </a:spcBef>
        <a:spcAft>
          <a:spcPct val="0"/>
        </a:spcAft>
        <a:buFont typeface="Arial" panose="020B0604020202020204" pitchFamily="34" charset="0"/>
        <a:buChar char="•"/>
        <a:defRPr sz="2400" kern="1200">
          <a:solidFill>
            <a:schemeClr val="tx1"/>
          </a:solidFill>
          <a:latin typeface="Malgun Gothic" panose="020B0503020000020004" pitchFamily="34" charset="-127"/>
          <a:ea typeface="Malgun Gothic" panose="020B0503020000020004" pitchFamily="34" charset="-127"/>
          <a:cs typeface="+mn-cs"/>
        </a:defRPr>
      </a:lvl3pPr>
      <a:lvl4pPr marL="1600200" indent="-228600" algn="l" rtl="0" eaLnBrk="0" fontAlgn="base" latinLnBrk="1" hangingPunct="0">
        <a:spcBef>
          <a:spcPct val="20000"/>
        </a:spcBef>
        <a:spcAft>
          <a:spcPct val="0"/>
        </a:spcAft>
        <a:buFont typeface="Arial" panose="020B0604020202020204" pitchFamily="34" charset="0"/>
        <a:buChar char="–"/>
        <a:defRPr sz="2000" kern="1200">
          <a:solidFill>
            <a:schemeClr val="tx1"/>
          </a:solidFill>
          <a:latin typeface="Malgun Gothic" panose="020B0503020000020004" pitchFamily="34" charset="-127"/>
          <a:ea typeface="Malgun Gothic" panose="020B0503020000020004" pitchFamily="34" charset="-127"/>
          <a:cs typeface="+mn-cs"/>
        </a:defRPr>
      </a:lvl4pPr>
      <a:lvl5pPr marL="2057400" indent="-228600" algn="l" rtl="0" eaLnBrk="0" fontAlgn="base" latinLnBrk="1" hangingPunct="0">
        <a:spcBef>
          <a:spcPct val="20000"/>
        </a:spcBef>
        <a:spcAft>
          <a:spcPct val="0"/>
        </a:spcAft>
        <a:buFont typeface="Arial" panose="020B0604020202020204" pitchFamily="34" charset="0"/>
        <a:buChar char="»"/>
        <a:defRPr sz="2000" kern="1200">
          <a:solidFill>
            <a:schemeClr val="tx1"/>
          </a:solidFill>
          <a:latin typeface="Malgun Gothic" panose="020B0503020000020004" pitchFamily="34" charset="-127"/>
          <a:ea typeface="Malgun Gothic" panose="020B0503020000020004" pitchFamily="34" charset="-127"/>
          <a:cs typeface="+mn-cs"/>
        </a:defRPr>
      </a:lvl5pPr>
      <a:lvl6pPr marL="25146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8B5C9970-8767-20C8-4502-A47ED8477DBE}"/>
              </a:ext>
            </a:extLst>
          </p:cNvPr>
          <p:cNvSpPr>
            <a:spLocks noGrp="1"/>
          </p:cNvSpPr>
          <p:nvPr>
            <p:ph type="title"/>
          </p:nvPr>
        </p:nvSpPr>
        <p:spPr bwMode="auto">
          <a:xfrm>
            <a:off x="457200" y="206375"/>
            <a:ext cx="8229600" cy="85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fr-FR"/>
              <a:t>Click to edit Master title style</a:t>
            </a:r>
          </a:p>
        </p:txBody>
      </p:sp>
      <p:sp>
        <p:nvSpPr>
          <p:cNvPr id="1027" name="Text Placeholder 2">
            <a:extLst>
              <a:ext uri="{FF2B5EF4-FFF2-40B4-BE49-F238E27FC236}">
                <a16:creationId xmlns:a16="http://schemas.microsoft.com/office/drawing/2014/main" id="{E0EA836F-8422-2D42-5809-4E93FC658263}"/>
              </a:ext>
            </a:extLst>
          </p:cNvPr>
          <p:cNvSpPr>
            <a:spLocks noGrp="1"/>
          </p:cNvSpPr>
          <p:nvPr>
            <p:ph type="body" idx="1"/>
          </p:nvPr>
        </p:nvSpPr>
        <p:spPr bwMode="auto">
          <a:xfrm>
            <a:off x="457200" y="1200150"/>
            <a:ext cx="8229600" cy="3394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fr-FR"/>
              <a:t>Click to edit Master text styles</a:t>
            </a:r>
          </a:p>
          <a:p>
            <a:pPr lvl="1"/>
            <a:r>
              <a:rPr lang="en-US" altLang="fr-FR"/>
              <a:t>Second level</a:t>
            </a:r>
          </a:p>
          <a:p>
            <a:pPr lvl="2"/>
            <a:r>
              <a:rPr lang="en-US" altLang="fr-FR"/>
              <a:t>Third level</a:t>
            </a:r>
          </a:p>
          <a:p>
            <a:pPr lvl="3"/>
            <a:r>
              <a:rPr lang="en-US" altLang="fr-FR"/>
              <a:t>Fourth level</a:t>
            </a:r>
          </a:p>
          <a:p>
            <a:pPr lvl="4"/>
            <a:r>
              <a:rPr lang="en-US" altLang="fr-FR"/>
              <a:t>Fifth level</a:t>
            </a:r>
          </a:p>
        </p:txBody>
      </p:sp>
      <p:sp>
        <p:nvSpPr>
          <p:cNvPr id="4" name="Date Placeholder 3">
            <a:extLst>
              <a:ext uri="{FF2B5EF4-FFF2-40B4-BE49-F238E27FC236}">
                <a16:creationId xmlns:a16="http://schemas.microsoft.com/office/drawing/2014/main" id="{3FEE975B-E189-5F86-02C4-71F7BF0246BA}"/>
              </a:ext>
            </a:extLst>
          </p:cNvPr>
          <p:cNvSpPr>
            <a:spLocks noGrp="1"/>
          </p:cNvSpPr>
          <p:nvPr>
            <p:ph type="dt" sz="half" idx="2"/>
          </p:nvPr>
        </p:nvSpPr>
        <p:spPr>
          <a:xfrm>
            <a:off x="457200" y="4767263"/>
            <a:ext cx="2133600" cy="274637"/>
          </a:xfrm>
          <a:prstGeom prst="rect">
            <a:avLst/>
          </a:prstGeom>
        </p:spPr>
        <p:txBody>
          <a:bodyPr vert="horz" lIns="91440" tIns="45720" rIns="91440" bIns="45720" rtlCol="0" anchor="ctr"/>
          <a:lstStyle>
            <a:lvl1pPr algn="l" eaLnBrk="1" fontAlgn="auto" latinLnBrk="1" hangingPunct="1">
              <a:spcBef>
                <a:spcPts val="0"/>
              </a:spcBef>
              <a:spcAft>
                <a:spcPts val="0"/>
              </a:spcAft>
              <a:defRPr sz="1200">
                <a:solidFill>
                  <a:schemeClr val="tx1">
                    <a:tint val="75000"/>
                  </a:schemeClr>
                </a:solidFill>
                <a:latin typeface="+mn-lt"/>
                <a:ea typeface="+mn-ea"/>
              </a:defRPr>
            </a:lvl1pPr>
          </a:lstStyle>
          <a:p>
            <a:pPr>
              <a:defRPr/>
            </a:pPr>
            <a:fld id="{6AEA60E7-9B39-4B6E-9AC8-5F34CF7F42C7}" type="datetimeFigureOut">
              <a:rPr lang="en-US"/>
              <a:pPr>
                <a:defRPr/>
              </a:pPr>
              <a:t>6/24/2023</a:t>
            </a:fld>
            <a:endParaRPr lang="en-US"/>
          </a:p>
        </p:txBody>
      </p:sp>
      <p:sp>
        <p:nvSpPr>
          <p:cNvPr id="5" name="Footer Placeholder 4">
            <a:extLst>
              <a:ext uri="{FF2B5EF4-FFF2-40B4-BE49-F238E27FC236}">
                <a16:creationId xmlns:a16="http://schemas.microsoft.com/office/drawing/2014/main" id="{525B0B14-9936-BA1F-BF25-8712A891A310}"/>
              </a:ext>
            </a:extLst>
          </p:cNvPr>
          <p:cNvSpPr>
            <a:spLocks noGrp="1"/>
          </p:cNvSpPr>
          <p:nvPr>
            <p:ph type="ftr" sz="quarter" idx="3"/>
          </p:nvPr>
        </p:nvSpPr>
        <p:spPr>
          <a:xfrm>
            <a:off x="3124200" y="4767263"/>
            <a:ext cx="2895600" cy="274637"/>
          </a:xfrm>
          <a:prstGeom prst="rect">
            <a:avLst/>
          </a:prstGeom>
        </p:spPr>
        <p:txBody>
          <a:bodyPr vert="horz" lIns="91440" tIns="45720" rIns="91440" bIns="45720" rtlCol="0" anchor="ctr"/>
          <a:lstStyle>
            <a:lvl1pPr algn="ctr" eaLnBrk="1" fontAlgn="auto" latinLnBrk="1" hangingPunct="1">
              <a:spcBef>
                <a:spcPts val="0"/>
              </a:spcBef>
              <a:spcAft>
                <a:spcPts val="0"/>
              </a:spcAft>
              <a:defRPr sz="1200">
                <a:solidFill>
                  <a:schemeClr val="tx1">
                    <a:tint val="75000"/>
                  </a:schemeClr>
                </a:solidFill>
                <a:latin typeface="+mn-lt"/>
                <a:ea typeface="+mn-ea"/>
              </a:defRPr>
            </a:lvl1pPr>
          </a:lstStyle>
          <a:p>
            <a:pPr>
              <a:defRPr/>
            </a:pPr>
            <a:endParaRPr lang="en-US"/>
          </a:p>
        </p:txBody>
      </p:sp>
      <p:sp>
        <p:nvSpPr>
          <p:cNvPr id="6" name="Slide Number Placeholder 5">
            <a:extLst>
              <a:ext uri="{FF2B5EF4-FFF2-40B4-BE49-F238E27FC236}">
                <a16:creationId xmlns:a16="http://schemas.microsoft.com/office/drawing/2014/main" id="{9F02BF86-ECCA-2622-2C7F-AE5E500892B1}"/>
              </a:ext>
            </a:extLst>
          </p:cNvPr>
          <p:cNvSpPr>
            <a:spLocks noGrp="1"/>
          </p:cNvSpPr>
          <p:nvPr>
            <p:ph type="sldNum" sz="quarter" idx="4"/>
          </p:nvPr>
        </p:nvSpPr>
        <p:spPr>
          <a:xfrm>
            <a:off x="6553200" y="4767263"/>
            <a:ext cx="2133600" cy="274637"/>
          </a:xfrm>
          <a:prstGeom prst="rect">
            <a:avLst/>
          </a:prstGeom>
        </p:spPr>
        <p:txBody>
          <a:bodyPr vert="horz" wrap="square" lIns="91440" tIns="45720" rIns="91440" bIns="45720" numCol="1" anchor="ctr" anchorCtr="0" compatLnSpc="1">
            <a:prstTxWarp prst="textNoShape">
              <a:avLst/>
            </a:prstTxWarp>
          </a:bodyPr>
          <a:lstStyle>
            <a:lvl1pPr algn="r" eaLnBrk="1" latinLnBrk="1" hangingPunct="1">
              <a:defRPr sz="1200">
                <a:solidFill>
                  <a:srgbClr val="898989"/>
                </a:solidFill>
                <a:latin typeface="Calibri" panose="020F0502020204030204" pitchFamily="34" charset="0"/>
              </a:defRPr>
            </a:lvl1pPr>
          </a:lstStyle>
          <a:p>
            <a:fld id="{9CC1750D-7B45-45A9-AB13-29A06509AF79}" type="slidenum">
              <a:rPr lang="en-US" altLang="en-US"/>
              <a:pPr/>
              <a:t>‹N°›</a:t>
            </a:fld>
            <a:endParaRPr lang="en-US" altLang="en-US"/>
          </a:p>
        </p:txBody>
      </p:sp>
    </p:spTree>
  </p:cSld>
  <p:clrMap bg1="lt1" tx1="dk1" bg2="lt2" tx2="dk2" accent1="accent1" accent2="accent2" accent3="accent3" accent4="accent4" accent5="accent5" accent6="accent6" hlink="hlink" folHlink="folHlink"/>
  <p:sldLayoutIdLst>
    <p:sldLayoutId id="2147483706" r:id="rId1"/>
    <p:sldLayoutId id="2147483707" r:id="rId2"/>
    <p:sldLayoutId id="2147483708" r:id="rId3"/>
    <p:sldLayoutId id="2147483709" r:id="rId4"/>
    <p:sldLayoutId id="2147483710" r:id="rId5"/>
    <p:sldLayoutId id="2147483711" r:id="rId6"/>
    <p:sldLayoutId id="2147483712" r:id="rId7"/>
    <p:sldLayoutId id="2147483713" r:id="rId8"/>
    <p:sldLayoutId id="2147483714" r:id="rId9"/>
    <p:sldLayoutId id="2147483715" r:id="rId10"/>
    <p:sldLayoutId id="2147483716" r:id="rId11"/>
  </p:sldLayoutIdLst>
  <p:txStyles>
    <p:titleStyle>
      <a:lvl1pPr algn="ctr" rtl="0" eaLnBrk="0" fontAlgn="base" hangingPunct="0">
        <a:spcBef>
          <a:spcPct val="0"/>
        </a:spcBef>
        <a:spcAft>
          <a:spcPct val="0"/>
        </a:spcAft>
        <a:defRPr sz="4400" kern="1200">
          <a:solidFill>
            <a:schemeClr val="tx1"/>
          </a:solidFill>
          <a:latin typeface="+mj-lt"/>
          <a:ea typeface="Malgun Gothic" panose="020B0503020000020004" pitchFamily="34" charset="-127"/>
          <a:cs typeface="+mj-cs"/>
        </a:defRPr>
      </a:lvl1pPr>
      <a:lvl2pPr algn="ctr" rtl="0" eaLnBrk="0" fontAlgn="base" hangingPunct="0">
        <a:spcBef>
          <a:spcPct val="0"/>
        </a:spcBef>
        <a:spcAft>
          <a:spcPct val="0"/>
        </a:spcAft>
        <a:defRPr sz="4400">
          <a:solidFill>
            <a:schemeClr val="tx1"/>
          </a:solidFill>
          <a:latin typeface="Calibri" panose="020F0502020204030204" pitchFamily="34" charset="0"/>
          <a:ea typeface="Malgun Gothic" panose="020B0503020000020004" pitchFamily="34" charset="-127"/>
        </a:defRPr>
      </a:lvl2pPr>
      <a:lvl3pPr algn="ctr" rtl="0" eaLnBrk="0" fontAlgn="base" hangingPunct="0">
        <a:spcBef>
          <a:spcPct val="0"/>
        </a:spcBef>
        <a:spcAft>
          <a:spcPct val="0"/>
        </a:spcAft>
        <a:defRPr sz="4400">
          <a:solidFill>
            <a:schemeClr val="tx1"/>
          </a:solidFill>
          <a:latin typeface="Calibri" panose="020F0502020204030204" pitchFamily="34" charset="0"/>
          <a:ea typeface="Malgun Gothic" panose="020B0503020000020004" pitchFamily="34" charset="-127"/>
        </a:defRPr>
      </a:lvl3pPr>
      <a:lvl4pPr algn="ctr" rtl="0" eaLnBrk="0" fontAlgn="base" hangingPunct="0">
        <a:spcBef>
          <a:spcPct val="0"/>
        </a:spcBef>
        <a:spcAft>
          <a:spcPct val="0"/>
        </a:spcAft>
        <a:defRPr sz="4400">
          <a:solidFill>
            <a:schemeClr val="tx1"/>
          </a:solidFill>
          <a:latin typeface="Calibri" panose="020F0502020204030204" pitchFamily="34" charset="0"/>
          <a:ea typeface="Malgun Gothic" panose="020B0503020000020004" pitchFamily="34" charset="-127"/>
        </a:defRPr>
      </a:lvl4pPr>
      <a:lvl5pPr algn="ctr" rtl="0" eaLnBrk="0" fontAlgn="base" hangingPunct="0">
        <a:spcBef>
          <a:spcPct val="0"/>
        </a:spcBef>
        <a:spcAft>
          <a:spcPct val="0"/>
        </a:spcAft>
        <a:defRPr sz="4400">
          <a:solidFill>
            <a:schemeClr val="tx1"/>
          </a:solidFill>
          <a:latin typeface="Calibri" panose="020F0502020204030204" pitchFamily="34" charset="0"/>
          <a:ea typeface="Malgun Gothic" panose="020B0503020000020004" pitchFamily="34" charset="-127"/>
        </a:defRPr>
      </a:lvl5pPr>
      <a:lvl6pPr marL="457200" algn="ctr" rtl="0" fontAlgn="base">
        <a:spcBef>
          <a:spcPct val="0"/>
        </a:spcBef>
        <a:spcAft>
          <a:spcPct val="0"/>
        </a:spcAft>
        <a:defRPr sz="4400">
          <a:solidFill>
            <a:schemeClr val="tx1"/>
          </a:solidFill>
          <a:latin typeface="Calibri" panose="020F0502020204030204" pitchFamily="34" charset="0"/>
          <a:ea typeface="Malgun Gothic" panose="020B0503020000020004" pitchFamily="34" charset="-127"/>
        </a:defRPr>
      </a:lvl6pPr>
      <a:lvl7pPr marL="914400" algn="ctr" rtl="0" fontAlgn="base">
        <a:spcBef>
          <a:spcPct val="0"/>
        </a:spcBef>
        <a:spcAft>
          <a:spcPct val="0"/>
        </a:spcAft>
        <a:defRPr sz="4400">
          <a:solidFill>
            <a:schemeClr val="tx1"/>
          </a:solidFill>
          <a:latin typeface="Calibri" panose="020F0502020204030204" pitchFamily="34" charset="0"/>
          <a:ea typeface="Malgun Gothic" panose="020B0503020000020004" pitchFamily="34" charset="-127"/>
        </a:defRPr>
      </a:lvl7pPr>
      <a:lvl8pPr marL="1371600" algn="ctr" rtl="0" fontAlgn="base">
        <a:spcBef>
          <a:spcPct val="0"/>
        </a:spcBef>
        <a:spcAft>
          <a:spcPct val="0"/>
        </a:spcAft>
        <a:defRPr sz="4400">
          <a:solidFill>
            <a:schemeClr val="tx1"/>
          </a:solidFill>
          <a:latin typeface="Calibri" panose="020F0502020204030204" pitchFamily="34" charset="0"/>
          <a:ea typeface="Malgun Gothic" panose="020B0503020000020004" pitchFamily="34" charset="-127"/>
        </a:defRPr>
      </a:lvl8pPr>
      <a:lvl9pPr marL="1828800" algn="ctr" rtl="0" fontAlgn="base">
        <a:spcBef>
          <a:spcPct val="0"/>
        </a:spcBef>
        <a:spcAft>
          <a:spcPct val="0"/>
        </a:spcAft>
        <a:defRPr sz="4400">
          <a:solidFill>
            <a:schemeClr val="tx1"/>
          </a:solidFill>
          <a:latin typeface="Calibri" panose="020F0502020204030204" pitchFamily="34" charset="0"/>
          <a:ea typeface="Malgun Gothic" panose="020B0503020000020004" pitchFamily="34" charset="-127"/>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algun Gothic" panose="020B0503020000020004" pitchFamily="34" charset="-127"/>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algun Gothic" panose="020B0503020000020004" pitchFamily="34" charset="-127"/>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algun Gothic" panose="020B0503020000020004" pitchFamily="34" charset="-127"/>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algun Gothic" panose="020B0503020000020004" pitchFamily="34" charset="-127"/>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algun Gothic" panose="020B0503020000020004" pitchFamily="34" charset="-127"/>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Relationship Id="rId3" Type="http://schemas.openxmlformats.org/officeDocument/2006/relationships/image" Target="../media/image5.png" /><Relationship Id="rId2" Type="http://schemas.openxmlformats.org/officeDocument/2006/relationships/image" Target="../media/image4.png" /><Relationship Id="rId1" Type="http://schemas.openxmlformats.org/officeDocument/2006/relationships/slideLayout" Target="../slideLayouts/slideLayout6.xml" /></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6.xml.rels><?xml version="1.0" encoding="UTF-8" standalone="yes"?>
<Relationships xmlns="http://schemas.openxmlformats.org/package/2006/relationships"><Relationship Id="rId2" Type="http://schemas.openxmlformats.org/officeDocument/2006/relationships/chart" Target="../charts/chart1.xml" /><Relationship Id="rId1" Type="http://schemas.openxmlformats.org/officeDocument/2006/relationships/slideLayout" Target="../slideLayouts/slideLayout2.xml" /></Relationships>
</file>

<file path=ppt/slides/_rels/slide17.xml.rels><?xml version="1.0" encoding="UTF-8" standalone="yes"?>
<Relationships xmlns="http://schemas.openxmlformats.org/package/2006/relationships"><Relationship Id="rId2" Type="http://schemas.openxmlformats.org/officeDocument/2006/relationships/image" Target="../media/image6.jpeg" /><Relationship Id="rId1" Type="http://schemas.openxmlformats.org/officeDocument/2006/relationships/slideLayout" Target="../slideLayouts/slideLayout2.xml" /></Relationships>
</file>

<file path=ppt/slides/_rels/slide18.xml.rels><?xml version="1.0" encoding="UTF-8" standalone="yes"?>
<Relationships xmlns="http://schemas.openxmlformats.org/package/2006/relationships"><Relationship Id="rId2" Type="http://schemas.openxmlformats.org/officeDocument/2006/relationships/image" Target="../media/image7.jpeg" /><Relationship Id="rId1" Type="http://schemas.openxmlformats.org/officeDocument/2006/relationships/slideLayout" Target="../slideLayouts/slideLayout2.xml" /></Relationships>
</file>

<file path=ppt/slides/_rels/slide19.xml.rels><?xml version="1.0" encoding="UTF-8" standalone="yes"?>
<Relationships xmlns="http://schemas.openxmlformats.org/package/2006/relationships"><Relationship Id="rId2" Type="http://schemas.openxmlformats.org/officeDocument/2006/relationships/image" Target="../media/image8.jpeg" /><Relationship Id="rId1" Type="http://schemas.openxmlformats.org/officeDocument/2006/relationships/slideLayout" Target="../slideLayouts/slideLayout2.xml" /></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6.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مستطيل 3">
            <a:extLst>
              <a:ext uri="{FF2B5EF4-FFF2-40B4-BE49-F238E27FC236}">
                <a16:creationId xmlns:a16="http://schemas.microsoft.com/office/drawing/2014/main" id="{73002A56-A328-7E1B-7327-30903059A336}"/>
              </a:ext>
            </a:extLst>
          </p:cNvPr>
          <p:cNvSpPr>
            <a:spLocks noChangeArrowheads="1"/>
          </p:cNvSpPr>
          <p:nvPr/>
        </p:nvSpPr>
        <p:spPr bwMode="auto">
          <a:xfrm>
            <a:off x="228600" y="1997075"/>
            <a:ext cx="8686800"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Malgun Gothic" panose="020B0503020000020004" pitchFamily="34" charset="-127"/>
                <a:ea typeface="Malgun Gothic" panose="020B0503020000020004" pitchFamily="34" charset="-127"/>
              </a:defRPr>
            </a:lvl1pPr>
            <a:lvl2pPr marL="742950" indent="-285750">
              <a:defRPr>
                <a:solidFill>
                  <a:schemeClr val="tx1"/>
                </a:solidFill>
                <a:latin typeface="Malgun Gothic" panose="020B0503020000020004" pitchFamily="34" charset="-127"/>
                <a:ea typeface="Malgun Gothic" panose="020B0503020000020004" pitchFamily="34" charset="-127"/>
              </a:defRPr>
            </a:lvl2pPr>
            <a:lvl3pPr marL="1143000" indent="-228600">
              <a:defRPr>
                <a:solidFill>
                  <a:schemeClr val="tx1"/>
                </a:solidFill>
                <a:latin typeface="Malgun Gothic" panose="020B0503020000020004" pitchFamily="34" charset="-127"/>
                <a:ea typeface="Malgun Gothic" panose="020B0503020000020004" pitchFamily="34" charset="-127"/>
              </a:defRPr>
            </a:lvl3pPr>
            <a:lvl4pPr marL="1600200" indent="-228600">
              <a:defRPr>
                <a:solidFill>
                  <a:schemeClr val="tx1"/>
                </a:solidFill>
                <a:latin typeface="Malgun Gothic" panose="020B0503020000020004" pitchFamily="34" charset="-127"/>
                <a:ea typeface="Malgun Gothic" panose="020B0503020000020004" pitchFamily="34" charset="-127"/>
              </a:defRPr>
            </a:lvl4pPr>
            <a:lvl5pPr marL="2057400" indent="-228600">
              <a:defRPr>
                <a:solidFill>
                  <a:schemeClr val="tx1"/>
                </a:solidFill>
                <a:latin typeface="Malgun Gothic" panose="020B0503020000020004" pitchFamily="34" charset="-127"/>
                <a:ea typeface="Malgun Gothic" panose="020B0503020000020004" pitchFamily="34" charset="-127"/>
              </a:defRPr>
            </a:lvl5pPr>
            <a:lvl6pPr marL="25146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6pPr>
            <a:lvl7pPr marL="29718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7pPr>
            <a:lvl8pPr marL="34290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8pPr>
            <a:lvl9pPr marL="38862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9pPr>
          </a:lstStyle>
          <a:p>
            <a:pPr algn="ctr" rtl="1" eaLnBrk="1" latinLnBrk="1" hangingPunct="1"/>
            <a:r>
              <a:rPr lang="ar-EG" altLang="fr-FR" sz="7200">
                <a:ea typeface="PT Bold Heading"/>
                <a:cs typeface="PT Bold Heading"/>
              </a:rPr>
              <a:t>بسم الله الرحمن الرحيم </a:t>
            </a:r>
          </a:p>
        </p:txBody>
      </p:sp>
    </p:spTree>
  </p:cSld>
  <p:clrMapOvr>
    <a:masterClrMapping/>
  </p:clrMapOvr>
  <p:transition spd="slow">
    <p:push dir="u"/>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4">
            <a:extLst>
              <a:ext uri="{FF2B5EF4-FFF2-40B4-BE49-F238E27FC236}">
                <a16:creationId xmlns:a16="http://schemas.microsoft.com/office/drawing/2014/main" id="{9BB8802E-1091-0B51-E6E3-453E3A7B2E2E}"/>
              </a:ext>
            </a:extLst>
          </p:cNvPr>
          <p:cNvSpPr>
            <a:spLocks noGrp="1" noChangeArrowheads="1"/>
          </p:cNvSpPr>
          <p:nvPr>
            <p:ph type="ctrTitle"/>
          </p:nvPr>
        </p:nvSpPr>
        <p:spPr>
          <a:xfrm>
            <a:off x="285750" y="214313"/>
            <a:ext cx="8424863" cy="1109662"/>
          </a:xfrm>
        </p:spPr>
        <p:txBody>
          <a:bodyPr>
            <a:normAutofit fontScale="90000"/>
          </a:bodyPr>
          <a:lstStyle/>
          <a:p>
            <a:pPr rtl="1" eaLnBrk="1" fontAlgn="auto" hangingPunct="1">
              <a:lnSpc>
                <a:spcPct val="115000"/>
              </a:lnSpc>
              <a:spcAft>
                <a:spcPts val="0"/>
              </a:spcAft>
              <a:defRPr/>
            </a:pPr>
            <a:r>
              <a:rPr lang="ar-SA" sz="2000" dirty="0">
                <a:latin typeface="Traditional Arabic" pitchFamily="18" charset="-78"/>
                <a:ea typeface="+mj-ea"/>
                <a:cs typeface="Traditional Arabic" pitchFamily="18" charset="-78"/>
              </a:rPr>
              <a:t>كلية العلـــــوم الاقتصادية </a:t>
            </a:r>
            <a:r>
              <a:rPr lang="ar-DZ" sz="2000" dirty="0">
                <a:latin typeface="Traditional Arabic" pitchFamily="18" charset="-78"/>
                <a:ea typeface="+mj-ea"/>
                <a:cs typeface="Traditional Arabic" pitchFamily="18" charset="-78"/>
              </a:rPr>
              <a:t>و</a:t>
            </a:r>
            <a:r>
              <a:rPr lang="ar-SA" sz="2000" dirty="0">
                <a:latin typeface="Traditional Arabic" pitchFamily="18" charset="-78"/>
                <a:ea typeface="+mj-ea"/>
                <a:cs typeface="Traditional Arabic" pitchFamily="18" charset="-78"/>
              </a:rPr>
              <a:t>التجارية وعلوم </a:t>
            </a:r>
            <a:r>
              <a:rPr lang="ar-SA" sz="2000" dirty="0" err="1">
                <a:latin typeface="Traditional Arabic" pitchFamily="18" charset="-78"/>
                <a:ea typeface="+mj-ea"/>
                <a:cs typeface="Traditional Arabic" pitchFamily="18" charset="-78"/>
              </a:rPr>
              <a:t>التسيي</a:t>
            </a:r>
            <a:r>
              <a:rPr lang="ar-DZ" sz="2000" dirty="0">
                <a:latin typeface="Traditional Arabic" pitchFamily="18" charset="-78"/>
                <a:ea typeface="+mj-ea"/>
                <a:cs typeface="Traditional Arabic" pitchFamily="18" charset="-78"/>
              </a:rPr>
              <a:t>ـــ</a:t>
            </a:r>
            <a:r>
              <a:rPr lang="ar-SA" sz="2000" dirty="0">
                <a:latin typeface="Traditional Arabic" pitchFamily="18" charset="-78"/>
                <a:ea typeface="+mj-ea"/>
                <a:cs typeface="Traditional Arabic" pitchFamily="18" charset="-78"/>
              </a:rPr>
              <a:t>ر</a:t>
            </a:r>
            <a:br>
              <a:rPr lang="fr-FR" sz="2000" dirty="0">
                <a:latin typeface="Traditional Arabic" pitchFamily="18" charset="-78"/>
                <a:ea typeface="+mj-ea"/>
                <a:cs typeface="Traditional Arabic" pitchFamily="18" charset="-78"/>
              </a:rPr>
            </a:br>
            <a:r>
              <a:rPr lang="ar-DZ" sz="2000" dirty="0">
                <a:latin typeface="Calibri" panose="020F0502020204030204" pitchFamily="34" charset="0"/>
                <a:ea typeface="Calibri" panose="020F0502020204030204" pitchFamily="34" charset="0"/>
                <a:cs typeface="Sakkal Majalla" panose="02000000000000000000" pitchFamily="2" charset="-78"/>
              </a:rPr>
              <a:t>مذكرة تخرج مقدمة ضمن متطلبات نيل شهادة ماستر أكاديمي</a:t>
            </a:r>
            <a:br>
              <a:rPr lang="fr-FR" sz="1400" dirty="0">
                <a:latin typeface="Calibri" panose="020F0502020204030204" pitchFamily="34" charset="0"/>
                <a:ea typeface="Calibri" panose="020F0502020204030204" pitchFamily="34" charset="0"/>
              </a:rPr>
            </a:br>
            <a:r>
              <a:rPr lang="ar-DZ" sz="2000" dirty="0">
                <a:ea typeface="Calibri" panose="020F0502020204030204" pitchFamily="34" charset="0"/>
                <a:cs typeface="Sakkal Majalla" panose="02000000000000000000" pitchFamily="2" charset="-78"/>
              </a:rPr>
              <a:t>الشعبة: العلوم التجارية      التخصص: تسويق الخدمات</a:t>
            </a:r>
            <a:endParaRPr lang="en-GB" sz="2000" dirty="0">
              <a:latin typeface="Traditional Arabic" pitchFamily="18" charset="-78"/>
              <a:ea typeface="+mj-ea"/>
              <a:cs typeface="Traditional Arabic" pitchFamily="18" charset="-78"/>
            </a:endParaRPr>
          </a:p>
        </p:txBody>
      </p:sp>
      <p:sp>
        <p:nvSpPr>
          <p:cNvPr id="8195" name="Rectangle 8">
            <a:extLst>
              <a:ext uri="{FF2B5EF4-FFF2-40B4-BE49-F238E27FC236}">
                <a16:creationId xmlns:a16="http://schemas.microsoft.com/office/drawing/2014/main" id="{0A816DAF-D8AC-D9FB-59A5-6EA5D3EFC982}"/>
              </a:ext>
            </a:extLst>
          </p:cNvPr>
          <p:cNvSpPr>
            <a:spLocks noChangeArrowheads="1"/>
          </p:cNvSpPr>
          <p:nvPr/>
        </p:nvSpPr>
        <p:spPr bwMode="auto">
          <a:xfrm>
            <a:off x="4800600" y="2457450"/>
            <a:ext cx="38576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54000" anchor="ctr">
            <a:spAutoFit/>
          </a:bodyPr>
          <a:lstStyle>
            <a:lvl1pPr>
              <a:defRPr>
                <a:solidFill>
                  <a:schemeClr val="tx1"/>
                </a:solidFill>
                <a:latin typeface="Malgun Gothic" panose="020B0503020000020004" pitchFamily="34" charset="-127"/>
                <a:ea typeface="Malgun Gothic" panose="020B0503020000020004" pitchFamily="34" charset="-127"/>
              </a:defRPr>
            </a:lvl1pPr>
            <a:lvl2pPr marL="742950" indent="-285750">
              <a:defRPr>
                <a:solidFill>
                  <a:schemeClr val="tx1"/>
                </a:solidFill>
                <a:latin typeface="Malgun Gothic" panose="020B0503020000020004" pitchFamily="34" charset="-127"/>
                <a:ea typeface="Malgun Gothic" panose="020B0503020000020004" pitchFamily="34" charset="-127"/>
              </a:defRPr>
            </a:lvl2pPr>
            <a:lvl3pPr marL="1143000" indent="-228600">
              <a:defRPr>
                <a:solidFill>
                  <a:schemeClr val="tx1"/>
                </a:solidFill>
                <a:latin typeface="Malgun Gothic" panose="020B0503020000020004" pitchFamily="34" charset="-127"/>
                <a:ea typeface="Malgun Gothic" panose="020B0503020000020004" pitchFamily="34" charset="-127"/>
              </a:defRPr>
            </a:lvl3pPr>
            <a:lvl4pPr marL="1600200" indent="-228600">
              <a:defRPr>
                <a:solidFill>
                  <a:schemeClr val="tx1"/>
                </a:solidFill>
                <a:latin typeface="Malgun Gothic" panose="020B0503020000020004" pitchFamily="34" charset="-127"/>
                <a:ea typeface="Malgun Gothic" panose="020B0503020000020004" pitchFamily="34" charset="-127"/>
              </a:defRPr>
            </a:lvl4pPr>
            <a:lvl5pPr marL="2057400" indent="-228600">
              <a:defRPr>
                <a:solidFill>
                  <a:schemeClr val="tx1"/>
                </a:solidFill>
                <a:latin typeface="Malgun Gothic" panose="020B0503020000020004" pitchFamily="34" charset="-127"/>
                <a:ea typeface="Malgun Gothic" panose="020B0503020000020004" pitchFamily="34" charset="-127"/>
              </a:defRPr>
            </a:lvl5pPr>
            <a:lvl6pPr marL="25146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6pPr>
            <a:lvl7pPr marL="29718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7pPr>
            <a:lvl8pPr marL="34290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8pPr>
            <a:lvl9pPr marL="38862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9pPr>
          </a:lstStyle>
          <a:p>
            <a:pPr algn="r" rtl="1" eaLnBrk="1" latinLnBrk="1" hangingPunct="1"/>
            <a:r>
              <a:rPr lang="ar-SA" altLang="fr-FR">
                <a:latin typeface="Traditional Arabic" panose="02020603050405020304" pitchFamily="18" charset="-78"/>
                <a:cs typeface="Traditional Arabic" panose="02020603050405020304" pitchFamily="18" charset="-78"/>
              </a:rPr>
              <a:t>مقدمة ومناقشة علناً من طرف</a:t>
            </a:r>
            <a:r>
              <a:rPr lang="ar-DZ" altLang="fr-FR" sz="2000">
                <a:latin typeface="Traditional Arabic" panose="02020603050405020304" pitchFamily="18" charset="-78"/>
                <a:cs typeface="Traditional Arabic" panose="02020603050405020304" pitchFamily="18" charset="-78"/>
              </a:rPr>
              <a:t> </a:t>
            </a:r>
            <a:r>
              <a:rPr lang="ar-DZ" altLang="fr-FR">
                <a:latin typeface="Traditional Arabic" panose="02020603050405020304" pitchFamily="18" charset="-78"/>
                <a:cs typeface="Traditional Arabic" panose="02020603050405020304" pitchFamily="18" charset="-78"/>
              </a:rPr>
              <a:t>الطالب</a:t>
            </a:r>
            <a:r>
              <a:rPr lang="ar-DZ" altLang="fr-FR" b="1">
                <a:latin typeface="Traditional Arabic" panose="02020603050405020304" pitchFamily="18" charset="-78"/>
                <a:cs typeface="Traditional Arabic" panose="02020603050405020304" pitchFamily="18" charset="-78"/>
              </a:rPr>
              <a:t>: بن يعقوب خالد</a:t>
            </a:r>
            <a:endParaRPr lang="en-US" altLang="fr-FR" sz="1600" b="1">
              <a:latin typeface="Traditional Arabic" panose="02020603050405020304" pitchFamily="18" charset="-78"/>
              <a:ea typeface="Calibri" panose="020F0502020204030204" pitchFamily="34" charset="0"/>
              <a:cs typeface="Traditional Arabic" panose="02020603050405020304" pitchFamily="18" charset="-78"/>
            </a:endParaRPr>
          </a:p>
        </p:txBody>
      </p:sp>
      <p:sp>
        <p:nvSpPr>
          <p:cNvPr id="8196" name="Rectangle 9">
            <a:extLst>
              <a:ext uri="{FF2B5EF4-FFF2-40B4-BE49-F238E27FC236}">
                <a16:creationId xmlns:a16="http://schemas.microsoft.com/office/drawing/2014/main" id="{94343671-3AB7-A3DC-65D2-08F4458B5A64}"/>
              </a:ext>
            </a:extLst>
          </p:cNvPr>
          <p:cNvSpPr>
            <a:spLocks noChangeArrowheads="1"/>
          </p:cNvSpPr>
          <p:nvPr/>
        </p:nvSpPr>
        <p:spPr bwMode="auto">
          <a:xfrm>
            <a:off x="3571875" y="2786063"/>
            <a:ext cx="16891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defRPr>
                <a:solidFill>
                  <a:schemeClr val="tx1"/>
                </a:solidFill>
                <a:latin typeface="Malgun Gothic" panose="020B0503020000020004" pitchFamily="34" charset="-127"/>
                <a:ea typeface="Malgun Gothic" panose="020B0503020000020004" pitchFamily="34" charset="-127"/>
              </a:defRPr>
            </a:lvl1pPr>
            <a:lvl2pPr marL="742950" indent="-285750">
              <a:defRPr>
                <a:solidFill>
                  <a:schemeClr val="tx1"/>
                </a:solidFill>
                <a:latin typeface="Malgun Gothic" panose="020B0503020000020004" pitchFamily="34" charset="-127"/>
                <a:ea typeface="Malgun Gothic" panose="020B0503020000020004" pitchFamily="34" charset="-127"/>
              </a:defRPr>
            </a:lvl2pPr>
            <a:lvl3pPr marL="1143000" indent="-228600">
              <a:defRPr>
                <a:solidFill>
                  <a:schemeClr val="tx1"/>
                </a:solidFill>
                <a:latin typeface="Malgun Gothic" panose="020B0503020000020004" pitchFamily="34" charset="-127"/>
                <a:ea typeface="Malgun Gothic" panose="020B0503020000020004" pitchFamily="34" charset="-127"/>
              </a:defRPr>
            </a:lvl3pPr>
            <a:lvl4pPr marL="1600200" indent="-228600">
              <a:defRPr>
                <a:solidFill>
                  <a:schemeClr val="tx1"/>
                </a:solidFill>
                <a:latin typeface="Malgun Gothic" panose="020B0503020000020004" pitchFamily="34" charset="-127"/>
                <a:ea typeface="Malgun Gothic" panose="020B0503020000020004" pitchFamily="34" charset="-127"/>
              </a:defRPr>
            </a:lvl4pPr>
            <a:lvl5pPr marL="2057400" indent="-228600">
              <a:defRPr>
                <a:solidFill>
                  <a:schemeClr val="tx1"/>
                </a:solidFill>
                <a:latin typeface="Malgun Gothic" panose="020B0503020000020004" pitchFamily="34" charset="-127"/>
                <a:ea typeface="Malgun Gothic" panose="020B0503020000020004" pitchFamily="34" charset="-127"/>
              </a:defRPr>
            </a:lvl5pPr>
            <a:lvl6pPr marL="25146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6pPr>
            <a:lvl7pPr marL="29718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7pPr>
            <a:lvl8pPr marL="34290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8pPr>
            <a:lvl9pPr marL="38862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9pPr>
          </a:lstStyle>
          <a:p>
            <a:pPr algn="r" rtl="1" eaLnBrk="1" latinLnBrk="1" hangingPunct="1"/>
            <a:r>
              <a:rPr lang="ar-SA" altLang="fr-FR" b="1">
                <a:latin typeface="Traditional Arabic" panose="02020603050405020304" pitchFamily="18" charset="-78"/>
                <a:ea typeface="Calibri" panose="020F0502020204030204" pitchFamily="34" charset="0"/>
                <a:cs typeface="Traditional Arabic" panose="02020603050405020304" pitchFamily="18" charset="-78"/>
              </a:rPr>
              <a:t>أمام لجنــــــة المناقشـــــــة</a:t>
            </a:r>
            <a:endParaRPr lang="en-US" altLang="fr-FR" b="1">
              <a:latin typeface="Traditional Arabic" panose="02020603050405020304" pitchFamily="18" charset="-78"/>
              <a:ea typeface="Calibri" panose="020F0502020204030204" pitchFamily="34" charset="0"/>
              <a:cs typeface="Traditional Arabic" panose="02020603050405020304" pitchFamily="18" charset="-78"/>
            </a:endParaRPr>
          </a:p>
        </p:txBody>
      </p:sp>
      <p:sp>
        <p:nvSpPr>
          <p:cNvPr id="8197" name="Rectangle 13">
            <a:extLst>
              <a:ext uri="{FF2B5EF4-FFF2-40B4-BE49-F238E27FC236}">
                <a16:creationId xmlns:a16="http://schemas.microsoft.com/office/drawing/2014/main" id="{6C8401A4-C158-6F3F-F861-ABD657D4AE09}"/>
              </a:ext>
            </a:extLst>
          </p:cNvPr>
          <p:cNvSpPr>
            <a:spLocks noChangeArrowheads="1"/>
          </p:cNvSpPr>
          <p:nvPr/>
        </p:nvSpPr>
        <p:spPr bwMode="auto">
          <a:xfrm>
            <a:off x="2928938" y="4835525"/>
            <a:ext cx="2700337"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defRPr>
                <a:solidFill>
                  <a:schemeClr val="tx1"/>
                </a:solidFill>
                <a:latin typeface="Malgun Gothic" panose="020B0503020000020004" pitchFamily="34" charset="-127"/>
                <a:ea typeface="Malgun Gothic" panose="020B0503020000020004" pitchFamily="34" charset="-127"/>
              </a:defRPr>
            </a:lvl1pPr>
            <a:lvl2pPr marL="742950" indent="-285750">
              <a:defRPr>
                <a:solidFill>
                  <a:schemeClr val="tx1"/>
                </a:solidFill>
                <a:latin typeface="Malgun Gothic" panose="020B0503020000020004" pitchFamily="34" charset="-127"/>
                <a:ea typeface="Malgun Gothic" panose="020B0503020000020004" pitchFamily="34" charset="-127"/>
              </a:defRPr>
            </a:lvl2pPr>
            <a:lvl3pPr marL="1143000" indent="-228600">
              <a:defRPr>
                <a:solidFill>
                  <a:schemeClr val="tx1"/>
                </a:solidFill>
                <a:latin typeface="Malgun Gothic" panose="020B0503020000020004" pitchFamily="34" charset="-127"/>
                <a:ea typeface="Malgun Gothic" panose="020B0503020000020004" pitchFamily="34" charset="-127"/>
              </a:defRPr>
            </a:lvl3pPr>
            <a:lvl4pPr marL="1600200" indent="-228600">
              <a:defRPr>
                <a:solidFill>
                  <a:schemeClr val="tx1"/>
                </a:solidFill>
                <a:latin typeface="Malgun Gothic" panose="020B0503020000020004" pitchFamily="34" charset="-127"/>
                <a:ea typeface="Malgun Gothic" panose="020B0503020000020004" pitchFamily="34" charset="-127"/>
              </a:defRPr>
            </a:lvl4pPr>
            <a:lvl5pPr marL="2057400" indent="-228600">
              <a:defRPr>
                <a:solidFill>
                  <a:schemeClr val="tx1"/>
                </a:solidFill>
                <a:latin typeface="Malgun Gothic" panose="020B0503020000020004" pitchFamily="34" charset="-127"/>
                <a:ea typeface="Malgun Gothic" panose="020B0503020000020004" pitchFamily="34" charset="-127"/>
              </a:defRPr>
            </a:lvl5pPr>
            <a:lvl6pPr marL="25146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6pPr>
            <a:lvl7pPr marL="29718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7pPr>
            <a:lvl8pPr marL="34290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8pPr>
            <a:lvl9pPr marL="38862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9pPr>
          </a:lstStyle>
          <a:p>
            <a:pPr algn="r" rtl="1" eaLnBrk="1" latinLnBrk="1" hangingPunct="1"/>
            <a:r>
              <a:rPr lang="ar-SA" altLang="fr-FR" b="1">
                <a:latin typeface="Traditional Arabic" panose="02020603050405020304" pitchFamily="18" charset="-78"/>
                <a:ea typeface="Calibri" panose="020F0502020204030204" pitchFamily="34" charset="0"/>
                <a:cs typeface="Traditional Arabic" panose="02020603050405020304" pitchFamily="18" charset="-78"/>
              </a:rPr>
              <a:t>السن</a:t>
            </a:r>
            <a:r>
              <a:rPr lang="ar-DZ" altLang="fr-FR" b="1">
                <a:latin typeface="Traditional Arabic" panose="02020603050405020304" pitchFamily="18" charset="-78"/>
                <a:ea typeface="Calibri" panose="020F0502020204030204" pitchFamily="34" charset="0"/>
                <a:cs typeface="Traditional Arabic" panose="02020603050405020304" pitchFamily="18" charset="-78"/>
              </a:rPr>
              <a:t>ــــــــ</a:t>
            </a:r>
            <a:r>
              <a:rPr lang="ar-SA" altLang="fr-FR" b="1">
                <a:latin typeface="Traditional Arabic" panose="02020603050405020304" pitchFamily="18" charset="-78"/>
                <a:ea typeface="Calibri" panose="020F0502020204030204" pitchFamily="34" charset="0"/>
                <a:cs typeface="Traditional Arabic" panose="02020603050405020304" pitchFamily="18" charset="-78"/>
              </a:rPr>
              <a:t>ة</a:t>
            </a:r>
            <a:r>
              <a:rPr lang="ar-DZ" altLang="fr-FR" b="1">
                <a:latin typeface="Traditional Arabic" panose="02020603050405020304" pitchFamily="18" charset="-78"/>
                <a:ea typeface="Calibri" panose="020F0502020204030204" pitchFamily="34" charset="0"/>
                <a:cs typeface="Traditional Arabic" panose="02020603050405020304" pitchFamily="18" charset="-78"/>
              </a:rPr>
              <a:t> الجامعيـــة </a:t>
            </a:r>
            <a:r>
              <a:rPr lang="fr-FR" altLang="fr-FR" b="1">
                <a:latin typeface="Traditional Arabic" panose="02020603050405020304" pitchFamily="18" charset="-78"/>
                <a:ea typeface="Calibri" panose="020F0502020204030204" pitchFamily="34" charset="0"/>
                <a:cs typeface="Traditional Arabic" panose="02020603050405020304" pitchFamily="18" charset="-78"/>
              </a:rPr>
              <a:t>:</a:t>
            </a:r>
            <a:r>
              <a:rPr lang="ar-DZ" altLang="fr-FR" b="1">
                <a:latin typeface="Traditional Arabic" panose="02020603050405020304" pitchFamily="18" charset="-78"/>
                <a:ea typeface="Calibri" panose="020F0502020204030204" pitchFamily="34" charset="0"/>
                <a:cs typeface="Traditional Arabic" panose="02020603050405020304" pitchFamily="18" charset="-78"/>
              </a:rPr>
              <a:t>2022-  2023</a:t>
            </a:r>
            <a:endParaRPr lang="en-US" altLang="fr-FR" sz="2400" b="1">
              <a:latin typeface="Traditional Arabic" panose="02020603050405020304" pitchFamily="18" charset="-78"/>
              <a:cs typeface="Traditional Arabic" panose="02020603050405020304" pitchFamily="18" charset="-78"/>
            </a:endParaRPr>
          </a:p>
        </p:txBody>
      </p:sp>
      <p:sp>
        <p:nvSpPr>
          <p:cNvPr id="20" name="Titre 1">
            <a:extLst>
              <a:ext uri="{FF2B5EF4-FFF2-40B4-BE49-F238E27FC236}">
                <a16:creationId xmlns:a16="http://schemas.microsoft.com/office/drawing/2014/main" id="{589C44C0-F37C-F4A7-A01F-048ACD867C93}"/>
              </a:ext>
            </a:extLst>
          </p:cNvPr>
          <p:cNvSpPr txBox="1">
            <a:spLocks/>
          </p:cNvSpPr>
          <p:nvPr/>
        </p:nvSpPr>
        <p:spPr>
          <a:xfrm>
            <a:off x="0" y="50800"/>
            <a:ext cx="9144000" cy="269875"/>
          </a:xfrm>
          <a:prstGeom prst="rect">
            <a:avLst/>
          </a:prstGeom>
          <a:solidFill>
            <a:schemeClr val="accent6">
              <a:lumMod val="20000"/>
              <a:lumOff val="80000"/>
            </a:schemeClr>
          </a:solidFill>
        </p:spPr>
        <p:txBody>
          <a:bodyPr anchorCtr="1"/>
          <a:lstStyle/>
          <a:p>
            <a:pPr algn="ctr" rtl="1" eaLnBrk="1" fontAlgn="auto" latinLnBrk="1" hangingPunct="1">
              <a:spcBef>
                <a:spcPts val="0"/>
              </a:spcBef>
              <a:spcAft>
                <a:spcPts val="0"/>
              </a:spcAft>
              <a:defRPr/>
            </a:pPr>
            <a:r>
              <a:rPr lang="ar-SA" sz="2000" b="1" dirty="0">
                <a:latin typeface="Traditional Arabic" pitchFamily="18" charset="-78"/>
                <a:ea typeface="+mn-ea"/>
                <a:cs typeface="Traditional Arabic" pitchFamily="18" charset="-78"/>
              </a:rPr>
              <a:t>جامـعة </a:t>
            </a:r>
            <a:r>
              <a:rPr lang="ar-DZ" sz="2000" b="1" dirty="0">
                <a:latin typeface="Traditional Arabic" pitchFamily="18" charset="-78"/>
                <a:ea typeface="+mn-ea"/>
                <a:cs typeface="Traditional Arabic" pitchFamily="18" charset="-78"/>
              </a:rPr>
              <a:t>عبد الحميد بن </a:t>
            </a:r>
            <a:r>
              <a:rPr lang="ar-DZ" sz="2000" b="1" dirty="0" err="1">
                <a:latin typeface="Traditional Arabic" pitchFamily="18" charset="-78"/>
                <a:ea typeface="+mn-ea"/>
                <a:cs typeface="Traditional Arabic" pitchFamily="18" charset="-78"/>
              </a:rPr>
              <a:t>باديس</a:t>
            </a:r>
            <a:r>
              <a:rPr lang="ar-DZ" sz="2000" b="1" dirty="0">
                <a:latin typeface="Traditional Arabic" pitchFamily="18" charset="-78"/>
                <a:ea typeface="+mn-ea"/>
                <a:cs typeface="Traditional Arabic" pitchFamily="18" charset="-78"/>
              </a:rPr>
              <a:t> –</a:t>
            </a:r>
            <a:r>
              <a:rPr lang="ar-DZ" sz="2000" b="1" dirty="0" err="1">
                <a:latin typeface="Traditional Arabic" pitchFamily="18" charset="-78"/>
                <a:ea typeface="+mn-ea"/>
                <a:cs typeface="Traditional Arabic" pitchFamily="18" charset="-78"/>
              </a:rPr>
              <a:t>مستغانم</a:t>
            </a:r>
            <a:r>
              <a:rPr lang="ar-DZ" sz="2000" b="1" dirty="0">
                <a:latin typeface="Traditional Arabic" pitchFamily="18" charset="-78"/>
                <a:ea typeface="+mn-ea"/>
                <a:cs typeface="Traditional Arabic" pitchFamily="18" charset="-78"/>
              </a:rPr>
              <a:t>- </a:t>
            </a:r>
            <a:endParaRPr lang="fr-FR" sz="2000" b="1" dirty="0">
              <a:solidFill>
                <a:sysClr val="windowText" lastClr="000000"/>
              </a:solidFill>
              <a:latin typeface="Traditional Arabic" pitchFamily="18" charset="-78"/>
              <a:ea typeface="+mn-ea"/>
              <a:cs typeface="Traditional Arabic" pitchFamily="18" charset="-78"/>
            </a:endParaRPr>
          </a:p>
        </p:txBody>
      </p:sp>
      <p:sp>
        <p:nvSpPr>
          <p:cNvPr id="8199" name="Étiquette 929">
            <a:extLst>
              <a:ext uri="{FF2B5EF4-FFF2-40B4-BE49-F238E27FC236}">
                <a16:creationId xmlns:a16="http://schemas.microsoft.com/office/drawing/2014/main" id="{CC73BFFC-51BF-03F9-824C-7DD63083635A}"/>
              </a:ext>
            </a:extLst>
          </p:cNvPr>
          <p:cNvSpPr>
            <a:spLocks noChangeArrowheads="1"/>
          </p:cNvSpPr>
          <p:nvPr/>
        </p:nvSpPr>
        <p:spPr bwMode="auto">
          <a:xfrm>
            <a:off x="1357313" y="1357313"/>
            <a:ext cx="6886575" cy="1100137"/>
          </a:xfrm>
          <a:prstGeom prst="plaque">
            <a:avLst>
              <a:gd name="adj" fmla="val 16667"/>
            </a:avLst>
          </a:prstGeom>
          <a:noFill/>
          <a:ln w="38100">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lvl1pPr>
              <a:defRPr>
                <a:solidFill>
                  <a:schemeClr val="tx1"/>
                </a:solidFill>
                <a:latin typeface="Malgun Gothic" panose="020B0503020000020004" pitchFamily="34" charset="-127"/>
                <a:ea typeface="Malgun Gothic" panose="020B0503020000020004" pitchFamily="34" charset="-127"/>
              </a:defRPr>
            </a:lvl1pPr>
            <a:lvl2pPr marL="742950" indent="-285750">
              <a:defRPr>
                <a:solidFill>
                  <a:schemeClr val="tx1"/>
                </a:solidFill>
                <a:latin typeface="Malgun Gothic" panose="020B0503020000020004" pitchFamily="34" charset="-127"/>
                <a:ea typeface="Malgun Gothic" panose="020B0503020000020004" pitchFamily="34" charset="-127"/>
              </a:defRPr>
            </a:lvl2pPr>
            <a:lvl3pPr marL="1143000" indent="-228600">
              <a:defRPr>
                <a:solidFill>
                  <a:schemeClr val="tx1"/>
                </a:solidFill>
                <a:latin typeface="Malgun Gothic" panose="020B0503020000020004" pitchFamily="34" charset="-127"/>
                <a:ea typeface="Malgun Gothic" panose="020B0503020000020004" pitchFamily="34" charset="-127"/>
              </a:defRPr>
            </a:lvl3pPr>
            <a:lvl4pPr marL="1600200" indent="-228600">
              <a:defRPr>
                <a:solidFill>
                  <a:schemeClr val="tx1"/>
                </a:solidFill>
                <a:latin typeface="Malgun Gothic" panose="020B0503020000020004" pitchFamily="34" charset="-127"/>
                <a:ea typeface="Malgun Gothic" panose="020B0503020000020004" pitchFamily="34" charset="-127"/>
              </a:defRPr>
            </a:lvl4pPr>
            <a:lvl5pPr marL="2057400" indent="-228600">
              <a:defRPr>
                <a:solidFill>
                  <a:schemeClr val="tx1"/>
                </a:solidFill>
                <a:latin typeface="Malgun Gothic" panose="020B0503020000020004" pitchFamily="34" charset="-127"/>
                <a:ea typeface="Malgun Gothic" panose="020B0503020000020004" pitchFamily="34" charset="-127"/>
              </a:defRPr>
            </a:lvl5pPr>
            <a:lvl6pPr marL="25146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6pPr>
            <a:lvl7pPr marL="29718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7pPr>
            <a:lvl8pPr marL="34290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8pPr>
            <a:lvl9pPr marL="38862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9pPr>
          </a:lstStyle>
          <a:p>
            <a:pPr algn="ctr" rtl="1" latinLnBrk="1">
              <a:lnSpc>
                <a:spcPct val="107000"/>
              </a:lnSpc>
              <a:spcAft>
                <a:spcPts val="800"/>
              </a:spcAft>
            </a:pPr>
            <a:r>
              <a:rPr lang="ar-SA" altLang="en-US" sz="2400" b="1">
                <a:latin typeface="Calibri" panose="020F0502020204030204" pitchFamily="34" charset="0"/>
                <a:ea typeface="Calibri" panose="020F0502020204030204" pitchFamily="34" charset="0"/>
                <a:cs typeface="Sakkal Majalla" panose="02000000000000000000" pitchFamily="2" charset="-78"/>
              </a:rPr>
              <a:t>التسويق السياحي ودوره في تفعيل قطاع السياحة</a:t>
            </a:r>
            <a:endParaRPr lang="fr-FR" altLang="en-US" sz="1200">
              <a:latin typeface="Calibri" panose="020F0502020204030204" pitchFamily="34" charset="0"/>
              <a:ea typeface="Calibri" panose="020F0502020204030204" pitchFamily="34" charset="0"/>
              <a:cs typeface="Arial" panose="020B0604020202020204" pitchFamily="34" charset="0"/>
            </a:endParaRPr>
          </a:p>
          <a:p>
            <a:pPr algn="ctr" rtl="1" latinLnBrk="1">
              <a:lnSpc>
                <a:spcPct val="107000"/>
              </a:lnSpc>
              <a:spcAft>
                <a:spcPts val="800"/>
              </a:spcAft>
            </a:pPr>
            <a:r>
              <a:rPr lang="ar-SA" altLang="en-US" sz="2400" b="1">
                <a:latin typeface="Calibri" panose="020F0502020204030204" pitchFamily="34" charset="0"/>
                <a:ea typeface="Calibri" panose="020F0502020204030204" pitchFamily="34" charset="0"/>
                <a:cs typeface="Sakkal Majalla" panose="02000000000000000000" pitchFamily="2" charset="-78"/>
              </a:rPr>
              <a:t>- دراسة حالة ولاية مستغانم -</a:t>
            </a:r>
            <a:endParaRPr lang="fr-FR" altLang="en-US" sz="1200">
              <a:latin typeface="Calibri" panose="020F0502020204030204" pitchFamily="34" charset="0"/>
              <a:ea typeface="Calibri" panose="020F0502020204030204" pitchFamily="34" charset="0"/>
              <a:cs typeface="Arial" panose="020B0604020202020204" pitchFamily="34" charset="0"/>
            </a:endParaRPr>
          </a:p>
          <a:p>
            <a:pPr algn="ctr" eaLnBrk="1" latinLnBrk="1" hangingPunct="1">
              <a:lnSpc>
                <a:spcPct val="115000"/>
              </a:lnSpc>
            </a:pPr>
            <a:r>
              <a:rPr lang="fr-FR" altLang="fr-FR" sz="2400">
                <a:latin typeface="Calibri" panose="020F0502020204030204" pitchFamily="34" charset="0"/>
                <a:ea typeface="Calibri" panose="020F0502020204030204" pitchFamily="34" charset="0"/>
                <a:cs typeface="Arial" panose="020B0604020202020204" pitchFamily="34" charset="0"/>
              </a:rPr>
              <a:t> </a:t>
            </a:r>
            <a:endParaRPr lang="fr-FR" altLang="fr-FR" sz="1600">
              <a:latin typeface="Calibri" panose="020F0502020204030204" pitchFamily="34" charset="0"/>
              <a:ea typeface="Calibri" panose="020F0502020204030204" pitchFamily="34" charset="0"/>
              <a:cs typeface="Arial" panose="020B0604020202020204" pitchFamily="34" charset="0"/>
            </a:endParaRPr>
          </a:p>
          <a:p>
            <a:pPr eaLnBrk="1" latinLnBrk="1" hangingPunct="1">
              <a:lnSpc>
                <a:spcPct val="115000"/>
              </a:lnSpc>
              <a:spcAft>
                <a:spcPts val="1000"/>
              </a:spcAft>
            </a:pPr>
            <a:r>
              <a:rPr lang="fr-FR" altLang="fr-FR" sz="1600">
                <a:latin typeface="Calibri" panose="020F0502020204030204" pitchFamily="34" charset="0"/>
                <a:ea typeface="Calibri" panose="020F0502020204030204" pitchFamily="34" charset="0"/>
                <a:cs typeface="Arial" panose="020B0604020202020204" pitchFamily="34" charset="0"/>
              </a:rPr>
              <a:t> </a:t>
            </a:r>
          </a:p>
          <a:p>
            <a:pPr algn="r" rtl="1" eaLnBrk="1" hangingPunct="1"/>
            <a:endParaRPr lang="ar-SA" altLang="fr-FR" sz="2000">
              <a:latin typeface="Traditional Arabic" panose="02020603050405020304" pitchFamily="18" charset="-78"/>
              <a:cs typeface="Traditional Arabic" panose="02020603050405020304" pitchFamily="18" charset="-78"/>
            </a:endParaRPr>
          </a:p>
          <a:p>
            <a:pPr algn="r" rtl="1" eaLnBrk="1" hangingPunct="1"/>
            <a:endParaRPr lang="ar-SA" altLang="fr-FR" sz="2000">
              <a:latin typeface="Traditional Arabic" panose="02020603050405020304" pitchFamily="18" charset="-78"/>
              <a:cs typeface="Traditional Arabic" panose="02020603050405020304" pitchFamily="18" charset="-78"/>
            </a:endParaRPr>
          </a:p>
        </p:txBody>
      </p:sp>
      <p:graphicFrame>
        <p:nvGraphicFramePr>
          <p:cNvPr id="17" name="Tableau 16">
            <a:extLst>
              <a:ext uri="{FF2B5EF4-FFF2-40B4-BE49-F238E27FC236}">
                <a16:creationId xmlns:a16="http://schemas.microsoft.com/office/drawing/2014/main" id="{CA3D5013-338D-2327-E7A1-0496FEED6399}"/>
              </a:ext>
            </a:extLst>
          </p:cNvPr>
          <p:cNvGraphicFramePr>
            <a:graphicFrameLocks noGrp="1"/>
          </p:cNvGraphicFramePr>
          <p:nvPr/>
        </p:nvGraphicFramePr>
        <p:xfrm>
          <a:off x="414338" y="3438525"/>
          <a:ext cx="8072437" cy="1150938"/>
        </p:xfrm>
        <a:graphic>
          <a:graphicData uri="http://schemas.openxmlformats.org/drawingml/2006/table">
            <a:tbl>
              <a:tblPr rtl="1"/>
              <a:tblGrid>
                <a:gridCol w="2498019">
                  <a:extLst>
                    <a:ext uri="{9D8B030D-6E8A-4147-A177-3AD203B41FA5}">
                      <a16:colId xmlns:a16="http://schemas.microsoft.com/office/drawing/2014/main" val="20000"/>
                    </a:ext>
                  </a:extLst>
                </a:gridCol>
                <a:gridCol w="1775286">
                  <a:extLst>
                    <a:ext uri="{9D8B030D-6E8A-4147-A177-3AD203B41FA5}">
                      <a16:colId xmlns:a16="http://schemas.microsoft.com/office/drawing/2014/main" val="20001"/>
                    </a:ext>
                  </a:extLst>
                </a:gridCol>
                <a:gridCol w="1860370">
                  <a:extLst>
                    <a:ext uri="{9D8B030D-6E8A-4147-A177-3AD203B41FA5}">
                      <a16:colId xmlns:a16="http://schemas.microsoft.com/office/drawing/2014/main" val="20002"/>
                    </a:ext>
                  </a:extLst>
                </a:gridCol>
                <a:gridCol w="1938761">
                  <a:extLst>
                    <a:ext uri="{9D8B030D-6E8A-4147-A177-3AD203B41FA5}">
                      <a16:colId xmlns:a16="http://schemas.microsoft.com/office/drawing/2014/main" val="20003"/>
                    </a:ext>
                  </a:extLst>
                </a:gridCol>
              </a:tblGrid>
              <a:tr h="383646">
                <a:tc>
                  <a:txBody>
                    <a:bodyPr/>
                    <a:lstStyle/>
                    <a:p>
                      <a:pPr algn="r" rtl="1">
                        <a:spcAft>
                          <a:spcPts val="0"/>
                        </a:spcAft>
                      </a:pPr>
                      <a:r>
                        <a:rPr lang="ar-DZ" sz="1800" b="1" spc="-10" dirty="0">
                          <a:latin typeface="Calibri"/>
                          <a:cs typeface="Traditional Arabic"/>
                        </a:rPr>
                        <a:t>د.</a:t>
                      </a:r>
                      <a:r>
                        <a:rPr lang="ar-DZ" sz="1800" b="1" spc="-10" baseline="0" dirty="0">
                          <a:latin typeface="Calibri"/>
                          <a:cs typeface="Traditional Arabic"/>
                        </a:rPr>
                        <a:t> </a:t>
                      </a:r>
                      <a:r>
                        <a:rPr lang="fr-FR" sz="1800" b="1" spc="-10" baseline="0" dirty="0">
                          <a:latin typeface="Calibri"/>
                          <a:cs typeface="Traditional Arabic"/>
                        </a:rPr>
                        <a:t>………………….</a:t>
                      </a:r>
                      <a:endParaRPr lang="en-US" sz="1200" b="1" dirty="0">
                        <a:latin typeface="Calibri"/>
                        <a:cs typeface="Arial"/>
                      </a:endParaRPr>
                    </a:p>
                  </a:txBody>
                  <a:tcPr marL="68580" marR="68580" marT="0" marB="0" anchor="ctr">
                    <a:lnL>
                      <a:noFill/>
                    </a:lnL>
                    <a:lnR>
                      <a:noFill/>
                    </a:lnR>
                    <a:lnT>
                      <a:noFill/>
                    </a:lnT>
                    <a:lnB>
                      <a:noFill/>
                    </a:lnB>
                  </a:tcPr>
                </a:tc>
                <a:tc>
                  <a:txBody>
                    <a:bodyPr/>
                    <a:lstStyle/>
                    <a:p>
                      <a:pPr marL="0" marR="0" lvl="0" indent="0" algn="r" defTabSz="914400" rtl="1" eaLnBrk="1" fontAlgn="auto" latinLnBrk="1" hangingPunct="1">
                        <a:lnSpc>
                          <a:spcPct val="100000"/>
                        </a:lnSpc>
                        <a:spcBef>
                          <a:spcPts val="0"/>
                        </a:spcBef>
                        <a:spcAft>
                          <a:spcPts val="0"/>
                        </a:spcAft>
                        <a:buClrTx/>
                        <a:buSzTx/>
                        <a:buFontTx/>
                        <a:buNone/>
                        <a:tabLst/>
                        <a:defRPr/>
                      </a:pPr>
                      <a:r>
                        <a:rPr lang="fr-FR" sz="1800" b="1" spc="-10" dirty="0">
                          <a:latin typeface="Calibri"/>
                          <a:cs typeface="Traditional Arabic"/>
                        </a:rPr>
                        <a:t>……………………….</a:t>
                      </a:r>
                      <a:endParaRPr kumimoji="0" lang="en-US" sz="1200" b="1" i="0" u="none" strike="noStrike" kern="1200" cap="none" spc="0" normalizeH="0" baseline="0" noProof="0" dirty="0">
                        <a:ln>
                          <a:noFill/>
                        </a:ln>
                        <a:solidFill>
                          <a:prstClr val="black"/>
                        </a:solidFill>
                        <a:effectLst/>
                        <a:uLnTx/>
                        <a:uFillTx/>
                        <a:latin typeface="Calibri"/>
                        <a:ea typeface="+mn-ea"/>
                        <a:cs typeface="Arial"/>
                      </a:endParaRPr>
                    </a:p>
                  </a:txBody>
                  <a:tcPr marL="68580" marR="68580" marT="0" marB="0">
                    <a:lnL>
                      <a:noFill/>
                    </a:lnL>
                    <a:lnR>
                      <a:noFill/>
                    </a:lnR>
                    <a:lnT>
                      <a:noFill/>
                    </a:lnT>
                    <a:lnB>
                      <a:noFill/>
                    </a:lnB>
                  </a:tcPr>
                </a:tc>
                <a:tc>
                  <a:txBody>
                    <a:bodyPr/>
                    <a:lstStyle/>
                    <a:p>
                      <a:pPr algn="r" rtl="1">
                        <a:spcAft>
                          <a:spcPts val="0"/>
                        </a:spcAft>
                      </a:pPr>
                      <a:r>
                        <a:rPr lang="ar-DZ" sz="1800" b="1" spc="-10" dirty="0">
                          <a:latin typeface="Calibri"/>
                          <a:cs typeface="Traditional Arabic"/>
                        </a:rPr>
                        <a:t>جامعة مستغانم</a:t>
                      </a:r>
                      <a:endParaRPr lang="en-US" sz="1200" b="1" dirty="0">
                        <a:latin typeface="Calibri"/>
                        <a:cs typeface="Arial"/>
                      </a:endParaRPr>
                    </a:p>
                  </a:txBody>
                  <a:tcPr marL="68580" marR="68580" marT="0" marB="0" anchor="ctr">
                    <a:lnL>
                      <a:noFill/>
                    </a:lnL>
                    <a:lnR>
                      <a:noFill/>
                    </a:lnR>
                    <a:lnT>
                      <a:noFill/>
                    </a:lnT>
                    <a:lnB>
                      <a:noFill/>
                    </a:lnB>
                  </a:tcPr>
                </a:tc>
                <a:tc>
                  <a:txBody>
                    <a:bodyPr/>
                    <a:lstStyle/>
                    <a:p>
                      <a:pPr algn="ctr" rtl="1">
                        <a:spcAft>
                          <a:spcPts val="0"/>
                        </a:spcAft>
                      </a:pPr>
                      <a:r>
                        <a:rPr lang="ar-DZ" sz="1800" b="1" spc="-10" dirty="0">
                          <a:latin typeface="Calibri"/>
                          <a:cs typeface="Traditional Arabic"/>
                        </a:rPr>
                        <a:t>رئيسا</a:t>
                      </a:r>
                      <a:endParaRPr lang="en-US" sz="1200" b="1" dirty="0">
                        <a:latin typeface="Calibri"/>
                        <a:cs typeface="Arial"/>
                      </a:endParaRPr>
                    </a:p>
                  </a:txBody>
                  <a:tcPr marL="68580" marR="68580" marT="0" marB="0" anchor="ctr">
                    <a:lnL>
                      <a:noFill/>
                    </a:lnL>
                    <a:lnR>
                      <a:noFill/>
                    </a:lnR>
                    <a:lnT>
                      <a:noFill/>
                    </a:lnT>
                    <a:lnB>
                      <a:noFill/>
                    </a:lnB>
                  </a:tcPr>
                </a:tc>
                <a:extLst>
                  <a:ext uri="{0D108BD9-81ED-4DB2-BD59-A6C34878D82A}">
                    <a16:rowId xmlns:a16="http://schemas.microsoft.com/office/drawing/2014/main" val="10000"/>
                  </a:ext>
                </a:extLst>
              </a:tr>
              <a:tr h="383646">
                <a:tc>
                  <a:txBody>
                    <a:bodyPr/>
                    <a:lstStyle/>
                    <a:p>
                      <a:pPr algn="r" rtl="1">
                        <a:spcAft>
                          <a:spcPts val="0"/>
                        </a:spcAft>
                      </a:pPr>
                      <a:r>
                        <a:rPr lang="ar-DZ" sz="1800" b="1" spc="-10" baseline="0" dirty="0">
                          <a:latin typeface="Calibri"/>
                          <a:cs typeface="Traditional Arabic"/>
                        </a:rPr>
                        <a:t> </a:t>
                      </a:r>
                      <a:r>
                        <a:rPr lang="ar-DZ" sz="1800" b="1" spc="-10" dirty="0">
                          <a:latin typeface="Calibri"/>
                          <a:cs typeface="Traditional Arabic"/>
                        </a:rPr>
                        <a:t>د. ولد</a:t>
                      </a:r>
                      <a:r>
                        <a:rPr lang="ar-DZ" sz="1800" b="1" spc="-10" baseline="0" dirty="0">
                          <a:latin typeface="Calibri"/>
                          <a:cs typeface="Traditional Arabic"/>
                        </a:rPr>
                        <a:t> سعيد محمد</a:t>
                      </a:r>
                      <a:endParaRPr lang="en-US" sz="1200" b="1" dirty="0">
                        <a:latin typeface="Calibri"/>
                        <a:cs typeface="Arial"/>
                      </a:endParaRPr>
                    </a:p>
                  </a:txBody>
                  <a:tcPr marL="68580" marR="68580" marT="0" marB="0" anchor="ctr">
                    <a:lnL>
                      <a:noFill/>
                    </a:lnL>
                    <a:lnR>
                      <a:noFill/>
                    </a:lnR>
                    <a:lnT>
                      <a:noFill/>
                    </a:lnT>
                    <a:lnB>
                      <a:noFill/>
                    </a:lnB>
                  </a:tcPr>
                </a:tc>
                <a:tc>
                  <a:txBody>
                    <a:bodyPr/>
                    <a:lstStyle/>
                    <a:p>
                      <a:pPr marL="0" marR="0" lvl="0" indent="0" algn="r" defTabSz="914400" rtl="1" eaLnBrk="1" fontAlgn="auto" latinLnBrk="1" hangingPunct="1">
                        <a:lnSpc>
                          <a:spcPct val="100000"/>
                        </a:lnSpc>
                        <a:spcBef>
                          <a:spcPts val="0"/>
                        </a:spcBef>
                        <a:spcAft>
                          <a:spcPts val="0"/>
                        </a:spcAft>
                        <a:buClrTx/>
                        <a:buSzTx/>
                        <a:buFontTx/>
                        <a:buNone/>
                        <a:tabLst/>
                        <a:defRPr/>
                      </a:pPr>
                      <a:r>
                        <a:rPr lang="ar-DZ" sz="1800" b="1" spc="-10" dirty="0">
                          <a:latin typeface="Calibri"/>
                          <a:cs typeface="Traditional Arabic"/>
                        </a:rPr>
                        <a:t>أستاذ محاضر </a:t>
                      </a:r>
                      <a:r>
                        <a:rPr kumimoji="0" lang="ar-DZ" sz="1800" b="1" i="0" u="none" strike="noStrike" kern="1200" cap="none" spc="-10" normalizeH="0" baseline="0" noProof="0" dirty="0">
                          <a:ln>
                            <a:noFill/>
                          </a:ln>
                          <a:solidFill>
                            <a:prstClr val="black"/>
                          </a:solidFill>
                          <a:effectLst/>
                          <a:uLnTx/>
                          <a:uFillTx/>
                          <a:latin typeface="Calibri"/>
                          <a:ea typeface="+mn-ea"/>
                          <a:cs typeface="Traditional Arabic"/>
                        </a:rPr>
                        <a:t>"أ"</a:t>
                      </a:r>
                      <a:endParaRPr kumimoji="0" lang="en-US" sz="1200" b="1" i="0" u="none" strike="noStrike" kern="1200" cap="none" spc="0" normalizeH="0" baseline="0" noProof="0" dirty="0">
                        <a:ln>
                          <a:noFill/>
                        </a:ln>
                        <a:solidFill>
                          <a:prstClr val="black"/>
                        </a:solidFill>
                        <a:effectLst/>
                        <a:uLnTx/>
                        <a:uFillTx/>
                        <a:latin typeface="Calibri"/>
                        <a:ea typeface="+mn-ea"/>
                        <a:cs typeface="Arial"/>
                      </a:endParaRPr>
                    </a:p>
                  </a:txBody>
                  <a:tcPr marL="68580" marR="68580" marT="0" marB="0">
                    <a:lnL>
                      <a:noFill/>
                    </a:lnL>
                    <a:lnR>
                      <a:noFill/>
                    </a:lnR>
                    <a:lnT>
                      <a:noFill/>
                    </a:lnT>
                    <a:lnB>
                      <a:noFill/>
                    </a:lnB>
                  </a:tcPr>
                </a:tc>
                <a:tc>
                  <a:txBody>
                    <a:bodyPr/>
                    <a:lstStyle/>
                    <a:p>
                      <a:pPr algn="r" rtl="1">
                        <a:spcAft>
                          <a:spcPts val="0"/>
                        </a:spcAft>
                      </a:pPr>
                      <a:r>
                        <a:rPr lang="ar-DZ" sz="1800" b="1" spc="-10" dirty="0">
                          <a:latin typeface="Calibri"/>
                          <a:cs typeface="Traditional Arabic"/>
                        </a:rPr>
                        <a:t>جامعة مستغانم</a:t>
                      </a:r>
                      <a:endParaRPr lang="en-US" sz="1200" b="1" dirty="0">
                        <a:latin typeface="Calibri"/>
                        <a:cs typeface="Arial"/>
                      </a:endParaRPr>
                    </a:p>
                  </a:txBody>
                  <a:tcPr marL="68580" marR="68580" marT="0" marB="0" anchor="ctr">
                    <a:lnL>
                      <a:noFill/>
                    </a:lnL>
                    <a:lnR>
                      <a:noFill/>
                    </a:lnR>
                    <a:lnT>
                      <a:noFill/>
                    </a:lnT>
                    <a:lnB>
                      <a:noFill/>
                    </a:lnB>
                  </a:tcPr>
                </a:tc>
                <a:tc>
                  <a:txBody>
                    <a:bodyPr/>
                    <a:lstStyle/>
                    <a:p>
                      <a:pPr algn="ctr" rtl="1">
                        <a:spcAft>
                          <a:spcPts val="0"/>
                        </a:spcAft>
                      </a:pPr>
                      <a:r>
                        <a:rPr lang="ar-DZ" sz="1800" b="1" spc="-10">
                          <a:latin typeface="Calibri"/>
                          <a:cs typeface="Traditional Arabic"/>
                        </a:rPr>
                        <a:t>مشرفا، مقررا</a:t>
                      </a:r>
                      <a:endParaRPr lang="en-US" sz="1200" b="1">
                        <a:latin typeface="Calibri"/>
                        <a:cs typeface="Arial"/>
                      </a:endParaRPr>
                    </a:p>
                  </a:txBody>
                  <a:tcPr marL="68580" marR="68580" marT="0" marB="0" anchor="ctr">
                    <a:lnL>
                      <a:noFill/>
                    </a:lnL>
                    <a:lnR>
                      <a:noFill/>
                    </a:lnR>
                    <a:lnT>
                      <a:noFill/>
                    </a:lnT>
                    <a:lnB>
                      <a:noFill/>
                    </a:lnB>
                  </a:tcPr>
                </a:tc>
                <a:extLst>
                  <a:ext uri="{0D108BD9-81ED-4DB2-BD59-A6C34878D82A}">
                    <a16:rowId xmlns:a16="http://schemas.microsoft.com/office/drawing/2014/main" val="10001"/>
                  </a:ext>
                </a:extLst>
              </a:tr>
              <a:tr h="383646">
                <a:tc>
                  <a:txBody>
                    <a:bodyPr/>
                    <a:lstStyle/>
                    <a:p>
                      <a:pPr algn="r" rtl="1">
                        <a:spcAft>
                          <a:spcPts val="0"/>
                        </a:spcAft>
                      </a:pPr>
                      <a:r>
                        <a:rPr lang="ar-DZ" sz="1800" b="1" spc="-10" dirty="0">
                          <a:latin typeface="Calibri"/>
                          <a:cs typeface="Traditional Arabic"/>
                        </a:rPr>
                        <a:t>د , </a:t>
                      </a:r>
                      <a:r>
                        <a:rPr lang="fr-FR" sz="1800" b="1" spc="-10" dirty="0">
                          <a:latin typeface="Calibri"/>
                          <a:cs typeface="Traditional Arabic"/>
                        </a:rPr>
                        <a:t>………………</a:t>
                      </a:r>
                      <a:endParaRPr lang="en-US" sz="1200" b="1" dirty="0">
                        <a:latin typeface="Calibri"/>
                        <a:cs typeface="Arial"/>
                      </a:endParaRPr>
                    </a:p>
                  </a:txBody>
                  <a:tcPr marL="68580" marR="68580" marT="0" marB="0" anchor="ctr">
                    <a:lnL>
                      <a:noFill/>
                    </a:lnL>
                    <a:lnR>
                      <a:noFill/>
                    </a:lnR>
                    <a:lnT>
                      <a:noFill/>
                    </a:lnT>
                    <a:lnB>
                      <a:noFill/>
                    </a:lnB>
                  </a:tcPr>
                </a:tc>
                <a:tc>
                  <a:txBody>
                    <a:bodyPr/>
                    <a:lstStyle/>
                    <a:p>
                      <a:pPr marL="0" marR="0" lvl="0" indent="0" algn="r" defTabSz="914400" rtl="1" eaLnBrk="1" fontAlgn="auto" latinLnBrk="1" hangingPunct="1">
                        <a:lnSpc>
                          <a:spcPct val="100000"/>
                        </a:lnSpc>
                        <a:spcBef>
                          <a:spcPts val="0"/>
                        </a:spcBef>
                        <a:spcAft>
                          <a:spcPts val="0"/>
                        </a:spcAft>
                        <a:buClrTx/>
                        <a:buSzTx/>
                        <a:buFontTx/>
                        <a:buNone/>
                        <a:tabLst/>
                        <a:defRPr/>
                      </a:pPr>
                      <a:r>
                        <a:rPr lang="fr-FR" sz="1800" b="1" spc="-10" dirty="0">
                          <a:latin typeface="Calibri"/>
                          <a:cs typeface="Traditional Arabic"/>
                        </a:rPr>
                        <a:t>…………………….</a:t>
                      </a:r>
                      <a:endParaRPr kumimoji="0" lang="en-US" sz="1200" b="1" i="0" u="none" strike="noStrike" kern="1200" cap="none" spc="0" normalizeH="0" baseline="0" noProof="0" dirty="0">
                        <a:ln>
                          <a:noFill/>
                        </a:ln>
                        <a:solidFill>
                          <a:prstClr val="black"/>
                        </a:solidFill>
                        <a:effectLst/>
                        <a:uLnTx/>
                        <a:uFillTx/>
                        <a:latin typeface="Calibri"/>
                        <a:ea typeface="+mn-ea"/>
                        <a:cs typeface="Arial"/>
                      </a:endParaRPr>
                    </a:p>
                  </a:txBody>
                  <a:tcPr marL="68580" marR="68580" marT="0" marB="0">
                    <a:lnL>
                      <a:noFill/>
                    </a:lnL>
                    <a:lnR>
                      <a:noFill/>
                    </a:lnR>
                    <a:lnT>
                      <a:noFill/>
                    </a:lnT>
                    <a:lnB>
                      <a:noFill/>
                    </a:lnB>
                  </a:tcPr>
                </a:tc>
                <a:tc>
                  <a:txBody>
                    <a:bodyPr/>
                    <a:lstStyle/>
                    <a:p>
                      <a:pPr algn="r" rtl="1">
                        <a:spcAft>
                          <a:spcPts val="0"/>
                        </a:spcAft>
                      </a:pPr>
                      <a:r>
                        <a:rPr lang="ar-DZ" sz="1800" b="1" spc="-10" dirty="0">
                          <a:latin typeface="Calibri"/>
                          <a:cs typeface="Traditional Arabic"/>
                        </a:rPr>
                        <a:t>جامعة مستغانم</a:t>
                      </a:r>
                      <a:endParaRPr lang="en-US" sz="1200" b="1" dirty="0">
                        <a:latin typeface="Calibri"/>
                        <a:cs typeface="Arial"/>
                      </a:endParaRPr>
                    </a:p>
                  </a:txBody>
                  <a:tcPr marL="68580" marR="68580" marT="0" marB="0" anchor="ctr">
                    <a:lnL>
                      <a:noFill/>
                    </a:lnL>
                    <a:lnR>
                      <a:noFill/>
                    </a:lnR>
                    <a:lnT>
                      <a:noFill/>
                    </a:lnT>
                    <a:lnB>
                      <a:noFill/>
                    </a:lnB>
                  </a:tcPr>
                </a:tc>
                <a:tc>
                  <a:txBody>
                    <a:bodyPr/>
                    <a:lstStyle/>
                    <a:p>
                      <a:pPr algn="ctr" rtl="1">
                        <a:spcAft>
                          <a:spcPts val="0"/>
                        </a:spcAft>
                      </a:pPr>
                      <a:r>
                        <a:rPr lang="ar-DZ" sz="1800" b="1" spc="-10" dirty="0">
                          <a:latin typeface="Calibri"/>
                          <a:cs typeface="Traditional Arabic"/>
                        </a:rPr>
                        <a:t>مناقشا</a:t>
                      </a:r>
                      <a:endParaRPr lang="en-US" sz="1200" b="1" dirty="0">
                        <a:latin typeface="Calibri"/>
                        <a:cs typeface="Arial"/>
                      </a:endParaRPr>
                    </a:p>
                  </a:txBody>
                  <a:tcPr marL="68580" marR="68580" marT="0" marB="0" anchor="ctr">
                    <a:lnL>
                      <a:noFill/>
                    </a:lnL>
                    <a:lnR>
                      <a:noFill/>
                    </a:lnR>
                    <a:lnT>
                      <a:noFill/>
                    </a:lnT>
                    <a:lnB>
                      <a:noFill/>
                    </a:lnB>
                  </a:tcPr>
                </a:tc>
                <a:extLst>
                  <a:ext uri="{0D108BD9-81ED-4DB2-BD59-A6C34878D82A}">
                    <a16:rowId xmlns:a16="http://schemas.microsoft.com/office/drawing/2014/main" val="10002"/>
                  </a:ext>
                </a:extLst>
              </a:tr>
            </a:tbl>
          </a:graphicData>
        </a:graphic>
      </p:graphicFrame>
      <p:sp>
        <p:nvSpPr>
          <p:cNvPr id="8213" name="Rectangle 1">
            <a:extLst>
              <a:ext uri="{FF2B5EF4-FFF2-40B4-BE49-F238E27FC236}">
                <a16:creationId xmlns:a16="http://schemas.microsoft.com/office/drawing/2014/main" id="{5492D40F-3472-E063-8079-2DD05F84FA57}"/>
              </a:ext>
            </a:extLst>
          </p:cNvPr>
          <p:cNvSpPr>
            <a:spLocks noChangeArrowheads="1"/>
          </p:cNvSpPr>
          <p:nvPr/>
        </p:nvSpPr>
        <p:spPr bwMode="auto">
          <a:xfrm>
            <a:off x="344488" y="2457450"/>
            <a:ext cx="285750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defRPr>
                <a:solidFill>
                  <a:schemeClr val="tx1"/>
                </a:solidFill>
                <a:latin typeface="Malgun Gothic" panose="020B0503020000020004" pitchFamily="34" charset="-127"/>
                <a:ea typeface="Malgun Gothic" panose="020B0503020000020004" pitchFamily="34" charset="-127"/>
              </a:defRPr>
            </a:lvl1pPr>
            <a:lvl2pPr marL="742950" indent="-285750">
              <a:defRPr>
                <a:solidFill>
                  <a:schemeClr val="tx1"/>
                </a:solidFill>
                <a:latin typeface="Malgun Gothic" panose="020B0503020000020004" pitchFamily="34" charset="-127"/>
                <a:ea typeface="Malgun Gothic" panose="020B0503020000020004" pitchFamily="34" charset="-127"/>
              </a:defRPr>
            </a:lvl2pPr>
            <a:lvl3pPr marL="1143000" indent="-228600">
              <a:defRPr>
                <a:solidFill>
                  <a:schemeClr val="tx1"/>
                </a:solidFill>
                <a:latin typeface="Malgun Gothic" panose="020B0503020000020004" pitchFamily="34" charset="-127"/>
                <a:ea typeface="Malgun Gothic" panose="020B0503020000020004" pitchFamily="34" charset="-127"/>
              </a:defRPr>
            </a:lvl3pPr>
            <a:lvl4pPr marL="1600200" indent="-228600">
              <a:defRPr>
                <a:solidFill>
                  <a:schemeClr val="tx1"/>
                </a:solidFill>
                <a:latin typeface="Malgun Gothic" panose="020B0503020000020004" pitchFamily="34" charset="-127"/>
                <a:ea typeface="Malgun Gothic" panose="020B0503020000020004" pitchFamily="34" charset="-127"/>
              </a:defRPr>
            </a:lvl4pPr>
            <a:lvl5pPr marL="2057400" indent="-228600">
              <a:defRPr>
                <a:solidFill>
                  <a:schemeClr val="tx1"/>
                </a:solidFill>
                <a:latin typeface="Malgun Gothic" panose="020B0503020000020004" pitchFamily="34" charset="-127"/>
                <a:ea typeface="Malgun Gothic" panose="020B0503020000020004" pitchFamily="34" charset="-127"/>
              </a:defRPr>
            </a:lvl5pPr>
            <a:lvl6pPr marL="25146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6pPr>
            <a:lvl7pPr marL="29718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7pPr>
            <a:lvl8pPr marL="34290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8pPr>
            <a:lvl9pPr marL="38862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9pPr>
          </a:lstStyle>
          <a:p>
            <a:pPr algn="r" rtl="1" eaLnBrk="1" hangingPunct="1"/>
            <a:r>
              <a:rPr lang="ar-DZ" altLang="fr-FR" b="1" u="sng">
                <a:latin typeface="Traditional Arabic" panose="02020603050405020304" pitchFamily="18" charset="-78"/>
                <a:ea typeface="Times New Roman" panose="02020603050405020304" pitchFamily="18" charset="0"/>
                <a:cs typeface="Traditional Arabic" panose="02020603050405020304" pitchFamily="18" charset="-78"/>
              </a:rPr>
              <a:t>تحت إشراف</a:t>
            </a:r>
            <a:r>
              <a:rPr lang="ar-DZ" altLang="fr-FR" b="1">
                <a:latin typeface="Traditional Arabic" panose="02020603050405020304" pitchFamily="18" charset="-78"/>
                <a:ea typeface="Times New Roman" panose="02020603050405020304" pitchFamily="18" charset="0"/>
                <a:cs typeface="Traditional Arabic" panose="02020603050405020304" pitchFamily="18" charset="-78"/>
              </a:rPr>
              <a:t>:</a:t>
            </a:r>
            <a:endParaRPr lang="en-US" altLang="fr-FR">
              <a:latin typeface="Arial" panose="020B0604020202020204" pitchFamily="34" charset="0"/>
              <a:ea typeface="Times New Roman" panose="02020603050405020304" pitchFamily="18" charset="0"/>
              <a:cs typeface="Arial" panose="020B0604020202020204" pitchFamily="34" charset="0"/>
            </a:endParaRPr>
          </a:p>
          <a:p>
            <a:pPr algn="r" rtl="1"/>
            <a:r>
              <a:rPr lang="ar-DZ" altLang="fr-FR">
                <a:latin typeface="Traditional Arabic" panose="02020603050405020304" pitchFamily="18" charset="-78"/>
                <a:ea typeface="Times New Roman" panose="02020603050405020304" pitchFamily="18" charset="0"/>
                <a:cs typeface="Traditional Arabic" panose="02020603050405020304" pitchFamily="18" charset="-78"/>
              </a:rPr>
              <a:t> د/ ولد سعيد محمد</a:t>
            </a:r>
          </a:p>
        </p:txBody>
      </p:sp>
      <p:pic>
        <p:nvPicPr>
          <p:cNvPr id="8214" name="Image 48" descr="https://lh4.googleusercontent.com/CPLu2QbqTyHgyvhdhjExrKLb8H6V0MfNcsJSgwC8ho3DLOSKsDwI4B9A98EkiaUPlxhknUqN2FSHwFZKkba_vJemto2BhuPDkWANRzgZyJy19BMMnS2lDVPBisK7jgjIr1NTzdqnbtqwpE_5">
            <a:extLst>
              <a:ext uri="{FF2B5EF4-FFF2-40B4-BE49-F238E27FC236}">
                <a16:creationId xmlns:a16="http://schemas.microsoft.com/office/drawing/2014/main" id="{30196C63-4322-B3A2-14B9-81AAFA68F23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54963" y="50800"/>
            <a:ext cx="1062037" cy="1201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215" name="Image 49" descr="https://image.jimcdn.com/app/cms/image/transf/dimension=117x10000:format=png/path/s4ac57f9b003e218c/image/i7521351d2edcc8c2/version/1493377323/image.png">
            <a:extLst>
              <a:ext uri="{FF2B5EF4-FFF2-40B4-BE49-F238E27FC236}">
                <a16:creationId xmlns:a16="http://schemas.microsoft.com/office/drawing/2014/main" id="{A8BF2493-9898-9E43-516C-13C4BE3F277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738" y="30163"/>
            <a:ext cx="1084262" cy="1187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fad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ZoneTexte 2">
            <a:extLst>
              <a:ext uri="{FF2B5EF4-FFF2-40B4-BE49-F238E27FC236}">
                <a16:creationId xmlns:a16="http://schemas.microsoft.com/office/drawing/2014/main" id="{60C7A2BA-D41D-9134-9D9C-A677A2D2DA11}"/>
              </a:ext>
            </a:extLst>
          </p:cNvPr>
          <p:cNvSpPr txBox="1">
            <a:spLocks noChangeArrowheads="1"/>
          </p:cNvSpPr>
          <p:nvPr/>
        </p:nvSpPr>
        <p:spPr bwMode="auto">
          <a:xfrm>
            <a:off x="395288" y="842963"/>
            <a:ext cx="7634287" cy="1901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Malgun Gothic" panose="020B0503020000020004" pitchFamily="34" charset="-127"/>
                <a:ea typeface="Malgun Gothic" panose="020B0503020000020004" pitchFamily="34" charset="-127"/>
              </a:defRPr>
            </a:lvl1pPr>
            <a:lvl2pPr marL="742950" indent="-285750">
              <a:defRPr>
                <a:solidFill>
                  <a:schemeClr val="tx1"/>
                </a:solidFill>
                <a:latin typeface="Malgun Gothic" panose="020B0503020000020004" pitchFamily="34" charset="-127"/>
                <a:ea typeface="Malgun Gothic" panose="020B0503020000020004" pitchFamily="34" charset="-127"/>
              </a:defRPr>
            </a:lvl2pPr>
            <a:lvl3pPr marL="1143000" indent="-228600">
              <a:defRPr>
                <a:solidFill>
                  <a:schemeClr val="tx1"/>
                </a:solidFill>
                <a:latin typeface="Malgun Gothic" panose="020B0503020000020004" pitchFamily="34" charset="-127"/>
                <a:ea typeface="Malgun Gothic" panose="020B0503020000020004" pitchFamily="34" charset="-127"/>
              </a:defRPr>
            </a:lvl3pPr>
            <a:lvl4pPr marL="1600200" indent="-228600">
              <a:defRPr>
                <a:solidFill>
                  <a:schemeClr val="tx1"/>
                </a:solidFill>
                <a:latin typeface="Malgun Gothic" panose="020B0503020000020004" pitchFamily="34" charset="-127"/>
                <a:ea typeface="Malgun Gothic" panose="020B0503020000020004" pitchFamily="34" charset="-127"/>
              </a:defRPr>
            </a:lvl4pPr>
            <a:lvl5pPr marL="2057400" indent="-228600">
              <a:defRPr>
                <a:solidFill>
                  <a:schemeClr val="tx1"/>
                </a:solidFill>
                <a:latin typeface="Malgun Gothic" panose="020B0503020000020004" pitchFamily="34" charset="-127"/>
                <a:ea typeface="Malgun Gothic" panose="020B0503020000020004" pitchFamily="34" charset="-127"/>
              </a:defRPr>
            </a:lvl5pPr>
            <a:lvl6pPr marL="25146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6pPr>
            <a:lvl7pPr marL="29718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7pPr>
            <a:lvl8pPr marL="34290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8pPr>
            <a:lvl9pPr marL="38862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9pPr>
          </a:lstStyle>
          <a:p>
            <a:pPr algn="ctr" rtl="1">
              <a:lnSpc>
                <a:spcPct val="150000"/>
              </a:lnSpc>
              <a:spcAft>
                <a:spcPts val="800"/>
              </a:spcAft>
            </a:pPr>
            <a:r>
              <a:rPr lang="ar-SA" altLang="en-US" sz="2000">
                <a:latin typeface="Calibri" panose="020F0502020204030204" pitchFamily="34" charset="0"/>
                <a:ea typeface="Calibri" panose="020F0502020204030204" pitchFamily="34" charset="0"/>
                <a:cs typeface="Sakkal Majalla" panose="02000000000000000000" pitchFamily="2" charset="-78"/>
              </a:rPr>
              <a:t>يعتبر القطاع السياحي، من بين القطاعات الخدمية التي برزت أهميتها في الآونة الأخيرة، فالسياحة لم تعد اليوم مجرد نشاط ترفيهي ينحصر في الأكل والشرب والتنزه، بل أصبحت تمثل صناعة تصديرية بحد ذاتها، وزادت أهميتها لارتباطها الوثيق بمختلف المجالات الأخرى، الاجتماعية والثقافية والاقتصادية وحتى البيئية، والدور ال</a:t>
            </a:r>
            <a:r>
              <a:rPr lang="ar-DZ" altLang="en-US" sz="2000">
                <a:latin typeface="Calibri" panose="020F0502020204030204" pitchFamily="34" charset="0"/>
                <a:ea typeface="Calibri" panose="020F0502020204030204" pitchFamily="34" charset="0"/>
                <a:cs typeface="Sakkal Majalla" panose="02000000000000000000" pitchFamily="2" charset="-78"/>
              </a:rPr>
              <a:t>ذي</a:t>
            </a:r>
            <a:r>
              <a:rPr lang="ar-SA" altLang="en-US" sz="2000">
                <a:latin typeface="Calibri" panose="020F0502020204030204" pitchFamily="34" charset="0"/>
                <a:ea typeface="Calibri" panose="020F0502020204030204" pitchFamily="34" charset="0"/>
                <a:cs typeface="Sakkal Majalla" panose="02000000000000000000" pitchFamily="2" charset="-78"/>
              </a:rPr>
              <a:t> تؤديه في النهوض بالبنى التحتية.</a:t>
            </a:r>
            <a:endParaRPr lang="fr-FR" altLang="en-US" sz="1600">
              <a:latin typeface="Calibri" panose="020F0502020204030204" pitchFamily="34" charset="0"/>
              <a:ea typeface="Calibri" panose="020F0502020204030204" pitchFamily="34" charset="0"/>
              <a:cs typeface="Arial" panose="020B0604020202020204" pitchFamily="34" charset="0"/>
            </a:endParaRPr>
          </a:p>
        </p:txBody>
      </p:sp>
      <p:sp>
        <p:nvSpPr>
          <p:cNvPr id="6" name="Rectangle 1">
            <a:extLst>
              <a:ext uri="{FF2B5EF4-FFF2-40B4-BE49-F238E27FC236}">
                <a16:creationId xmlns:a16="http://schemas.microsoft.com/office/drawing/2014/main" id="{DE29493F-9A64-2FCF-6325-654BBE7C1FC9}"/>
              </a:ext>
            </a:extLst>
          </p:cNvPr>
          <p:cNvSpPr>
            <a:spLocks noChangeArrowheads="1"/>
          </p:cNvSpPr>
          <p:nvPr/>
        </p:nvSpPr>
        <p:spPr bwMode="auto">
          <a:xfrm>
            <a:off x="0" y="214313"/>
            <a:ext cx="8143875" cy="523875"/>
          </a:xfrm>
          <a:prstGeom prst="rect">
            <a:avLst/>
          </a:prstGeom>
          <a:solidFill>
            <a:schemeClr val="accent1">
              <a:lumMod val="20000"/>
              <a:lumOff val="80000"/>
            </a:schemeClr>
          </a:solidFill>
          <a:ln w="9525">
            <a:noFill/>
            <a:miter lim="800000"/>
            <a:headEnd/>
            <a:tailEnd/>
          </a:ln>
          <a:effectLst/>
        </p:spPr>
        <p:txBody>
          <a:bodyPr anchor="ctr">
            <a:spAutoFit/>
          </a:bodyPr>
          <a:lstStyle/>
          <a:p>
            <a:pPr indent="358775" algn="ctr" rtl="1" eaLnBrk="1" hangingPunct="1">
              <a:defRPr/>
            </a:pPr>
            <a:r>
              <a:rPr lang="ar-DZ" sz="2800" b="1" dirty="0">
                <a:effectLst>
                  <a:outerShdw blurRad="38100" dist="38100" dir="2700000" algn="tl">
                    <a:srgbClr val="000000">
                      <a:alpha val="43137"/>
                    </a:srgbClr>
                  </a:outerShdw>
                </a:effectLst>
                <a:latin typeface="Traditional Arabic" pitchFamily="18" charset="-78"/>
                <a:ea typeface="+mn-ea"/>
                <a:cs typeface="Traditional Arabic" pitchFamily="18" charset="-78"/>
              </a:rPr>
              <a:t>مقـــــــدمة</a:t>
            </a:r>
            <a:endParaRPr lang="fr-FR" sz="2800" dirty="0">
              <a:effectLst>
                <a:outerShdw blurRad="38100" dist="38100" dir="2700000" algn="tl">
                  <a:srgbClr val="000000">
                    <a:alpha val="43137"/>
                  </a:srgbClr>
                </a:outerShdw>
              </a:effectLst>
              <a:latin typeface="Traditional Arabic" pitchFamily="18" charset="-78"/>
              <a:ea typeface="+mn-ea"/>
              <a:cs typeface="Traditional Arabic" pitchFamily="18" charset="-78"/>
            </a:endParaRPr>
          </a:p>
        </p:txBody>
      </p:sp>
      <p:sp>
        <p:nvSpPr>
          <p:cNvPr id="9220" name="Rectangle 1">
            <a:extLst>
              <a:ext uri="{FF2B5EF4-FFF2-40B4-BE49-F238E27FC236}">
                <a16:creationId xmlns:a16="http://schemas.microsoft.com/office/drawing/2014/main" id="{6CD5B983-974A-8F60-C618-CF4F002CA76E}"/>
              </a:ext>
            </a:extLst>
          </p:cNvPr>
          <p:cNvSpPr>
            <a:spLocks noChangeArrowheads="1"/>
          </p:cNvSpPr>
          <p:nvPr/>
        </p:nvSpPr>
        <p:spPr bwMode="auto">
          <a:xfrm>
            <a:off x="468313" y="2932113"/>
            <a:ext cx="7561262" cy="1430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Malgun Gothic" panose="020B0503020000020004" pitchFamily="34" charset="-127"/>
                <a:ea typeface="Malgun Gothic" panose="020B0503020000020004" pitchFamily="34" charset="-127"/>
              </a:defRPr>
            </a:lvl1pPr>
            <a:lvl2pPr marL="742950" indent="-285750">
              <a:defRPr>
                <a:solidFill>
                  <a:schemeClr val="tx1"/>
                </a:solidFill>
                <a:latin typeface="Malgun Gothic" panose="020B0503020000020004" pitchFamily="34" charset="-127"/>
                <a:ea typeface="Malgun Gothic" panose="020B0503020000020004" pitchFamily="34" charset="-127"/>
              </a:defRPr>
            </a:lvl2pPr>
            <a:lvl3pPr marL="1143000" indent="-228600">
              <a:defRPr>
                <a:solidFill>
                  <a:schemeClr val="tx1"/>
                </a:solidFill>
                <a:latin typeface="Malgun Gothic" panose="020B0503020000020004" pitchFamily="34" charset="-127"/>
                <a:ea typeface="Malgun Gothic" panose="020B0503020000020004" pitchFamily="34" charset="-127"/>
              </a:defRPr>
            </a:lvl3pPr>
            <a:lvl4pPr marL="1600200" indent="-228600">
              <a:defRPr>
                <a:solidFill>
                  <a:schemeClr val="tx1"/>
                </a:solidFill>
                <a:latin typeface="Malgun Gothic" panose="020B0503020000020004" pitchFamily="34" charset="-127"/>
                <a:ea typeface="Malgun Gothic" panose="020B0503020000020004" pitchFamily="34" charset="-127"/>
              </a:defRPr>
            </a:lvl4pPr>
            <a:lvl5pPr marL="2057400" indent="-228600">
              <a:defRPr>
                <a:solidFill>
                  <a:schemeClr val="tx1"/>
                </a:solidFill>
                <a:latin typeface="Malgun Gothic" panose="020B0503020000020004" pitchFamily="34" charset="-127"/>
                <a:ea typeface="Malgun Gothic" panose="020B0503020000020004" pitchFamily="34" charset="-127"/>
              </a:defRPr>
            </a:lvl5pPr>
            <a:lvl6pPr marL="25146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6pPr>
            <a:lvl7pPr marL="29718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7pPr>
            <a:lvl8pPr marL="34290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8pPr>
            <a:lvl9pPr marL="38862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9pPr>
          </a:lstStyle>
          <a:p>
            <a:pPr algn="ctr" rtl="1">
              <a:lnSpc>
                <a:spcPct val="150000"/>
              </a:lnSpc>
            </a:pPr>
            <a:r>
              <a:rPr lang="ar-DZ" altLang="en-US">
                <a:ea typeface="Calibri" panose="020F0502020204030204" pitchFamily="34" charset="0"/>
                <a:cs typeface="Sakkal Majalla" panose="02000000000000000000" pitchFamily="2" charset="-78"/>
              </a:rPr>
              <a:t>إذ</a:t>
            </a:r>
            <a:r>
              <a:rPr lang="ar-SA" altLang="en-US">
                <a:ea typeface="Calibri" panose="020F0502020204030204" pitchFamily="34" charset="0"/>
                <a:cs typeface="Sakkal Majalla" panose="02000000000000000000" pitchFamily="2" charset="-78"/>
              </a:rPr>
              <a:t> أصبح التسويق السياحي ضرورة ت</a:t>
            </a:r>
            <a:r>
              <a:rPr lang="ar-DZ" altLang="en-US">
                <a:ea typeface="Calibri" panose="020F0502020204030204" pitchFamily="34" charset="0"/>
                <a:cs typeface="Sakkal Majalla" panose="02000000000000000000" pitchFamily="2" charset="-78"/>
              </a:rPr>
              <a:t>ق</a:t>
            </a:r>
            <a:r>
              <a:rPr lang="ar-SA" altLang="en-US">
                <a:ea typeface="Calibri" panose="020F0502020204030204" pitchFamily="34" charset="0"/>
                <a:cs typeface="Sakkal Majalla" panose="02000000000000000000" pitchFamily="2" charset="-78"/>
              </a:rPr>
              <a:t>تضيها الطبيعة التنافسية للأسواق التي تعمل فيها المؤسسات السياحية، حيث أن المنافسة الحادة دعت المؤسسات السياحة إلى أن تفكر جديا في الكيفية التي يمكن بها مواجهة التحديات التي تفرضها تلك المنافسة، </a:t>
            </a:r>
            <a:endParaRPr lang="fr-FR" altLang="en-US" sz="2400">
              <a:cs typeface="Sakkal Majalla" panose="02000000000000000000" pitchFamily="2" charset="-78"/>
            </a:endParaRPr>
          </a:p>
        </p:txBody>
      </p:sp>
    </p:spTree>
  </p:cSld>
  <p:clrMapOvr>
    <a:masterClrMapping/>
  </p:clrMapOvr>
  <p:transition spd="slow">
    <p:wip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ZoneTexte 4">
            <a:extLst>
              <a:ext uri="{FF2B5EF4-FFF2-40B4-BE49-F238E27FC236}">
                <a16:creationId xmlns:a16="http://schemas.microsoft.com/office/drawing/2014/main" id="{05FF8CF1-7A73-FBA6-3540-B2822C979D30}"/>
              </a:ext>
            </a:extLst>
          </p:cNvPr>
          <p:cNvSpPr txBox="1">
            <a:spLocks noChangeArrowheads="1"/>
          </p:cNvSpPr>
          <p:nvPr/>
        </p:nvSpPr>
        <p:spPr bwMode="auto">
          <a:xfrm>
            <a:off x="1143000" y="214313"/>
            <a:ext cx="1968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Malgun Gothic" panose="020B0503020000020004" pitchFamily="34" charset="-127"/>
                <a:ea typeface="Malgun Gothic" panose="020B0503020000020004" pitchFamily="34" charset="-127"/>
              </a:defRPr>
            </a:lvl1pPr>
            <a:lvl2pPr marL="742950" indent="-285750">
              <a:defRPr>
                <a:solidFill>
                  <a:schemeClr val="tx1"/>
                </a:solidFill>
                <a:latin typeface="Malgun Gothic" panose="020B0503020000020004" pitchFamily="34" charset="-127"/>
                <a:ea typeface="Malgun Gothic" panose="020B0503020000020004" pitchFamily="34" charset="-127"/>
              </a:defRPr>
            </a:lvl2pPr>
            <a:lvl3pPr marL="1143000" indent="-228600">
              <a:defRPr>
                <a:solidFill>
                  <a:schemeClr val="tx1"/>
                </a:solidFill>
                <a:latin typeface="Malgun Gothic" panose="020B0503020000020004" pitchFamily="34" charset="-127"/>
                <a:ea typeface="Malgun Gothic" panose="020B0503020000020004" pitchFamily="34" charset="-127"/>
              </a:defRPr>
            </a:lvl3pPr>
            <a:lvl4pPr marL="1600200" indent="-228600">
              <a:defRPr>
                <a:solidFill>
                  <a:schemeClr val="tx1"/>
                </a:solidFill>
                <a:latin typeface="Malgun Gothic" panose="020B0503020000020004" pitchFamily="34" charset="-127"/>
                <a:ea typeface="Malgun Gothic" panose="020B0503020000020004" pitchFamily="34" charset="-127"/>
              </a:defRPr>
            </a:lvl4pPr>
            <a:lvl5pPr marL="2057400" indent="-228600">
              <a:defRPr>
                <a:solidFill>
                  <a:schemeClr val="tx1"/>
                </a:solidFill>
                <a:latin typeface="Malgun Gothic" panose="020B0503020000020004" pitchFamily="34" charset="-127"/>
                <a:ea typeface="Malgun Gothic" panose="020B0503020000020004" pitchFamily="34" charset="-127"/>
              </a:defRPr>
            </a:lvl5pPr>
            <a:lvl6pPr marL="25146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6pPr>
            <a:lvl7pPr marL="29718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7pPr>
            <a:lvl8pPr marL="34290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8pPr>
            <a:lvl9pPr marL="38862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9pPr>
          </a:lstStyle>
          <a:p>
            <a:pPr eaLnBrk="1" latinLnBrk="1" hangingPunct="1"/>
            <a:endParaRPr lang="ar-SA" altLang="fr-FR" sz="2400"/>
          </a:p>
        </p:txBody>
      </p:sp>
      <p:sp>
        <p:nvSpPr>
          <p:cNvPr id="30" name="Rounded Rectangle 3">
            <a:extLst>
              <a:ext uri="{FF2B5EF4-FFF2-40B4-BE49-F238E27FC236}">
                <a16:creationId xmlns:a16="http://schemas.microsoft.com/office/drawing/2014/main" id="{16508FF1-F2FC-4433-98C9-ACDF2C140C90}"/>
              </a:ext>
            </a:extLst>
          </p:cNvPr>
          <p:cNvSpPr/>
          <p:nvPr/>
        </p:nvSpPr>
        <p:spPr>
          <a:xfrm>
            <a:off x="214313" y="1357313"/>
            <a:ext cx="4357687" cy="722312"/>
          </a:xfrm>
          <a:prstGeom prst="roundRect">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eaLnBrk="1" fontAlgn="auto" latinLnBrk="1" hangingPunct="1">
              <a:spcBef>
                <a:spcPts val="0"/>
              </a:spcBef>
              <a:spcAft>
                <a:spcPts val="0"/>
              </a:spcAft>
              <a:defRPr/>
            </a:pPr>
            <a:endParaRPr lang="ko-KR" altLang="en-US" sz="2800" dirty="0">
              <a:solidFill>
                <a:schemeClr val="tx1"/>
              </a:solidFill>
            </a:endParaRPr>
          </a:p>
        </p:txBody>
      </p:sp>
      <p:sp>
        <p:nvSpPr>
          <p:cNvPr id="32" name="Rounded Rectangle 5">
            <a:extLst>
              <a:ext uri="{FF2B5EF4-FFF2-40B4-BE49-F238E27FC236}">
                <a16:creationId xmlns:a16="http://schemas.microsoft.com/office/drawing/2014/main" id="{FC4017BC-1423-421F-9349-BAC15B007AD0}"/>
              </a:ext>
            </a:extLst>
          </p:cNvPr>
          <p:cNvSpPr/>
          <p:nvPr/>
        </p:nvSpPr>
        <p:spPr>
          <a:xfrm>
            <a:off x="214313" y="2393950"/>
            <a:ext cx="4357687" cy="722313"/>
          </a:xfrm>
          <a:prstGeom prst="roundRect">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eaLnBrk="1" fontAlgn="auto" latinLnBrk="1" hangingPunct="1">
              <a:spcBef>
                <a:spcPts val="0"/>
              </a:spcBef>
              <a:spcAft>
                <a:spcPts val="0"/>
              </a:spcAft>
              <a:defRPr/>
            </a:pPr>
            <a:endParaRPr lang="ko-KR" altLang="en-US" sz="2800" dirty="0">
              <a:solidFill>
                <a:schemeClr val="tx1"/>
              </a:solidFill>
            </a:endParaRPr>
          </a:p>
        </p:txBody>
      </p:sp>
      <p:sp>
        <p:nvSpPr>
          <p:cNvPr id="10245" name="TextBox 310">
            <a:extLst>
              <a:ext uri="{FF2B5EF4-FFF2-40B4-BE49-F238E27FC236}">
                <a16:creationId xmlns:a16="http://schemas.microsoft.com/office/drawing/2014/main" id="{48EF8A84-AECA-76D2-1ECC-B935D3CCB0C2}"/>
              </a:ext>
            </a:extLst>
          </p:cNvPr>
          <p:cNvSpPr txBox="1">
            <a:spLocks noChangeArrowheads="1"/>
          </p:cNvSpPr>
          <p:nvPr/>
        </p:nvSpPr>
        <p:spPr bwMode="auto">
          <a:xfrm>
            <a:off x="285750" y="1357313"/>
            <a:ext cx="4321175"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Malgun Gothic" panose="020B0503020000020004" pitchFamily="34" charset="-127"/>
                <a:ea typeface="Malgun Gothic" panose="020B0503020000020004" pitchFamily="34" charset="-127"/>
              </a:defRPr>
            </a:lvl1pPr>
            <a:lvl2pPr marL="742950" indent="-285750">
              <a:defRPr>
                <a:solidFill>
                  <a:schemeClr val="tx1"/>
                </a:solidFill>
                <a:latin typeface="Malgun Gothic" panose="020B0503020000020004" pitchFamily="34" charset="-127"/>
                <a:ea typeface="Malgun Gothic" panose="020B0503020000020004" pitchFamily="34" charset="-127"/>
              </a:defRPr>
            </a:lvl2pPr>
            <a:lvl3pPr marL="1143000" indent="-228600">
              <a:defRPr>
                <a:solidFill>
                  <a:schemeClr val="tx1"/>
                </a:solidFill>
                <a:latin typeface="Malgun Gothic" panose="020B0503020000020004" pitchFamily="34" charset="-127"/>
                <a:ea typeface="Malgun Gothic" panose="020B0503020000020004" pitchFamily="34" charset="-127"/>
              </a:defRPr>
            </a:lvl3pPr>
            <a:lvl4pPr marL="1600200" indent="-228600">
              <a:defRPr>
                <a:solidFill>
                  <a:schemeClr val="tx1"/>
                </a:solidFill>
                <a:latin typeface="Malgun Gothic" panose="020B0503020000020004" pitchFamily="34" charset="-127"/>
                <a:ea typeface="Malgun Gothic" panose="020B0503020000020004" pitchFamily="34" charset="-127"/>
              </a:defRPr>
            </a:lvl4pPr>
            <a:lvl5pPr marL="2057400" indent="-228600">
              <a:defRPr>
                <a:solidFill>
                  <a:schemeClr val="tx1"/>
                </a:solidFill>
                <a:latin typeface="Malgun Gothic" panose="020B0503020000020004" pitchFamily="34" charset="-127"/>
                <a:ea typeface="Malgun Gothic" panose="020B0503020000020004" pitchFamily="34" charset="-127"/>
              </a:defRPr>
            </a:lvl5pPr>
            <a:lvl6pPr marL="25146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6pPr>
            <a:lvl7pPr marL="29718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7pPr>
            <a:lvl8pPr marL="34290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8pPr>
            <a:lvl9pPr marL="38862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9pPr>
          </a:lstStyle>
          <a:p>
            <a:pPr algn="r" rtl="1" eaLnBrk="1" latinLnBrk="1" hangingPunct="1"/>
            <a:r>
              <a:rPr lang="ar-SA" altLang="en-US" sz="2400">
                <a:ea typeface="Calibri" panose="020F0502020204030204" pitchFamily="34" charset="0"/>
                <a:cs typeface="Sakkal Majalla" panose="02000000000000000000" pitchFamily="2" charset="-78"/>
              </a:rPr>
              <a:t>ما هو المقصود بالسياحة والتسويق السياحي؟ وما المقصود بترقية الخدمات السياحة؟ </a:t>
            </a:r>
            <a:endParaRPr lang="fr-FR" altLang="fr-FR" sz="2400" b="1">
              <a:latin typeface="Traditional Arabic" panose="02020603050405020304" pitchFamily="18" charset="-78"/>
              <a:ea typeface="Calibri" panose="020F0502020204030204" pitchFamily="34" charset="0"/>
              <a:cs typeface="Traditional Arabic" panose="02020603050405020304" pitchFamily="18" charset="-78"/>
            </a:endParaRPr>
          </a:p>
        </p:txBody>
      </p:sp>
      <p:sp>
        <p:nvSpPr>
          <p:cNvPr id="10246" name="TextBox 316">
            <a:extLst>
              <a:ext uri="{FF2B5EF4-FFF2-40B4-BE49-F238E27FC236}">
                <a16:creationId xmlns:a16="http://schemas.microsoft.com/office/drawing/2014/main" id="{020D9AD4-07AF-236D-2CB3-A85AB8E5F766}"/>
              </a:ext>
            </a:extLst>
          </p:cNvPr>
          <p:cNvSpPr txBox="1">
            <a:spLocks noChangeArrowheads="1"/>
          </p:cNvSpPr>
          <p:nvPr/>
        </p:nvSpPr>
        <p:spPr bwMode="auto">
          <a:xfrm>
            <a:off x="207963" y="2371725"/>
            <a:ext cx="4430712" cy="882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Malgun Gothic" panose="020B0503020000020004" pitchFamily="34" charset="-127"/>
                <a:ea typeface="Malgun Gothic" panose="020B0503020000020004" pitchFamily="34" charset="-127"/>
              </a:defRPr>
            </a:lvl1pPr>
            <a:lvl2pPr marL="742950" indent="-285750">
              <a:defRPr>
                <a:solidFill>
                  <a:schemeClr val="tx1"/>
                </a:solidFill>
                <a:latin typeface="Malgun Gothic" panose="020B0503020000020004" pitchFamily="34" charset="-127"/>
                <a:ea typeface="Malgun Gothic" panose="020B0503020000020004" pitchFamily="34" charset="-127"/>
              </a:defRPr>
            </a:lvl2pPr>
            <a:lvl3pPr marL="1143000" indent="-228600">
              <a:defRPr>
                <a:solidFill>
                  <a:schemeClr val="tx1"/>
                </a:solidFill>
                <a:latin typeface="Malgun Gothic" panose="020B0503020000020004" pitchFamily="34" charset="-127"/>
                <a:ea typeface="Malgun Gothic" panose="020B0503020000020004" pitchFamily="34" charset="-127"/>
              </a:defRPr>
            </a:lvl3pPr>
            <a:lvl4pPr marL="1600200" indent="-228600">
              <a:defRPr>
                <a:solidFill>
                  <a:schemeClr val="tx1"/>
                </a:solidFill>
                <a:latin typeface="Malgun Gothic" panose="020B0503020000020004" pitchFamily="34" charset="-127"/>
                <a:ea typeface="Malgun Gothic" panose="020B0503020000020004" pitchFamily="34" charset="-127"/>
              </a:defRPr>
            </a:lvl4pPr>
            <a:lvl5pPr marL="2057400" indent="-228600">
              <a:defRPr>
                <a:solidFill>
                  <a:schemeClr val="tx1"/>
                </a:solidFill>
                <a:latin typeface="Malgun Gothic" panose="020B0503020000020004" pitchFamily="34" charset="-127"/>
                <a:ea typeface="Malgun Gothic" panose="020B0503020000020004" pitchFamily="34" charset="-127"/>
              </a:defRPr>
            </a:lvl5pPr>
            <a:lvl6pPr marL="25146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6pPr>
            <a:lvl7pPr marL="29718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7pPr>
            <a:lvl8pPr marL="34290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8pPr>
            <a:lvl9pPr marL="38862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9pPr>
          </a:lstStyle>
          <a:p>
            <a:pPr algn="r" rtl="1" latinLnBrk="1">
              <a:lnSpc>
                <a:spcPct val="107000"/>
              </a:lnSpc>
              <a:spcAft>
                <a:spcPts val="800"/>
              </a:spcAft>
            </a:pPr>
            <a:r>
              <a:rPr lang="ar-SA" altLang="en-US" sz="2400">
                <a:latin typeface="Calibri" panose="020F0502020204030204" pitchFamily="34" charset="0"/>
                <a:ea typeface="Calibri" panose="020F0502020204030204" pitchFamily="34" charset="0"/>
                <a:cs typeface="Sakkal Majalla" panose="02000000000000000000" pitchFamily="2" charset="-78"/>
              </a:rPr>
              <a:t>كيف يمكن أن يساهم التسويق السياحي في تحسين الخدمات السياحية ؟</a:t>
            </a:r>
            <a:endParaRPr lang="fr-FR" altLang="en-US">
              <a:latin typeface="Calibri" panose="020F0502020204030204" pitchFamily="34" charset="0"/>
              <a:ea typeface="Calibri" panose="020F0502020204030204" pitchFamily="34" charset="0"/>
              <a:cs typeface="Arial" panose="020B0604020202020204" pitchFamily="34" charset="0"/>
            </a:endParaRPr>
          </a:p>
        </p:txBody>
      </p:sp>
      <p:sp>
        <p:nvSpPr>
          <p:cNvPr id="10247" name="Rectangle 1">
            <a:extLst>
              <a:ext uri="{FF2B5EF4-FFF2-40B4-BE49-F238E27FC236}">
                <a16:creationId xmlns:a16="http://schemas.microsoft.com/office/drawing/2014/main" id="{CC355144-C7A8-5824-1D68-9C947BCF1976}"/>
              </a:ext>
            </a:extLst>
          </p:cNvPr>
          <p:cNvSpPr>
            <a:spLocks noChangeArrowheads="1"/>
          </p:cNvSpPr>
          <p:nvPr/>
        </p:nvSpPr>
        <p:spPr bwMode="auto">
          <a:xfrm>
            <a:off x="4786313" y="2665413"/>
            <a:ext cx="4206875" cy="1014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marL="342900" indent="-342900">
              <a:defRPr>
                <a:solidFill>
                  <a:schemeClr val="tx1"/>
                </a:solidFill>
                <a:latin typeface="Malgun Gothic" panose="020B0503020000020004" pitchFamily="34" charset="-127"/>
                <a:ea typeface="Malgun Gothic" panose="020B0503020000020004" pitchFamily="34" charset="-127"/>
              </a:defRPr>
            </a:lvl1pPr>
            <a:lvl2pPr marL="742950" indent="-285750">
              <a:defRPr>
                <a:solidFill>
                  <a:schemeClr val="tx1"/>
                </a:solidFill>
                <a:latin typeface="Malgun Gothic" panose="020B0503020000020004" pitchFamily="34" charset="-127"/>
                <a:ea typeface="Malgun Gothic" panose="020B0503020000020004" pitchFamily="34" charset="-127"/>
              </a:defRPr>
            </a:lvl2pPr>
            <a:lvl3pPr marL="1143000" indent="-228600">
              <a:defRPr>
                <a:solidFill>
                  <a:schemeClr val="tx1"/>
                </a:solidFill>
                <a:latin typeface="Malgun Gothic" panose="020B0503020000020004" pitchFamily="34" charset="-127"/>
                <a:ea typeface="Malgun Gothic" panose="020B0503020000020004" pitchFamily="34" charset="-127"/>
              </a:defRPr>
            </a:lvl3pPr>
            <a:lvl4pPr marL="1600200" indent="-228600">
              <a:defRPr>
                <a:solidFill>
                  <a:schemeClr val="tx1"/>
                </a:solidFill>
                <a:latin typeface="Malgun Gothic" panose="020B0503020000020004" pitchFamily="34" charset="-127"/>
                <a:ea typeface="Malgun Gothic" panose="020B0503020000020004" pitchFamily="34" charset="-127"/>
              </a:defRPr>
            </a:lvl4pPr>
            <a:lvl5pPr marL="2057400" indent="-228600">
              <a:defRPr>
                <a:solidFill>
                  <a:schemeClr val="tx1"/>
                </a:solidFill>
                <a:latin typeface="Malgun Gothic" panose="020B0503020000020004" pitchFamily="34" charset="-127"/>
                <a:ea typeface="Malgun Gothic" panose="020B0503020000020004" pitchFamily="34" charset="-127"/>
              </a:defRPr>
            </a:lvl5pPr>
            <a:lvl6pPr marL="25146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6pPr>
            <a:lvl7pPr marL="29718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7pPr>
            <a:lvl8pPr marL="34290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8pPr>
            <a:lvl9pPr marL="38862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9pPr>
          </a:lstStyle>
          <a:p>
            <a:pPr algn="r" rtl="1" latinLnBrk="1">
              <a:lnSpc>
                <a:spcPct val="107000"/>
              </a:lnSpc>
              <a:spcAft>
                <a:spcPts val="800"/>
              </a:spcAft>
              <a:buFont typeface="Sakkal Majalla" panose="02000000000000000000" pitchFamily="2" charset="-78"/>
              <a:buChar char="-"/>
            </a:pPr>
            <a:r>
              <a:rPr lang="ar-SA" altLang="en-US" sz="2800" b="1">
                <a:latin typeface="Calibri" panose="020F0502020204030204" pitchFamily="34" charset="0"/>
                <a:ea typeface="Calibri" panose="020F0502020204030204" pitchFamily="34" charset="0"/>
                <a:cs typeface="Sakkal Majalla" panose="02000000000000000000" pitchFamily="2" charset="-78"/>
              </a:rPr>
              <a:t>ما هو دور التسويق السياحي في ترقية الخدمات السياحية؟</a:t>
            </a:r>
            <a:endParaRPr lang="fr-FR" altLang="en-US" sz="2000" b="1">
              <a:latin typeface="Calibri" panose="020F0502020204030204" pitchFamily="34" charset="0"/>
              <a:ea typeface="Calibri" panose="020F0502020204030204" pitchFamily="34" charset="0"/>
              <a:cs typeface="Arial" panose="020B0604020202020204" pitchFamily="34" charset="0"/>
            </a:endParaRPr>
          </a:p>
        </p:txBody>
      </p:sp>
      <p:sp>
        <p:nvSpPr>
          <p:cNvPr id="10248" name="Rectangle 54">
            <a:extLst>
              <a:ext uri="{FF2B5EF4-FFF2-40B4-BE49-F238E27FC236}">
                <a16:creationId xmlns:a16="http://schemas.microsoft.com/office/drawing/2014/main" id="{0B7300A0-16BC-1462-8D41-87183A130E7A}"/>
              </a:ext>
            </a:extLst>
          </p:cNvPr>
          <p:cNvSpPr>
            <a:spLocks noChangeArrowheads="1"/>
          </p:cNvSpPr>
          <p:nvPr/>
        </p:nvSpPr>
        <p:spPr bwMode="auto">
          <a:xfrm>
            <a:off x="1285875" y="928688"/>
            <a:ext cx="4124325"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Malgun Gothic" panose="020B0503020000020004" pitchFamily="34" charset="-127"/>
                <a:ea typeface="Malgun Gothic" panose="020B0503020000020004" pitchFamily="34" charset="-127"/>
              </a:defRPr>
            </a:lvl1pPr>
            <a:lvl2pPr marL="742950" indent="-285750">
              <a:defRPr>
                <a:solidFill>
                  <a:schemeClr val="tx1"/>
                </a:solidFill>
                <a:latin typeface="Malgun Gothic" panose="020B0503020000020004" pitchFamily="34" charset="-127"/>
                <a:ea typeface="Malgun Gothic" panose="020B0503020000020004" pitchFamily="34" charset="-127"/>
              </a:defRPr>
            </a:lvl2pPr>
            <a:lvl3pPr marL="1143000" indent="-228600">
              <a:defRPr>
                <a:solidFill>
                  <a:schemeClr val="tx1"/>
                </a:solidFill>
                <a:latin typeface="Malgun Gothic" panose="020B0503020000020004" pitchFamily="34" charset="-127"/>
                <a:ea typeface="Malgun Gothic" panose="020B0503020000020004" pitchFamily="34" charset="-127"/>
              </a:defRPr>
            </a:lvl3pPr>
            <a:lvl4pPr marL="1600200" indent="-228600">
              <a:defRPr>
                <a:solidFill>
                  <a:schemeClr val="tx1"/>
                </a:solidFill>
                <a:latin typeface="Malgun Gothic" panose="020B0503020000020004" pitchFamily="34" charset="-127"/>
                <a:ea typeface="Malgun Gothic" panose="020B0503020000020004" pitchFamily="34" charset="-127"/>
              </a:defRPr>
            </a:lvl4pPr>
            <a:lvl5pPr marL="2057400" indent="-228600">
              <a:defRPr>
                <a:solidFill>
                  <a:schemeClr val="tx1"/>
                </a:solidFill>
                <a:latin typeface="Malgun Gothic" panose="020B0503020000020004" pitchFamily="34" charset="-127"/>
                <a:ea typeface="Malgun Gothic" panose="020B0503020000020004" pitchFamily="34" charset="-127"/>
              </a:defRPr>
            </a:lvl5pPr>
            <a:lvl6pPr marL="25146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6pPr>
            <a:lvl7pPr marL="29718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7pPr>
            <a:lvl8pPr marL="34290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8pPr>
            <a:lvl9pPr marL="38862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9pPr>
          </a:lstStyle>
          <a:p>
            <a:pPr eaLnBrk="1" latinLnBrk="1" hangingPunct="1"/>
            <a:r>
              <a:rPr lang="ar-DZ" altLang="fr-FR" sz="2400">
                <a:latin typeface="Traditional Arabic" panose="02020603050405020304" pitchFamily="18" charset="-78"/>
                <a:cs typeface="Traditional Arabic" panose="02020603050405020304" pitchFamily="18" charset="-78"/>
              </a:rPr>
              <a:t>يتفرع السؤال الرئيسي إلى الأسئلة الفرعية التالية:</a:t>
            </a:r>
            <a:endParaRPr lang="ar-SA" altLang="fr-FR" sz="2400"/>
          </a:p>
        </p:txBody>
      </p:sp>
      <p:sp>
        <p:nvSpPr>
          <p:cNvPr id="10249" name="Rectangle 1">
            <a:extLst>
              <a:ext uri="{FF2B5EF4-FFF2-40B4-BE49-F238E27FC236}">
                <a16:creationId xmlns:a16="http://schemas.microsoft.com/office/drawing/2014/main" id="{4B0417A4-AE99-784C-8416-08B51EB6F38A}"/>
              </a:ext>
            </a:extLst>
          </p:cNvPr>
          <p:cNvSpPr>
            <a:spLocks noChangeArrowheads="1"/>
          </p:cNvSpPr>
          <p:nvPr/>
        </p:nvSpPr>
        <p:spPr bwMode="auto">
          <a:xfrm>
            <a:off x="5286375" y="1857375"/>
            <a:ext cx="3846513"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indent="358775">
              <a:defRPr>
                <a:solidFill>
                  <a:schemeClr val="tx1"/>
                </a:solidFill>
                <a:latin typeface="Malgun Gothic" panose="020B0503020000020004" pitchFamily="34" charset="-127"/>
                <a:ea typeface="Malgun Gothic" panose="020B0503020000020004" pitchFamily="34" charset="-127"/>
              </a:defRPr>
            </a:lvl1pPr>
            <a:lvl2pPr marL="742950" indent="-285750">
              <a:defRPr>
                <a:solidFill>
                  <a:schemeClr val="tx1"/>
                </a:solidFill>
                <a:latin typeface="Malgun Gothic" panose="020B0503020000020004" pitchFamily="34" charset="-127"/>
                <a:ea typeface="Malgun Gothic" panose="020B0503020000020004" pitchFamily="34" charset="-127"/>
              </a:defRPr>
            </a:lvl2pPr>
            <a:lvl3pPr marL="1143000" indent="-228600">
              <a:defRPr>
                <a:solidFill>
                  <a:schemeClr val="tx1"/>
                </a:solidFill>
                <a:latin typeface="Malgun Gothic" panose="020B0503020000020004" pitchFamily="34" charset="-127"/>
                <a:ea typeface="Malgun Gothic" panose="020B0503020000020004" pitchFamily="34" charset="-127"/>
              </a:defRPr>
            </a:lvl3pPr>
            <a:lvl4pPr marL="1600200" indent="-228600">
              <a:defRPr>
                <a:solidFill>
                  <a:schemeClr val="tx1"/>
                </a:solidFill>
                <a:latin typeface="Malgun Gothic" panose="020B0503020000020004" pitchFamily="34" charset="-127"/>
                <a:ea typeface="Malgun Gothic" panose="020B0503020000020004" pitchFamily="34" charset="-127"/>
              </a:defRPr>
            </a:lvl4pPr>
            <a:lvl5pPr marL="2057400" indent="-228600">
              <a:defRPr>
                <a:solidFill>
                  <a:schemeClr val="tx1"/>
                </a:solidFill>
                <a:latin typeface="Malgun Gothic" panose="020B0503020000020004" pitchFamily="34" charset="-127"/>
                <a:ea typeface="Malgun Gothic" panose="020B0503020000020004" pitchFamily="34" charset="-127"/>
              </a:defRPr>
            </a:lvl5pPr>
            <a:lvl6pPr marL="25146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6pPr>
            <a:lvl7pPr marL="29718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7pPr>
            <a:lvl8pPr marL="34290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8pPr>
            <a:lvl9pPr marL="38862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9pPr>
          </a:lstStyle>
          <a:p>
            <a:pPr algn="ctr" rtl="1" eaLnBrk="1" hangingPunct="1"/>
            <a:r>
              <a:rPr lang="ar-DZ" altLang="fr-FR" sz="2800" b="1">
                <a:latin typeface="Traditional Arabic" panose="02020603050405020304" pitchFamily="18" charset="-78"/>
                <a:cs typeface="Traditional Arabic" panose="02020603050405020304" pitchFamily="18" charset="-78"/>
              </a:rPr>
              <a:t>السؤال الرئيسي:</a:t>
            </a:r>
            <a:endParaRPr lang="fr-FR" altLang="fr-FR" sz="2800">
              <a:latin typeface="Arial" panose="020B0604020202020204" pitchFamily="34" charset="0"/>
              <a:cs typeface="Arial" panose="020B0604020202020204" pitchFamily="34" charset="0"/>
            </a:endParaRPr>
          </a:p>
        </p:txBody>
      </p:sp>
      <p:sp>
        <p:nvSpPr>
          <p:cNvPr id="76" name="Freeform 16">
            <a:extLst>
              <a:ext uri="{FF2B5EF4-FFF2-40B4-BE49-F238E27FC236}">
                <a16:creationId xmlns:a16="http://schemas.microsoft.com/office/drawing/2014/main" id="{E574ADAA-2E0D-472D-9659-4E6FFFB93D53}"/>
              </a:ext>
            </a:extLst>
          </p:cNvPr>
          <p:cNvSpPr/>
          <p:nvPr/>
        </p:nvSpPr>
        <p:spPr>
          <a:xfrm>
            <a:off x="7219950" y="4127500"/>
            <a:ext cx="1773238" cy="1590675"/>
          </a:xfrm>
          <a:custGeom>
            <a:avLst/>
            <a:gdLst>
              <a:gd name="connsiteX0" fmla="*/ 1556657 w 1730828"/>
              <a:gd name="connsiteY0" fmla="*/ 152400 h 1654629"/>
              <a:gd name="connsiteX1" fmla="*/ 1730828 w 1730828"/>
              <a:gd name="connsiteY1" fmla="*/ 674915 h 1654629"/>
              <a:gd name="connsiteX2" fmla="*/ 685800 w 1730828"/>
              <a:gd name="connsiteY2" fmla="*/ 1654629 h 1654629"/>
              <a:gd name="connsiteX3" fmla="*/ 0 w 1730828"/>
              <a:gd name="connsiteY3" fmla="*/ 914400 h 1654629"/>
              <a:gd name="connsiteX4" fmla="*/ 1023257 w 1730828"/>
              <a:gd name="connsiteY4" fmla="*/ 0 h 1654629"/>
              <a:gd name="connsiteX5" fmla="*/ 1556657 w 1730828"/>
              <a:gd name="connsiteY5" fmla="*/ 152400 h 16546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730828" h="1654629">
                <a:moveTo>
                  <a:pt x="1556657" y="152400"/>
                </a:moveTo>
                <a:lnTo>
                  <a:pt x="1730828" y="674915"/>
                </a:lnTo>
                <a:lnTo>
                  <a:pt x="685800" y="1654629"/>
                </a:lnTo>
                <a:lnTo>
                  <a:pt x="0" y="914400"/>
                </a:lnTo>
                <a:lnTo>
                  <a:pt x="1023257" y="0"/>
                </a:lnTo>
                <a:lnTo>
                  <a:pt x="1556657" y="152400"/>
                </a:lnTo>
                <a:close/>
              </a:path>
            </a:pathLst>
          </a:custGeom>
          <a:gradFill>
            <a:gsLst>
              <a:gs pos="0">
                <a:schemeClr val="bg1">
                  <a:alpha val="0"/>
                </a:schemeClr>
              </a:gs>
              <a:gs pos="100000">
                <a:schemeClr val="bg1">
                  <a:lumMod val="6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latinLnBrk="1" hangingPunct="1">
              <a:spcBef>
                <a:spcPts val="0"/>
              </a:spcBef>
              <a:spcAft>
                <a:spcPts val="0"/>
              </a:spcAft>
              <a:defRPr/>
            </a:pPr>
            <a:endParaRPr lang="ko-KR" altLang="en-US" sz="2400"/>
          </a:p>
        </p:txBody>
      </p:sp>
      <p:sp>
        <p:nvSpPr>
          <p:cNvPr id="77" name="Freeform 53">
            <a:extLst>
              <a:ext uri="{FF2B5EF4-FFF2-40B4-BE49-F238E27FC236}">
                <a16:creationId xmlns:a16="http://schemas.microsoft.com/office/drawing/2014/main" id="{7B4C1036-51BA-4CDF-8750-473115E1C2CD}"/>
              </a:ext>
            </a:extLst>
          </p:cNvPr>
          <p:cNvSpPr/>
          <p:nvPr/>
        </p:nvSpPr>
        <p:spPr>
          <a:xfrm rot="5400000">
            <a:off x="8189119" y="3883819"/>
            <a:ext cx="974725" cy="1065213"/>
          </a:xfrm>
          <a:custGeom>
            <a:avLst/>
            <a:gdLst>
              <a:gd name="connsiteX0" fmla="*/ 0 w 2305050"/>
              <a:gd name="connsiteY0" fmla="*/ 0 h 2352675"/>
              <a:gd name="connsiteX1" fmla="*/ 771525 w 2305050"/>
              <a:gd name="connsiteY1" fmla="*/ 561975 h 2352675"/>
              <a:gd name="connsiteX2" fmla="*/ 2019300 w 2305050"/>
              <a:gd name="connsiteY2" fmla="*/ 428625 h 2352675"/>
              <a:gd name="connsiteX3" fmla="*/ 2266950 w 2305050"/>
              <a:gd name="connsiteY3" fmla="*/ 657225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47675 w 2305050"/>
              <a:gd name="connsiteY15" fmla="*/ 2276475 h 2352675"/>
              <a:gd name="connsiteX16" fmla="*/ 238125 w 2305050"/>
              <a:gd name="connsiteY16" fmla="*/ 2171700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2019300 w 2305050"/>
              <a:gd name="connsiteY2" fmla="*/ 428625 h 2352675"/>
              <a:gd name="connsiteX3" fmla="*/ 2266950 w 2305050"/>
              <a:gd name="connsiteY3" fmla="*/ 657225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47675 w 2305050"/>
              <a:gd name="connsiteY15" fmla="*/ 2276475 h 2352675"/>
              <a:gd name="connsiteX16" fmla="*/ 260071 w 2305050"/>
              <a:gd name="connsiteY16" fmla="*/ 2087575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2019300 w 2305050"/>
              <a:gd name="connsiteY2" fmla="*/ 428625 h 2352675"/>
              <a:gd name="connsiteX3" fmla="*/ 2266950 w 2305050"/>
              <a:gd name="connsiteY3" fmla="*/ 657225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47675 w 2305050"/>
              <a:gd name="connsiteY15" fmla="*/ 2276475 h 2352675"/>
              <a:gd name="connsiteX16" fmla="*/ 296647 w 2305050"/>
              <a:gd name="connsiteY16" fmla="*/ 2094890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2019300 w 2305050"/>
              <a:gd name="connsiteY2" fmla="*/ 428625 h 2352675"/>
              <a:gd name="connsiteX3" fmla="*/ 2266950 w 2305050"/>
              <a:gd name="connsiteY3" fmla="*/ 657225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47675 w 2305050"/>
              <a:gd name="connsiteY15" fmla="*/ 2276475 h 2352675"/>
              <a:gd name="connsiteX16" fmla="*/ 292990 w 2305050"/>
              <a:gd name="connsiteY16" fmla="*/ 2036368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2019300 w 2305050"/>
              <a:gd name="connsiteY2" fmla="*/ 428625 h 2352675"/>
              <a:gd name="connsiteX3" fmla="*/ 2266950 w 2305050"/>
              <a:gd name="connsiteY3" fmla="*/ 657225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2019300 w 2305050"/>
              <a:gd name="connsiteY2" fmla="*/ 428625 h 2352675"/>
              <a:gd name="connsiteX3" fmla="*/ 2292554 w 2305050"/>
              <a:gd name="connsiteY3" fmla="*/ 627964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2081480 w 2305050"/>
              <a:gd name="connsiteY2" fmla="*/ 476174 h 2352675"/>
              <a:gd name="connsiteX3" fmla="*/ 2292554 w 2305050"/>
              <a:gd name="connsiteY3" fmla="*/ 627964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2004671 w 2305050"/>
              <a:gd name="connsiteY2" fmla="*/ 468859 h 2352675"/>
              <a:gd name="connsiteX3" fmla="*/ 2292554 w 2305050"/>
              <a:gd name="connsiteY3" fmla="*/ 627964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1960779 w 2305050"/>
              <a:gd name="connsiteY2" fmla="*/ 472517 h 2352675"/>
              <a:gd name="connsiteX3" fmla="*/ 2292554 w 2305050"/>
              <a:gd name="connsiteY3" fmla="*/ 627964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1960779 w 2305050"/>
              <a:gd name="connsiteY2" fmla="*/ 472517 h 2352675"/>
              <a:gd name="connsiteX3" fmla="*/ 2270609 w 2305050"/>
              <a:gd name="connsiteY3" fmla="*/ 649910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1960779 w 2305050"/>
              <a:gd name="connsiteY2" fmla="*/ 472517 h 2352675"/>
              <a:gd name="connsiteX3" fmla="*/ 2296212 w 2305050"/>
              <a:gd name="connsiteY3" fmla="*/ 646252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1982725 w 2305050"/>
              <a:gd name="connsiteY2" fmla="*/ 494463 h 2352675"/>
              <a:gd name="connsiteX3" fmla="*/ 2296212 w 2305050"/>
              <a:gd name="connsiteY3" fmla="*/ 646252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2041246 w 2305050"/>
              <a:gd name="connsiteY2" fmla="*/ 498120 h 2352675"/>
              <a:gd name="connsiteX3" fmla="*/ 2296212 w 2305050"/>
              <a:gd name="connsiteY3" fmla="*/ 646252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2041246 w 2305050"/>
              <a:gd name="connsiteY2" fmla="*/ 498120 h 2352675"/>
              <a:gd name="connsiteX3" fmla="*/ 2296212 w 2305050"/>
              <a:gd name="connsiteY3" fmla="*/ 646252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0217 w 2305050"/>
              <a:gd name="connsiteY17" fmla="*/ 750951 h 2352675"/>
              <a:gd name="connsiteX18" fmla="*/ 0 w 2305050"/>
              <a:gd name="connsiteY18" fmla="*/ 0 h 2352675"/>
              <a:gd name="connsiteX0" fmla="*/ 0 w 2305050"/>
              <a:gd name="connsiteY0" fmla="*/ 0 h 2352675"/>
              <a:gd name="connsiteX1" fmla="*/ 771525 w 2305050"/>
              <a:gd name="connsiteY1" fmla="*/ 561975 h 2352675"/>
              <a:gd name="connsiteX2" fmla="*/ 2041246 w 2305050"/>
              <a:gd name="connsiteY2" fmla="*/ 498120 h 2352675"/>
              <a:gd name="connsiteX3" fmla="*/ 2296212 w 2305050"/>
              <a:gd name="connsiteY3" fmla="*/ 646252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0217 w 2305050"/>
              <a:gd name="connsiteY17" fmla="*/ 750951 h 2352675"/>
              <a:gd name="connsiteX18" fmla="*/ 0 w 2305050"/>
              <a:gd name="connsiteY18" fmla="*/ 0 h 2352675"/>
              <a:gd name="connsiteX0" fmla="*/ 0 w 2305050"/>
              <a:gd name="connsiteY0" fmla="*/ 0 h 2352675"/>
              <a:gd name="connsiteX1" fmla="*/ 771525 w 2305050"/>
              <a:gd name="connsiteY1" fmla="*/ 561975 h 2352675"/>
              <a:gd name="connsiteX2" fmla="*/ 2041246 w 2305050"/>
              <a:gd name="connsiteY2" fmla="*/ 498120 h 2352675"/>
              <a:gd name="connsiteX3" fmla="*/ 2296212 w 2305050"/>
              <a:gd name="connsiteY3" fmla="*/ 646252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0217 w 2305050"/>
              <a:gd name="connsiteY17" fmla="*/ 750951 h 2352675"/>
              <a:gd name="connsiteX18" fmla="*/ 0 w 2305050"/>
              <a:gd name="connsiteY18" fmla="*/ 0 h 2352675"/>
              <a:gd name="connsiteX0" fmla="*/ 0 w 2305050"/>
              <a:gd name="connsiteY0" fmla="*/ 0 h 2352675"/>
              <a:gd name="connsiteX1" fmla="*/ 771525 w 2305050"/>
              <a:gd name="connsiteY1" fmla="*/ 561975 h 2352675"/>
              <a:gd name="connsiteX2" fmla="*/ 2041246 w 2305050"/>
              <a:gd name="connsiteY2" fmla="*/ 498120 h 2352675"/>
              <a:gd name="connsiteX3" fmla="*/ 2296212 w 2305050"/>
              <a:gd name="connsiteY3" fmla="*/ 646252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0217 w 2305050"/>
              <a:gd name="connsiteY17" fmla="*/ 750951 h 2352675"/>
              <a:gd name="connsiteX18" fmla="*/ 0 w 2305050"/>
              <a:gd name="connsiteY18" fmla="*/ 0 h 2352675"/>
              <a:gd name="connsiteX0" fmla="*/ 0 w 2294077"/>
              <a:gd name="connsiteY0" fmla="*/ 0 h 2363647"/>
              <a:gd name="connsiteX1" fmla="*/ 760552 w 2294077"/>
              <a:gd name="connsiteY1" fmla="*/ 572947 h 2363647"/>
              <a:gd name="connsiteX2" fmla="*/ 2030273 w 2294077"/>
              <a:gd name="connsiteY2" fmla="*/ 509092 h 2363647"/>
              <a:gd name="connsiteX3" fmla="*/ 2285239 w 2294077"/>
              <a:gd name="connsiteY3" fmla="*/ 657224 h 2363647"/>
              <a:gd name="connsiteX4" fmla="*/ 1132027 w 2294077"/>
              <a:gd name="connsiteY4" fmla="*/ 1020622 h 2363647"/>
              <a:gd name="connsiteX5" fmla="*/ 1617802 w 2294077"/>
              <a:gd name="connsiteY5" fmla="*/ 1544497 h 2363647"/>
              <a:gd name="connsiteX6" fmla="*/ 2065477 w 2294077"/>
              <a:gd name="connsiteY6" fmla="*/ 1544497 h 2363647"/>
              <a:gd name="connsiteX7" fmla="*/ 2294077 w 2294077"/>
              <a:gd name="connsiteY7" fmla="*/ 1734997 h 2363647"/>
              <a:gd name="connsiteX8" fmla="*/ 1827352 w 2294077"/>
              <a:gd name="connsiteY8" fmla="*/ 1868347 h 2363647"/>
              <a:gd name="connsiteX9" fmla="*/ 1998802 w 2294077"/>
              <a:gd name="connsiteY9" fmla="*/ 2115997 h 2363647"/>
              <a:gd name="connsiteX10" fmla="*/ 1722577 w 2294077"/>
              <a:gd name="connsiteY10" fmla="*/ 1982647 h 2363647"/>
              <a:gd name="connsiteX11" fmla="*/ 1532077 w 2294077"/>
              <a:gd name="connsiteY11" fmla="*/ 2363647 h 2363647"/>
              <a:gd name="connsiteX12" fmla="*/ 1303477 w 2294077"/>
              <a:gd name="connsiteY12" fmla="*/ 2144572 h 2363647"/>
              <a:gd name="connsiteX13" fmla="*/ 1436827 w 2294077"/>
              <a:gd name="connsiteY13" fmla="*/ 1782622 h 2363647"/>
              <a:gd name="connsiteX14" fmla="*/ 912952 w 2294077"/>
              <a:gd name="connsiteY14" fmla="*/ 1201597 h 2363647"/>
              <a:gd name="connsiteX15" fmla="*/ 403784 w 2294077"/>
              <a:gd name="connsiteY15" fmla="*/ 2316707 h 2363647"/>
              <a:gd name="connsiteX16" fmla="*/ 282017 w 2294077"/>
              <a:gd name="connsiteY16" fmla="*/ 2047340 h 2363647"/>
              <a:gd name="connsiteX17" fmla="*/ 509244 w 2294077"/>
              <a:gd name="connsiteY17" fmla="*/ 761923 h 2363647"/>
              <a:gd name="connsiteX18" fmla="*/ 0 w 2294077"/>
              <a:gd name="connsiteY18" fmla="*/ 0 h 2363647"/>
              <a:gd name="connsiteX0" fmla="*/ 6569 w 2300646"/>
              <a:gd name="connsiteY0" fmla="*/ 0 h 2363647"/>
              <a:gd name="connsiteX1" fmla="*/ 767121 w 2300646"/>
              <a:gd name="connsiteY1" fmla="*/ 572947 h 2363647"/>
              <a:gd name="connsiteX2" fmla="*/ 2036842 w 2300646"/>
              <a:gd name="connsiteY2" fmla="*/ 509092 h 2363647"/>
              <a:gd name="connsiteX3" fmla="*/ 2291808 w 2300646"/>
              <a:gd name="connsiteY3" fmla="*/ 657224 h 2363647"/>
              <a:gd name="connsiteX4" fmla="*/ 1138596 w 2300646"/>
              <a:gd name="connsiteY4" fmla="*/ 1020622 h 2363647"/>
              <a:gd name="connsiteX5" fmla="*/ 1624371 w 2300646"/>
              <a:gd name="connsiteY5" fmla="*/ 1544497 h 2363647"/>
              <a:gd name="connsiteX6" fmla="*/ 2072046 w 2300646"/>
              <a:gd name="connsiteY6" fmla="*/ 1544497 h 2363647"/>
              <a:gd name="connsiteX7" fmla="*/ 2300646 w 2300646"/>
              <a:gd name="connsiteY7" fmla="*/ 1734997 h 2363647"/>
              <a:gd name="connsiteX8" fmla="*/ 1833921 w 2300646"/>
              <a:gd name="connsiteY8" fmla="*/ 1868347 h 2363647"/>
              <a:gd name="connsiteX9" fmla="*/ 2005371 w 2300646"/>
              <a:gd name="connsiteY9" fmla="*/ 2115997 h 2363647"/>
              <a:gd name="connsiteX10" fmla="*/ 1729146 w 2300646"/>
              <a:gd name="connsiteY10" fmla="*/ 1982647 h 2363647"/>
              <a:gd name="connsiteX11" fmla="*/ 1538646 w 2300646"/>
              <a:gd name="connsiteY11" fmla="*/ 2363647 h 2363647"/>
              <a:gd name="connsiteX12" fmla="*/ 1310046 w 2300646"/>
              <a:gd name="connsiteY12" fmla="*/ 2144572 h 2363647"/>
              <a:gd name="connsiteX13" fmla="*/ 1443396 w 2300646"/>
              <a:gd name="connsiteY13" fmla="*/ 1782622 h 2363647"/>
              <a:gd name="connsiteX14" fmla="*/ 919521 w 2300646"/>
              <a:gd name="connsiteY14" fmla="*/ 1201597 h 2363647"/>
              <a:gd name="connsiteX15" fmla="*/ 410353 w 2300646"/>
              <a:gd name="connsiteY15" fmla="*/ 2316707 h 2363647"/>
              <a:gd name="connsiteX16" fmla="*/ 288586 w 2300646"/>
              <a:gd name="connsiteY16" fmla="*/ 2047340 h 2363647"/>
              <a:gd name="connsiteX17" fmla="*/ 515813 w 2300646"/>
              <a:gd name="connsiteY17" fmla="*/ 761923 h 2363647"/>
              <a:gd name="connsiteX18" fmla="*/ 6569 w 2300646"/>
              <a:gd name="connsiteY18" fmla="*/ 0 h 2363647"/>
              <a:gd name="connsiteX0" fmla="*/ 6569 w 2300646"/>
              <a:gd name="connsiteY0" fmla="*/ 5505 h 2369152"/>
              <a:gd name="connsiteX1" fmla="*/ 767121 w 2300646"/>
              <a:gd name="connsiteY1" fmla="*/ 578452 h 2369152"/>
              <a:gd name="connsiteX2" fmla="*/ 2036842 w 2300646"/>
              <a:gd name="connsiteY2" fmla="*/ 514597 h 2369152"/>
              <a:gd name="connsiteX3" fmla="*/ 2291808 w 2300646"/>
              <a:gd name="connsiteY3" fmla="*/ 662729 h 2369152"/>
              <a:gd name="connsiteX4" fmla="*/ 1138596 w 2300646"/>
              <a:gd name="connsiteY4" fmla="*/ 1026127 h 2369152"/>
              <a:gd name="connsiteX5" fmla="*/ 1624371 w 2300646"/>
              <a:gd name="connsiteY5" fmla="*/ 1550002 h 2369152"/>
              <a:gd name="connsiteX6" fmla="*/ 2072046 w 2300646"/>
              <a:gd name="connsiteY6" fmla="*/ 1550002 h 2369152"/>
              <a:gd name="connsiteX7" fmla="*/ 2300646 w 2300646"/>
              <a:gd name="connsiteY7" fmla="*/ 1740502 h 2369152"/>
              <a:gd name="connsiteX8" fmla="*/ 1833921 w 2300646"/>
              <a:gd name="connsiteY8" fmla="*/ 1873852 h 2369152"/>
              <a:gd name="connsiteX9" fmla="*/ 2005371 w 2300646"/>
              <a:gd name="connsiteY9" fmla="*/ 2121502 h 2369152"/>
              <a:gd name="connsiteX10" fmla="*/ 1729146 w 2300646"/>
              <a:gd name="connsiteY10" fmla="*/ 1988152 h 2369152"/>
              <a:gd name="connsiteX11" fmla="*/ 1538646 w 2300646"/>
              <a:gd name="connsiteY11" fmla="*/ 2369152 h 2369152"/>
              <a:gd name="connsiteX12" fmla="*/ 1310046 w 2300646"/>
              <a:gd name="connsiteY12" fmla="*/ 2150077 h 2369152"/>
              <a:gd name="connsiteX13" fmla="*/ 1443396 w 2300646"/>
              <a:gd name="connsiteY13" fmla="*/ 1788127 h 2369152"/>
              <a:gd name="connsiteX14" fmla="*/ 919521 w 2300646"/>
              <a:gd name="connsiteY14" fmla="*/ 1207102 h 2369152"/>
              <a:gd name="connsiteX15" fmla="*/ 410353 w 2300646"/>
              <a:gd name="connsiteY15" fmla="*/ 2322212 h 2369152"/>
              <a:gd name="connsiteX16" fmla="*/ 288586 w 2300646"/>
              <a:gd name="connsiteY16" fmla="*/ 2052845 h 2369152"/>
              <a:gd name="connsiteX17" fmla="*/ 515813 w 2300646"/>
              <a:gd name="connsiteY17" fmla="*/ 767428 h 2369152"/>
              <a:gd name="connsiteX18" fmla="*/ 6569 w 2300646"/>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43194 w 2305244"/>
              <a:gd name="connsiteY4" fmla="*/ 1026127 h 2369152"/>
              <a:gd name="connsiteX5" fmla="*/ 1628969 w 2305244"/>
              <a:gd name="connsiteY5" fmla="*/ 1550002 h 2369152"/>
              <a:gd name="connsiteX6" fmla="*/ 2076644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447994 w 2305244"/>
              <a:gd name="connsiteY13" fmla="*/ 1788127 h 2369152"/>
              <a:gd name="connsiteX14" fmla="*/ 924119 w 2305244"/>
              <a:gd name="connsiteY14" fmla="*/ 1207102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43194 w 2305244"/>
              <a:gd name="connsiteY4" fmla="*/ 1026127 h 2369152"/>
              <a:gd name="connsiteX5" fmla="*/ 1628969 w 2305244"/>
              <a:gd name="connsiteY5" fmla="*/ 1550002 h 2369152"/>
              <a:gd name="connsiteX6" fmla="*/ 2076644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447994 w 2305244"/>
              <a:gd name="connsiteY13" fmla="*/ 1788127 h 2369152"/>
              <a:gd name="connsiteX14" fmla="*/ 909489 w 2305244"/>
              <a:gd name="connsiteY14" fmla="*/ 1185156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06618 w 2305244"/>
              <a:gd name="connsiteY4" fmla="*/ 1004182 h 2369152"/>
              <a:gd name="connsiteX5" fmla="*/ 1628969 w 2305244"/>
              <a:gd name="connsiteY5" fmla="*/ 1550002 h 2369152"/>
              <a:gd name="connsiteX6" fmla="*/ 2076644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447994 w 2305244"/>
              <a:gd name="connsiteY13" fmla="*/ 1788127 h 2369152"/>
              <a:gd name="connsiteX14" fmla="*/ 909489 w 2305244"/>
              <a:gd name="connsiteY14" fmla="*/ 1185156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06618 w 2305244"/>
              <a:gd name="connsiteY4" fmla="*/ 1004182 h 2369152"/>
              <a:gd name="connsiteX5" fmla="*/ 1628969 w 2305244"/>
              <a:gd name="connsiteY5" fmla="*/ 1550002 h 2369152"/>
              <a:gd name="connsiteX6" fmla="*/ 2076644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447994 w 2305244"/>
              <a:gd name="connsiteY13" fmla="*/ 1788127 h 2369152"/>
              <a:gd name="connsiteX14" fmla="*/ 898516 w 2305244"/>
              <a:gd name="connsiteY14" fmla="*/ 1196129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24906 w 2305244"/>
              <a:gd name="connsiteY4" fmla="*/ 1004182 h 2369152"/>
              <a:gd name="connsiteX5" fmla="*/ 1628969 w 2305244"/>
              <a:gd name="connsiteY5" fmla="*/ 1550002 h 2369152"/>
              <a:gd name="connsiteX6" fmla="*/ 2076644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447994 w 2305244"/>
              <a:gd name="connsiteY13" fmla="*/ 1788127 h 2369152"/>
              <a:gd name="connsiteX14" fmla="*/ 898516 w 2305244"/>
              <a:gd name="connsiteY14" fmla="*/ 1196129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24906 w 2305244"/>
              <a:gd name="connsiteY4" fmla="*/ 1004182 h 2369152"/>
              <a:gd name="connsiteX5" fmla="*/ 1628969 w 2305244"/>
              <a:gd name="connsiteY5" fmla="*/ 1550002 h 2369152"/>
              <a:gd name="connsiteX6" fmla="*/ 2076644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447994 w 2305244"/>
              <a:gd name="connsiteY13" fmla="*/ 1788127 h 2369152"/>
              <a:gd name="connsiteX14" fmla="*/ 909489 w 2305244"/>
              <a:gd name="connsiteY14" fmla="*/ 1225390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24906 w 2305244"/>
              <a:gd name="connsiteY4" fmla="*/ 1004182 h 2369152"/>
              <a:gd name="connsiteX5" fmla="*/ 1628969 w 2305244"/>
              <a:gd name="connsiteY5" fmla="*/ 1550002 h 2369152"/>
              <a:gd name="connsiteX6" fmla="*/ 2076644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473597 w 2305244"/>
              <a:gd name="connsiteY13" fmla="*/ 1788127 h 2369152"/>
              <a:gd name="connsiteX14" fmla="*/ 909489 w 2305244"/>
              <a:gd name="connsiteY14" fmla="*/ 1225390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24906 w 2305244"/>
              <a:gd name="connsiteY4" fmla="*/ 1004182 h 2369152"/>
              <a:gd name="connsiteX5" fmla="*/ 1628969 w 2305244"/>
              <a:gd name="connsiteY5" fmla="*/ 1550002 h 2369152"/>
              <a:gd name="connsiteX6" fmla="*/ 2076644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513830 w 2305244"/>
              <a:gd name="connsiteY13" fmla="*/ 1784469 h 2369152"/>
              <a:gd name="connsiteX14" fmla="*/ 909489 w 2305244"/>
              <a:gd name="connsiteY14" fmla="*/ 1225390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24906 w 2305244"/>
              <a:gd name="connsiteY4" fmla="*/ 1004182 h 2369152"/>
              <a:gd name="connsiteX5" fmla="*/ 1628969 w 2305244"/>
              <a:gd name="connsiteY5" fmla="*/ 1550002 h 2369152"/>
              <a:gd name="connsiteX6" fmla="*/ 2076644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495542 w 2305244"/>
              <a:gd name="connsiteY13" fmla="*/ 1788127 h 2369152"/>
              <a:gd name="connsiteX14" fmla="*/ 909489 w 2305244"/>
              <a:gd name="connsiteY14" fmla="*/ 1225390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24906 w 2305244"/>
              <a:gd name="connsiteY4" fmla="*/ 1004182 h 2369152"/>
              <a:gd name="connsiteX5" fmla="*/ 1650914 w 2305244"/>
              <a:gd name="connsiteY5" fmla="*/ 1597551 h 2369152"/>
              <a:gd name="connsiteX6" fmla="*/ 2076644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495542 w 2305244"/>
              <a:gd name="connsiteY13" fmla="*/ 1788127 h 2369152"/>
              <a:gd name="connsiteX14" fmla="*/ 909489 w 2305244"/>
              <a:gd name="connsiteY14" fmla="*/ 1225390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24906 w 2305244"/>
              <a:gd name="connsiteY4" fmla="*/ 1004182 h 2369152"/>
              <a:gd name="connsiteX5" fmla="*/ 1676517 w 2305244"/>
              <a:gd name="connsiteY5" fmla="*/ 1608523 h 2369152"/>
              <a:gd name="connsiteX6" fmla="*/ 2076644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495542 w 2305244"/>
              <a:gd name="connsiteY13" fmla="*/ 1788127 h 2369152"/>
              <a:gd name="connsiteX14" fmla="*/ 909489 w 2305244"/>
              <a:gd name="connsiteY14" fmla="*/ 1225390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24906 w 2305244"/>
              <a:gd name="connsiteY4" fmla="*/ 1004182 h 2369152"/>
              <a:gd name="connsiteX5" fmla="*/ 1676517 w 2305244"/>
              <a:gd name="connsiteY5" fmla="*/ 1608523 h 2369152"/>
              <a:gd name="connsiteX6" fmla="*/ 2032752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495542 w 2305244"/>
              <a:gd name="connsiteY13" fmla="*/ 1788127 h 2369152"/>
              <a:gd name="connsiteX14" fmla="*/ 909489 w 2305244"/>
              <a:gd name="connsiteY14" fmla="*/ 1225390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2305244 w 2305244"/>
              <a:gd name="connsiteY0" fmla="*/ 1740502 h 2369152"/>
              <a:gd name="connsiteX1" fmla="*/ 1838519 w 2305244"/>
              <a:gd name="connsiteY1" fmla="*/ 1873852 h 2369152"/>
              <a:gd name="connsiteX2" fmla="*/ 2009969 w 2305244"/>
              <a:gd name="connsiteY2" fmla="*/ 2121502 h 2369152"/>
              <a:gd name="connsiteX3" fmla="*/ 1733744 w 2305244"/>
              <a:gd name="connsiteY3" fmla="*/ 1988152 h 2369152"/>
              <a:gd name="connsiteX4" fmla="*/ 1543244 w 2305244"/>
              <a:gd name="connsiteY4" fmla="*/ 2369152 h 2369152"/>
              <a:gd name="connsiteX5" fmla="*/ 1314644 w 2305244"/>
              <a:gd name="connsiteY5" fmla="*/ 2150077 h 2369152"/>
              <a:gd name="connsiteX6" fmla="*/ 1495542 w 2305244"/>
              <a:gd name="connsiteY6" fmla="*/ 1788127 h 2369152"/>
              <a:gd name="connsiteX7" fmla="*/ 909489 w 2305244"/>
              <a:gd name="connsiteY7" fmla="*/ 1225390 h 2369152"/>
              <a:gd name="connsiteX8" fmla="*/ 414951 w 2305244"/>
              <a:gd name="connsiteY8" fmla="*/ 2322212 h 2369152"/>
              <a:gd name="connsiteX9" fmla="*/ 293184 w 2305244"/>
              <a:gd name="connsiteY9" fmla="*/ 2052845 h 2369152"/>
              <a:gd name="connsiteX10" fmla="*/ 520411 w 2305244"/>
              <a:gd name="connsiteY10" fmla="*/ 767428 h 2369152"/>
              <a:gd name="connsiteX11" fmla="*/ 11167 w 2305244"/>
              <a:gd name="connsiteY11" fmla="*/ 5505 h 2369152"/>
              <a:gd name="connsiteX12" fmla="*/ 771719 w 2305244"/>
              <a:gd name="connsiteY12" fmla="*/ 578452 h 2369152"/>
              <a:gd name="connsiteX13" fmla="*/ 2041440 w 2305244"/>
              <a:gd name="connsiteY13" fmla="*/ 514597 h 2369152"/>
              <a:gd name="connsiteX14" fmla="*/ 2296406 w 2305244"/>
              <a:gd name="connsiteY14" fmla="*/ 662729 h 2369152"/>
              <a:gd name="connsiteX15" fmla="*/ 1124906 w 2305244"/>
              <a:gd name="connsiteY15" fmla="*/ 1004182 h 2369152"/>
              <a:gd name="connsiteX16" fmla="*/ 1676517 w 2305244"/>
              <a:gd name="connsiteY16" fmla="*/ 1608523 h 2369152"/>
              <a:gd name="connsiteX17" fmla="*/ 2124192 w 2305244"/>
              <a:gd name="connsiteY17" fmla="*/ 1641442 h 2369152"/>
              <a:gd name="connsiteX0" fmla="*/ 2305244 w 2305244"/>
              <a:gd name="connsiteY0" fmla="*/ 1740502 h 2369152"/>
              <a:gd name="connsiteX1" fmla="*/ 1838519 w 2305244"/>
              <a:gd name="connsiteY1" fmla="*/ 1873852 h 2369152"/>
              <a:gd name="connsiteX2" fmla="*/ 2009969 w 2305244"/>
              <a:gd name="connsiteY2" fmla="*/ 2121502 h 2369152"/>
              <a:gd name="connsiteX3" fmla="*/ 1733744 w 2305244"/>
              <a:gd name="connsiteY3" fmla="*/ 1988152 h 2369152"/>
              <a:gd name="connsiteX4" fmla="*/ 1543244 w 2305244"/>
              <a:gd name="connsiteY4" fmla="*/ 2369152 h 2369152"/>
              <a:gd name="connsiteX5" fmla="*/ 1314644 w 2305244"/>
              <a:gd name="connsiteY5" fmla="*/ 2150077 h 2369152"/>
              <a:gd name="connsiteX6" fmla="*/ 1495542 w 2305244"/>
              <a:gd name="connsiteY6" fmla="*/ 1788127 h 2369152"/>
              <a:gd name="connsiteX7" fmla="*/ 909489 w 2305244"/>
              <a:gd name="connsiteY7" fmla="*/ 1225390 h 2369152"/>
              <a:gd name="connsiteX8" fmla="*/ 414951 w 2305244"/>
              <a:gd name="connsiteY8" fmla="*/ 2322212 h 2369152"/>
              <a:gd name="connsiteX9" fmla="*/ 293184 w 2305244"/>
              <a:gd name="connsiteY9" fmla="*/ 2052845 h 2369152"/>
              <a:gd name="connsiteX10" fmla="*/ 520411 w 2305244"/>
              <a:gd name="connsiteY10" fmla="*/ 767428 h 2369152"/>
              <a:gd name="connsiteX11" fmla="*/ 11167 w 2305244"/>
              <a:gd name="connsiteY11" fmla="*/ 5505 h 2369152"/>
              <a:gd name="connsiteX12" fmla="*/ 771719 w 2305244"/>
              <a:gd name="connsiteY12" fmla="*/ 578452 h 2369152"/>
              <a:gd name="connsiteX13" fmla="*/ 2041440 w 2305244"/>
              <a:gd name="connsiteY13" fmla="*/ 514597 h 2369152"/>
              <a:gd name="connsiteX14" fmla="*/ 2296406 w 2305244"/>
              <a:gd name="connsiteY14" fmla="*/ 662729 h 2369152"/>
              <a:gd name="connsiteX15" fmla="*/ 1124906 w 2305244"/>
              <a:gd name="connsiteY15" fmla="*/ 1004182 h 2369152"/>
              <a:gd name="connsiteX16" fmla="*/ 1676517 w 2305244"/>
              <a:gd name="connsiteY16" fmla="*/ 1608523 h 2369152"/>
              <a:gd name="connsiteX17" fmla="*/ 2102246 w 2305244"/>
              <a:gd name="connsiteY17" fmla="*/ 1579262 h 2369152"/>
              <a:gd name="connsiteX0" fmla="*/ 2275983 w 2296406"/>
              <a:gd name="connsiteY0" fmla="*/ 1747817 h 2369152"/>
              <a:gd name="connsiteX1" fmla="*/ 1838519 w 2296406"/>
              <a:gd name="connsiteY1" fmla="*/ 1873852 h 2369152"/>
              <a:gd name="connsiteX2" fmla="*/ 2009969 w 2296406"/>
              <a:gd name="connsiteY2" fmla="*/ 2121502 h 2369152"/>
              <a:gd name="connsiteX3" fmla="*/ 1733744 w 2296406"/>
              <a:gd name="connsiteY3" fmla="*/ 1988152 h 2369152"/>
              <a:gd name="connsiteX4" fmla="*/ 1543244 w 2296406"/>
              <a:gd name="connsiteY4" fmla="*/ 2369152 h 2369152"/>
              <a:gd name="connsiteX5" fmla="*/ 1314644 w 2296406"/>
              <a:gd name="connsiteY5" fmla="*/ 2150077 h 2369152"/>
              <a:gd name="connsiteX6" fmla="*/ 1495542 w 2296406"/>
              <a:gd name="connsiteY6" fmla="*/ 1788127 h 2369152"/>
              <a:gd name="connsiteX7" fmla="*/ 909489 w 2296406"/>
              <a:gd name="connsiteY7" fmla="*/ 1225390 h 2369152"/>
              <a:gd name="connsiteX8" fmla="*/ 414951 w 2296406"/>
              <a:gd name="connsiteY8" fmla="*/ 2322212 h 2369152"/>
              <a:gd name="connsiteX9" fmla="*/ 293184 w 2296406"/>
              <a:gd name="connsiteY9" fmla="*/ 2052845 h 2369152"/>
              <a:gd name="connsiteX10" fmla="*/ 520411 w 2296406"/>
              <a:gd name="connsiteY10" fmla="*/ 767428 h 2369152"/>
              <a:gd name="connsiteX11" fmla="*/ 11167 w 2296406"/>
              <a:gd name="connsiteY11" fmla="*/ 5505 h 2369152"/>
              <a:gd name="connsiteX12" fmla="*/ 771719 w 2296406"/>
              <a:gd name="connsiteY12" fmla="*/ 578452 h 2369152"/>
              <a:gd name="connsiteX13" fmla="*/ 2041440 w 2296406"/>
              <a:gd name="connsiteY13" fmla="*/ 514597 h 2369152"/>
              <a:gd name="connsiteX14" fmla="*/ 2296406 w 2296406"/>
              <a:gd name="connsiteY14" fmla="*/ 662729 h 2369152"/>
              <a:gd name="connsiteX15" fmla="*/ 1124906 w 2296406"/>
              <a:gd name="connsiteY15" fmla="*/ 1004182 h 2369152"/>
              <a:gd name="connsiteX16" fmla="*/ 1676517 w 2296406"/>
              <a:gd name="connsiteY16" fmla="*/ 1608523 h 2369152"/>
              <a:gd name="connsiteX17" fmla="*/ 2102246 w 2296406"/>
              <a:gd name="connsiteY17" fmla="*/ 1579262 h 2369152"/>
              <a:gd name="connsiteX0" fmla="*/ 2290614 w 2296406"/>
              <a:gd name="connsiteY0" fmla="*/ 1777078 h 2369152"/>
              <a:gd name="connsiteX1" fmla="*/ 1838519 w 2296406"/>
              <a:gd name="connsiteY1" fmla="*/ 1873852 h 2369152"/>
              <a:gd name="connsiteX2" fmla="*/ 2009969 w 2296406"/>
              <a:gd name="connsiteY2" fmla="*/ 2121502 h 2369152"/>
              <a:gd name="connsiteX3" fmla="*/ 1733744 w 2296406"/>
              <a:gd name="connsiteY3" fmla="*/ 1988152 h 2369152"/>
              <a:gd name="connsiteX4" fmla="*/ 1543244 w 2296406"/>
              <a:gd name="connsiteY4" fmla="*/ 2369152 h 2369152"/>
              <a:gd name="connsiteX5" fmla="*/ 1314644 w 2296406"/>
              <a:gd name="connsiteY5" fmla="*/ 2150077 h 2369152"/>
              <a:gd name="connsiteX6" fmla="*/ 1495542 w 2296406"/>
              <a:gd name="connsiteY6" fmla="*/ 1788127 h 2369152"/>
              <a:gd name="connsiteX7" fmla="*/ 909489 w 2296406"/>
              <a:gd name="connsiteY7" fmla="*/ 1225390 h 2369152"/>
              <a:gd name="connsiteX8" fmla="*/ 414951 w 2296406"/>
              <a:gd name="connsiteY8" fmla="*/ 2322212 h 2369152"/>
              <a:gd name="connsiteX9" fmla="*/ 293184 w 2296406"/>
              <a:gd name="connsiteY9" fmla="*/ 2052845 h 2369152"/>
              <a:gd name="connsiteX10" fmla="*/ 520411 w 2296406"/>
              <a:gd name="connsiteY10" fmla="*/ 767428 h 2369152"/>
              <a:gd name="connsiteX11" fmla="*/ 11167 w 2296406"/>
              <a:gd name="connsiteY11" fmla="*/ 5505 h 2369152"/>
              <a:gd name="connsiteX12" fmla="*/ 771719 w 2296406"/>
              <a:gd name="connsiteY12" fmla="*/ 578452 h 2369152"/>
              <a:gd name="connsiteX13" fmla="*/ 2041440 w 2296406"/>
              <a:gd name="connsiteY13" fmla="*/ 514597 h 2369152"/>
              <a:gd name="connsiteX14" fmla="*/ 2296406 w 2296406"/>
              <a:gd name="connsiteY14" fmla="*/ 662729 h 2369152"/>
              <a:gd name="connsiteX15" fmla="*/ 1124906 w 2296406"/>
              <a:gd name="connsiteY15" fmla="*/ 1004182 h 2369152"/>
              <a:gd name="connsiteX16" fmla="*/ 1676517 w 2296406"/>
              <a:gd name="connsiteY16" fmla="*/ 1608523 h 2369152"/>
              <a:gd name="connsiteX17" fmla="*/ 2102246 w 2296406"/>
              <a:gd name="connsiteY17" fmla="*/ 1579262 h 2369152"/>
              <a:gd name="connsiteX0" fmla="*/ 2290614 w 2296406"/>
              <a:gd name="connsiteY0" fmla="*/ 1740502 h 2369152"/>
              <a:gd name="connsiteX1" fmla="*/ 1838519 w 2296406"/>
              <a:gd name="connsiteY1" fmla="*/ 1873852 h 2369152"/>
              <a:gd name="connsiteX2" fmla="*/ 2009969 w 2296406"/>
              <a:gd name="connsiteY2" fmla="*/ 2121502 h 2369152"/>
              <a:gd name="connsiteX3" fmla="*/ 1733744 w 2296406"/>
              <a:gd name="connsiteY3" fmla="*/ 1988152 h 2369152"/>
              <a:gd name="connsiteX4" fmla="*/ 1543244 w 2296406"/>
              <a:gd name="connsiteY4" fmla="*/ 2369152 h 2369152"/>
              <a:gd name="connsiteX5" fmla="*/ 1314644 w 2296406"/>
              <a:gd name="connsiteY5" fmla="*/ 2150077 h 2369152"/>
              <a:gd name="connsiteX6" fmla="*/ 1495542 w 2296406"/>
              <a:gd name="connsiteY6" fmla="*/ 1788127 h 2369152"/>
              <a:gd name="connsiteX7" fmla="*/ 909489 w 2296406"/>
              <a:gd name="connsiteY7" fmla="*/ 1225390 h 2369152"/>
              <a:gd name="connsiteX8" fmla="*/ 414951 w 2296406"/>
              <a:gd name="connsiteY8" fmla="*/ 2322212 h 2369152"/>
              <a:gd name="connsiteX9" fmla="*/ 293184 w 2296406"/>
              <a:gd name="connsiteY9" fmla="*/ 2052845 h 2369152"/>
              <a:gd name="connsiteX10" fmla="*/ 520411 w 2296406"/>
              <a:gd name="connsiteY10" fmla="*/ 767428 h 2369152"/>
              <a:gd name="connsiteX11" fmla="*/ 11167 w 2296406"/>
              <a:gd name="connsiteY11" fmla="*/ 5505 h 2369152"/>
              <a:gd name="connsiteX12" fmla="*/ 771719 w 2296406"/>
              <a:gd name="connsiteY12" fmla="*/ 578452 h 2369152"/>
              <a:gd name="connsiteX13" fmla="*/ 2041440 w 2296406"/>
              <a:gd name="connsiteY13" fmla="*/ 514597 h 2369152"/>
              <a:gd name="connsiteX14" fmla="*/ 2296406 w 2296406"/>
              <a:gd name="connsiteY14" fmla="*/ 662729 h 2369152"/>
              <a:gd name="connsiteX15" fmla="*/ 1124906 w 2296406"/>
              <a:gd name="connsiteY15" fmla="*/ 1004182 h 2369152"/>
              <a:gd name="connsiteX16" fmla="*/ 1676517 w 2296406"/>
              <a:gd name="connsiteY16" fmla="*/ 1608523 h 2369152"/>
              <a:gd name="connsiteX17" fmla="*/ 2102246 w 2296406"/>
              <a:gd name="connsiteY17" fmla="*/ 1579262 h 2369152"/>
              <a:gd name="connsiteX0" fmla="*/ 2290614 w 2296406"/>
              <a:gd name="connsiteY0" fmla="*/ 1740502 h 2369152"/>
              <a:gd name="connsiteX1" fmla="*/ 1838519 w 2296406"/>
              <a:gd name="connsiteY1" fmla="*/ 1873852 h 2369152"/>
              <a:gd name="connsiteX2" fmla="*/ 2009969 w 2296406"/>
              <a:gd name="connsiteY2" fmla="*/ 2121502 h 2369152"/>
              <a:gd name="connsiteX3" fmla="*/ 1733744 w 2296406"/>
              <a:gd name="connsiteY3" fmla="*/ 1988152 h 2369152"/>
              <a:gd name="connsiteX4" fmla="*/ 1543244 w 2296406"/>
              <a:gd name="connsiteY4" fmla="*/ 2369152 h 2369152"/>
              <a:gd name="connsiteX5" fmla="*/ 1314644 w 2296406"/>
              <a:gd name="connsiteY5" fmla="*/ 2150077 h 2369152"/>
              <a:gd name="connsiteX6" fmla="*/ 1495542 w 2296406"/>
              <a:gd name="connsiteY6" fmla="*/ 1788127 h 2369152"/>
              <a:gd name="connsiteX7" fmla="*/ 909489 w 2296406"/>
              <a:gd name="connsiteY7" fmla="*/ 1225390 h 2369152"/>
              <a:gd name="connsiteX8" fmla="*/ 414951 w 2296406"/>
              <a:gd name="connsiteY8" fmla="*/ 2322212 h 2369152"/>
              <a:gd name="connsiteX9" fmla="*/ 293184 w 2296406"/>
              <a:gd name="connsiteY9" fmla="*/ 2052845 h 2369152"/>
              <a:gd name="connsiteX10" fmla="*/ 520411 w 2296406"/>
              <a:gd name="connsiteY10" fmla="*/ 767428 h 2369152"/>
              <a:gd name="connsiteX11" fmla="*/ 11167 w 2296406"/>
              <a:gd name="connsiteY11" fmla="*/ 5505 h 2369152"/>
              <a:gd name="connsiteX12" fmla="*/ 771719 w 2296406"/>
              <a:gd name="connsiteY12" fmla="*/ 578452 h 2369152"/>
              <a:gd name="connsiteX13" fmla="*/ 2041440 w 2296406"/>
              <a:gd name="connsiteY13" fmla="*/ 514597 h 2369152"/>
              <a:gd name="connsiteX14" fmla="*/ 2296406 w 2296406"/>
              <a:gd name="connsiteY14" fmla="*/ 662729 h 2369152"/>
              <a:gd name="connsiteX15" fmla="*/ 1124906 w 2296406"/>
              <a:gd name="connsiteY15" fmla="*/ 1004182 h 2369152"/>
              <a:gd name="connsiteX16" fmla="*/ 1676517 w 2296406"/>
              <a:gd name="connsiteY16" fmla="*/ 1608523 h 2369152"/>
              <a:gd name="connsiteX17" fmla="*/ 2062012 w 2296406"/>
              <a:gd name="connsiteY17" fmla="*/ 1560974 h 2369152"/>
              <a:gd name="connsiteX0" fmla="*/ 2257695 w 2296406"/>
              <a:gd name="connsiteY0" fmla="*/ 1755133 h 2369152"/>
              <a:gd name="connsiteX1" fmla="*/ 1838519 w 2296406"/>
              <a:gd name="connsiteY1" fmla="*/ 1873852 h 2369152"/>
              <a:gd name="connsiteX2" fmla="*/ 2009969 w 2296406"/>
              <a:gd name="connsiteY2" fmla="*/ 2121502 h 2369152"/>
              <a:gd name="connsiteX3" fmla="*/ 1733744 w 2296406"/>
              <a:gd name="connsiteY3" fmla="*/ 1988152 h 2369152"/>
              <a:gd name="connsiteX4" fmla="*/ 1543244 w 2296406"/>
              <a:gd name="connsiteY4" fmla="*/ 2369152 h 2369152"/>
              <a:gd name="connsiteX5" fmla="*/ 1314644 w 2296406"/>
              <a:gd name="connsiteY5" fmla="*/ 2150077 h 2369152"/>
              <a:gd name="connsiteX6" fmla="*/ 1495542 w 2296406"/>
              <a:gd name="connsiteY6" fmla="*/ 1788127 h 2369152"/>
              <a:gd name="connsiteX7" fmla="*/ 909489 w 2296406"/>
              <a:gd name="connsiteY7" fmla="*/ 1225390 h 2369152"/>
              <a:gd name="connsiteX8" fmla="*/ 414951 w 2296406"/>
              <a:gd name="connsiteY8" fmla="*/ 2322212 h 2369152"/>
              <a:gd name="connsiteX9" fmla="*/ 293184 w 2296406"/>
              <a:gd name="connsiteY9" fmla="*/ 2052845 h 2369152"/>
              <a:gd name="connsiteX10" fmla="*/ 520411 w 2296406"/>
              <a:gd name="connsiteY10" fmla="*/ 767428 h 2369152"/>
              <a:gd name="connsiteX11" fmla="*/ 11167 w 2296406"/>
              <a:gd name="connsiteY11" fmla="*/ 5505 h 2369152"/>
              <a:gd name="connsiteX12" fmla="*/ 771719 w 2296406"/>
              <a:gd name="connsiteY12" fmla="*/ 578452 h 2369152"/>
              <a:gd name="connsiteX13" fmla="*/ 2041440 w 2296406"/>
              <a:gd name="connsiteY13" fmla="*/ 514597 h 2369152"/>
              <a:gd name="connsiteX14" fmla="*/ 2296406 w 2296406"/>
              <a:gd name="connsiteY14" fmla="*/ 662729 h 2369152"/>
              <a:gd name="connsiteX15" fmla="*/ 1124906 w 2296406"/>
              <a:gd name="connsiteY15" fmla="*/ 1004182 h 2369152"/>
              <a:gd name="connsiteX16" fmla="*/ 1676517 w 2296406"/>
              <a:gd name="connsiteY16" fmla="*/ 1608523 h 2369152"/>
              <a:gd name="connsiteX17" fmla="*/ 2062012 w 2296406"/>
              <a:gd name="connsiteY17" fmla="*/ 1560974 h 2369152"/>
              <a:gd name="connsiteX0" fmla="*/ 2279640 w 2296406"/>
              <a:gd name="connsiteY0" fmla="*/ 1747818 h 2369152"/>
              <a:gd name="connsiteX1" fmla="*/ 1838519 w 2296406"/>
              <a:gd name="connsiteY1" fmla="*/ 1873852 h 2369152"/>
              <a:gd name="connsiteX2" fmla="*/ 2009969 w 2296406"/>
              <a:gd name="connsiteY2" fmla="*/ 2121502 h 2369152"/>
              <a:gd name="connsiteX3" fmla="*/ 1733744 w 2296406"/>
              <a:gd name="connsiteY3" fmla="*/ 1988152 h 2369152"/>
              <a:gd name="connsiteX4" fmla="*/ 1543244 w 2296406"/>
              <a:gd name="connsiteY4" fmla="*/ 2369152 h 2369152"/>
              <a:gd name="connsiteX5" fmla="*/ 1314644 w 2296406"/>
              <a:gd name="connsiteY5" fmla="*/ 2150077 h 2369152"/>
              <a:gd name="connsiteX6" fmla="*/ 1495542 w 2296406"/>
              <a:gd name="connsiteY6" fmla="*/ 1788127 h 2369152"/>
              <a:gd name="connsiteX7" fmla="*/ 909489 w 2296406"/>
              <a:gd name="connsiteY7" fmla="*/ 1225390 h 2369152"/>
              <a:gd name="connsiteX8" fmla="*/ 414951 w 2296406"/>
              <a:gd name="connsiteY8" fmla="*/ 2322212 h 2369152"/>
              <a:gd name="connsiteX9" fmla="*/ 293184 w 2296406"/>
              <a:gd name="connsiteY9" fmla="*/ 2052845 h 2369152"/>
              <a:gd name="connsiteX10" fmla="*/ 520411 w 2296406"/>
              <a:gd name="connsiteY10" fmla="*/ 767428 h 2369152"/>
              <a:gd name="connsiteX11" fmla="*/ 11167 w 2296406"/>
              <a:gd name="connsiteY11" fmla="*/ 5505 h 2369152"/>
              <a:gd name="connsiteX12" fmla="*/ 771719 w 2296406"/>
              <a:gd name="connsiteY12" fmla="*/ 578452 h 2369152"/>
              <a:gd name="connsiteX13" fmla="*/ 2041440 w 2296406"/>
              <a:gd name="connsiteY13" fmla="*/ 514597 h 2369152"/>
              <a:gd name="connsiteX14" fmla="*/ 2296406 w 2296406"/>
              <a:gd name="connsiteY14" fmla="*/ 662729 h 2369152"/>
              <a:gd name="connsiteX15" fmla="*/ 1124906 w 2296406"/>
              <a:gd name="connsiteY15" fmla="*/ 1004182 h 2369152"/>
              <a:gd name="connsiteX16" fmla="*/ 1676517 w 2296406"/>
              <a:gd name="connsiteY16" fmla="*/ 1608523 h 2369152"/>
              <a:gd name="connsiteX17" fmla="*/ 2062012 w 2296406"/>
              <a:gd name="connsiteY17" fmla="*/ 1560974 h 2369152"/>
              <a:gd name="connsiteX0" fmla="*/ 2279640 w 2296406"/>
              <a:gd name="connsiteY0" fmla="*/ 1747818 h 2369152"/>
              <a:gd name="connsiteX1" fmla="*/ 1838519 w 2296406"/>
              <a:gd name="connsiteY1" fmla="*/ 1873852 h 2369152"/>
              <a:gd name="connsiteX2" fmla="*/ 2009969 w 2296406"/>
              <a:gd name="connsiteY2" fmla="*/ 2121502 h 2369152"/>
              <a:gd name="connsiteX3" fmla="*/ 1733744 w 2296406"/>
              <a:gd name="connsiteY3" fmla="*/ 1988152 h 2369152"/>
              <a:gd name="connsiteX4" fmla="*/ 1543244 w 2296406"/>
              <a:gd name="connsiteY4" fmla="*/ 2369152 h 2369152"/>
              <a:gd name="connsiteX5" fmla="*/ 1314644 w 2296406"/>
              <a:gd name="connsiteY5" fmla="*/ 2150077 h 2369152"/>
              <a:gd name="connsiteX6" fmla="*/ 1495542 w 2296406"/>
              <a:gd name="connsiteY6" fmla="*/ 1788127 h 2369152"/>
              <a:gd name="connsiteX7" fmla="*/ 909489 w 2296406"/>
              <a:gd name="connsiteY7" fmla="*/ 1225390 h 2369152"/>
              <a:gd name="connsiteX8" fmla="*/ 414951 w 2296406"/>
              <a:gd name="connsiteY8" fmla="*/ 2322212 h 2369152"/>
              <a:gd name="connsiteX9" fmla="*/ 293184 w 2296406"/>
              <a:gd name="connsiteY9" fmla="*/ 2052845 h 2369152"/>
              <a:gd name="connsiteX10" fmla="*/ 520411 w 2296406"/>
              <a:gd name="connsiteY10" fmla="*/ 767428 h 2369152"/>
              <a:gd name="connsiteX11" fmla="*/ 11167 w 2296406"/>
              <a:gd name="connsiteY11" fmla="*/ 5505 h 2369152"/>
              <a:gd name="connsiteX12" fmla="*/ 771719 w 2296406"/>
              <a:gd name="connsiteY12" fmla="*/ 578452 h 2369152"/>
              <a:gd name="connsiteX13" fmla="*/ 2041440 w 2296406"/>
              <a:gd name="connsiteY13" fmla="*/ 514597 h 2369152"/>
              <a:gd name="connsiteX14" fmla="*/ 2296406 w 2296406"/>
              <a:gd name="connsiteY14" fmla="*/ 662729 h 2369152"/>
              <a:gd name="connsiteX15" fmla="*/ 1124906 w 2296406"/>
              <a:gd name="connsiteY15" fmla="*/ 1004182 h 2369152"/>
              <a:gd name="connsiteX16" fmla="*/ 1676517 w 2296406"/>
              <a:gd name="connsiteY16" fmla="*/ 1608523 h 2369152"/>
              <a:gd name="connsiteX17" fmla="*/ 2094931 w 2296406"/>
              <a:gd name="connsiteY17" fmla="*/ 1557316 h 2369152"/>
              <a:gd name="connsiteX0" fmla="*/ 2279640 w 2296406"/>
              <a:gd name="connsiteY0" fmla="*/ 1747818 h 2369152"/>
              <a:gd name="connsiteX1" fmla="*/ 1838519 w 2296406"/>
              <a:gd name="connsiteY1" fmla="*/ 1873852 h 2369152"/>
              <a:gd name="connsiteX2" fmla="*/ 2009969 w 2296406"/>
              <a:gd name="connsiteY2" fmla="*/ 2121502 h 2369152"/>
              <a:gd name="connsiteX3" fmla="*/ 1733744 w 2296406"/>
              <a:gd name="connsiteY3" fmla="*/ 1988152 h 2369152"/>
              <a:gd name="connsiteX4" fmla="*/ 1543244 w 2296406"/>
              <a:gd name="connsiteY4" fmla="*/ 2369152 h 2369152"/>
              <a:gd name="connsiteX5" fmla="*/ 1391454 w 2296406"/>
              <a:gd name="connsiteY5" fmla="*/ 2150077 h 2369152"/>
              <a:gd name="connsiteX6" fmla="*/ 1495542 w 2296406"/>
              <a:gd name="connsiteY6" fmla="*/ 1788127 h 2369152"/>
              <a:gd name="connsiteX7" fmla="*/ 909489 w 2296406"/>
              <a:gd name="connsiteY7" fmla="*/ 1225390 h 2369152"/>
              <a:gd name="connsiteX8" fmla="*/ 414951 w 2296406"/>
              <a:gd name="connsiteY8" fmla="*/ 2322212 h 2369152"/>
              <a:gd name="connsiteX9" fmla="*/ 293184 w 2296406"/>
              <a:gd name="connsiteY9" fmla="*/ 2052845 h 2369152"/>
              <a:gd name="connsiteX10" fmla="*/ 520411 w 2296406"/>
              <a:gd name="connsiteY10" fmla="*/ 767428 h 2369152"/>
              <a:gd name="connsiteX11" fmla="*/ 11167 w 2296406"/>
              <a:gd name="connsiteY11" fmla="*/ 5505 h 2369152"/>
              <a:gd name="connsiteX12" fmla="*/ 771719 w 2296406"/>
              <a:gd name="connsiteY12" fmla="*/ 578452 h 2369152"/>
              <a:gd name="connsiteX13" fmla="*/ 2041440 w 2296406"/>
              <a:gd name="connsiteY13" fmla="*/ 514597 h 2369152"/>
              <a:gd name="connsiteX14" fmla="*/ 2296406 w 2296406"/>
              <a:gd name="connsiteY14" fmla="*/ 662729 h 2369152"/>
              <a:gd name="connsiteX15" fmla="*/ 1124906 w 2296406"/>
              <a:gd name="connsiteY15" fmla="*/ 1004182 h 2369152"/>
              <a:gd name="connsiteX16" fmla="*/ 1676517 w 2296406"/>
              <a:gd name="connsiteY16" fmla="*/ 1608523 h 2369152"/>
              <a:gd name="connsiteX17" fmla="*/ 2094931 w 2296406"/>
              <a:gd name="connsiteY17" fmla="*/ 1557316 h 2369152"/>
              <a:gd name="connsiteX0" fmla="*/ 2279640 w 2296406"/>
              <a:gd name="connsiteY0" fmla="*/ 1747818 h 2369152"/>
              <a:gd name="connsiteX1" fmla="*/ 1838519 w 2296406"/>
              <a:gd name="connsiteY1" fmla="*/ 1873852 h 2369152"/>
              <a:gd name="connsiteX2" fmla="*/ 2009969 w 2296406"/>
              <a:gd name="connsiteY2" fmla="*/ 2121502 h 2369152"/>
              <a:gd name="connsiteX3" fmla="*/ 1733744 w 2296406"/>
              <a:gd name="connsiteY3" fmla="*/ 1988152 h 2369152"/>
              <a:gd name="connsiteX4" fmla="*/ 1543244 w 2296406"/>
              <a:gd name="connsiteY4" fmla="*/ 2369152 h 2369152"/>
              <a:gd name="connsiteX5" fmla="*/ 1380482 w 2296406"/>
              <a:gd name="connsiteY5" fmla="*/ 2120816 h 2369152"/>
              <a:gd name="connsiteX6" fmla="*/ 1495542 w 2296406"/>
              <a:gd name="connsiteY6" fmla="*/ 1788127 h 2369152"/>
              <a:gd name="connsiteX7" fmla="*/ 909489 w 2296406"/>
              <a:gd name="connsiteY7" fmla="*/ 1225390 h 2369152"/>
              <a:gd name="connsiteX8" fmla="*/ 414951 w 2296406"/>
              <a:gd name="connsiteY8" fmla="*/ 2322212 h 2369152"/>
              <a:gd name="connsiteX9" fmla="*/ 293184 w 2296406"/>
              <a:gd name="connsiteY9" fmla="*/ 2052845 h 2369152"/>
              <a:gd name="connsiteX10" fmla="*/ 520411 w 2296406"/>
              <a:gd name="connsiteY10" fmla="*/ 767428 h 2369152"/>
              <a:gd name="connsiteX11" fmla="*/ 11167 w 2296406"/>
              <a:gd name="connsiteY11" fmla="*/ 5505 h 2369152"/>
              <a:gd name="connsiteX12" fmla="*/ 771719 w 2296406"/>
              <a:gd name="connsiteY12" fmla="*/ 578452 h 2369152"/>
              <a:gd name="connsiteX13" fmla="*/ 2041440 w 2296406"/>
              <a:gd name="connsiteY13" fmla="*/ 514597 h 2369152"/>
              <a:gd name="connsiteX14" fmla="*/ 2296406 w 2296406"/>
              <a:gd name="connsiteY14" fmla="*/ 662729 h 2369152"/>
              <a:gd name="connsiteX15" fmla="*/ 1124906 w 2296406"/>
              <a:gd name="connsiteY15" fmla="*/ 1004182 h 2369152"/>
              <a:gd name="connsiteX16" fmla="*/ 1676517 w 2296406"/>
              <a:gd name="connsiteY16" fmla="*/ 1608523 h 2369152"/>
              <a:gd name="connsiteX17" fmla="*/ 2094931 w 2296406"/>
              <a:gd name="connsiteY17" fmla="*/ 1557316 h 2369152"/>
              <a:gd name="connsiteX0" fmla="*/ 2279640 w 2296406"/>
              <a:gd name="connsiteY0" fmla="*/ 1747818 h 2354521"/>
              <a:gd name="connsiteX1" fmla="*/ 1838519 w 2296406"/>
              <a:gd name="connsiteY1" fmla="*/ 1873852 h 2354521"/>
              <a:gd name="connsiteX2" fmla="*/ 2009969 w 2296406"/>
              <a:gd name="connsiteY2" fmla="*/ 2121502 h 2354521"/>
              <a:gd name="connsiteX3" fmla="*/ 1733744 w 2296406"/>
              <a:gd name="connsiteY3" fmla="*/ 1988152 h 2354521"/>
              <a:gd name="connsiteX4" fmla="*/ 1528613 w 2296406"/>
              <a:gd name="connsiteY4" fmla="*/ 2354521 h 2354521"/>
              <a:gd name="connsiteX5" fmla="*/ 1380482 w 2296406"/>
              <a:gd name="connsiteY5" fmla="*/ 2120816 h 2354521"/>
              <a:gd name="connsiteX6" fmla="*/ 1495542 w 2296406"/>
              <a:gd name="connsiteY6" fmla="*/ 1788127 h 2354521"/>
              <a:gd name="connsiteX7" fmla="*/ 909489 w 2296406"/>
              <a:gd name="connsiteY7" fmla="*/ 1225390 h 2354521"/>
              <a:gd name="connsiteX8" fmla="*/ 414951 w 2296406"/>
              <a:gd name="connsiteY8" fmla="*/ 2322212 h 2354521"/>
              <a:gd name="connsiteX9" fmla="*/ 293184 w 2296406"/>
              <a:gd name="connsiteY9" fmla="*/ 2052845 h 2354521"/>
              <a:gd name="connsiteX10" fmla="*/ 520411 w 2296406"/>
              <a:gd name="connsiteY10" fmla="*/ 767428 h 2354521"/>
              <a:gd name="connsiteX11" fmla="*/ 11167 w 2296406"/>
              <a:gd name="connsiteY11" fmla="*/ 5505 h 2354521"/>
              <a:gd name="connsiteX12" fmla="*/ 771719 w 2296406"/>
              <a:gd name="connsiteY12" fmla="*/ 578452 h 2354521"/>
              <a:gd name="connsiteX13" fmla="*/ 2041440 w 2296406"/>
              <a:gd name="connsiteY13" fmla="*/ 514597 h 2354521"/>
              <a:gd name="connsiteX14" fmla="*/ 2296406 w 2296406"/>
              <a:gd name="connsiteY14" fmla="*/ 662729 h 2354521"/>
              <a:gd name="connsiteX15" fmla="*/ 1124906 w 2296406"/>
              <a:gd name="connsiteY15" fmla="*/ 1004182 h 2354521"/>
              <a:gd name="connsiteX16" fmla="*/ 1676517 w 2296406"/>
              <a:gd name="connsiteY16" fmla="*/ 1608523 h 2354521"/>
              <a:gd name="connsiteX17" fmla="*/ 2094931 w 2296406"/>
              <a:gd name="connsiteY17" fmla="*/ 1557316 h 2354521"/>
              <a:gd name="connsiteX0" fmla="*/ 2279640 w 2296406"/>
              <a:gd name="connsiteY0" fmla="*/ 1747818 h 2354521"/>
              <a:gd name="connsiteX1" fmla="*/ 1838519 w 2296406"/>
              <a:gd name="connsiteY1" fmla="*/ 1873852 h 2354521"/>
              <a:gd name="connsiteX2" fmla="*/ 2009969 w 2296406"/>
              <a:gd name="connsiteY2" fmla="*/ 2121502 h 2354521"/>
              <a:gd name="connsiteX3" fmla="*/ 1682537 w 2296406"/>
              <a:gd name="connsiteY3" fmla="*/ 1962549 h 2354521"/>
              <a:gd name="connsiteX4" fmla="*/ 1528613 w 2296406"/>
              <a:gd name="connsiteY4" fmla="*/ 2354521 h 2354521"/>
              <a:gd name="connsiteX5" fmla="*/ 1380482 w 2296406"/>
              <a:gd name="connsiteY5" fmla="*/ 2120816 h 2354521"/>
              <a:gd name="connsiteX6" fmla="*/ 1495542 w 2296406"/>
              <a:gd name="connsiteY6" fmla="*/ 1788127 h 2354521"/>
              <a:gd name="connsiteX7" fmla="*/ 909489 w 2296406"/>
              <a:gd name="connsiteY7" fmla="*/ 1225390 h 2354521"/>
              <a:gd name="connsiteX8" fmla="*/ 414951 w 2296406"/>
              <a:gd name="connsiteY8" fmla="*/ 2322212 h 2354521"/>
              <a:gd name="connsiteX9" fmla="*/ 293184 w 2296406"/>
              <a:gd name="connsiteY9" fmla="*/ 2052845 h 2354521"/>
              <a:gd name="connsiteX10" fmla="*/ 520411 w 2296406"/>
              <a:gd name="connsiteY10" fmla="*/ 767428 h 2354521"/>
              <a:gd name="connsiteX11" fmla="*/ 11167 w 2296406"/>
              <a:gd name="connsiteY11" fmla="*/ 5505 h 2354521"/>
              <a:gd name="connsiteX12" fmla="*/ 771719 w 2296406"/>
              <a:gd name="connsiteY12" fmla="*/ 578452 h 2354521"/>
              <a:gd name="connsiteX13" fmla="*/ 2041440 w 2296406"/>
              <a:gd name="connsiteY13" fmla="*/ 514597 h 2354521"/>
              <a:gd name="connsiteX14" fmla="*/ 2296406 w 2296406"/>
              <a:gd name="connsiteY14" fmla="*/ 662729 h 2354521"/>
              <a:gd name="connsiteX15" fmla="*/ 1124906 w 2296406"/>
              <a:gd name="connsiteY15" fmla="*/ 1004182 h 2354521"/>
              <a:gd name="connsiteX16" fmla="*/ 1676517 w 2296406"/>
              <a:gd name="connsiteY16" fmla="*/ 1608523 h 2354521"/>
              <a:gd name="connsiteX17" fmla="*/ 2094931 w 2296406"/>
              <a:gd name="connsiteY17" fmla="*/ 1557316 h 2354521"/>
              <a:gd name="connsiteX0" fmla="*/ 2279640 w 2296406"/>
              <a:gd name="connsiteY0" fmla="*/ 1747818 h 2354521"/>
              <a:gd name="connsiteX1" fmla="*/ 1816574 w 2296406"/>
              <a:gd name="connsiteY1" fmla="*/ 1851907 h 2354521"/>
              <a:gd name="connsiteX2" fmla="*/ 2009969 w 2296406"/>
              <a:gd name="connsiteY2" fmla="*/ 2121502 h 2354521"/>
              <a:gd name="connsiteX3" fmla="*/ 1682537 w 2296406"/>
              <a:gd name="connsiteY3" fmla="*/ 1962549 h 2354521"/>
              <a:gd name="connsiteX4" fmla="*/ 1528613 w 2296406"/>
              <a:gd name="connsiteY4" fmla="*/ 2354521 h 2354521"/>
              <a:gd name="connsiteX5" fmla="*/ 1380482 w 2296406"/>
              <a:gd name="connsiteY5" fmla="*/ 2120816 h 2354521"/>
              <a:gd name="connsiteX6" fmla="*/ 1495542 w 2296406"/>
              <a:gd name="connsiteY6" fmla="*/ 1788127 h 2354521"/>
              <a:gd name="connsiteX7" fmla="*/ 909489 w 2296406"/>
              <a:gd name="connsiteY7" fmla="*/ 1225390 h 2354521"/>
              <a:gd name="connsiteX8" fmla="*/ 414951 w 2296406"/>
              <a:gd name="connsiteY8" fmla="*/ 2322212 h 2354521"/>
              <a:gd name="connsiteX9" fmla="*/ 293184 w 2296406"/>
              <a:gd name="connsiteY9" fmla="*/ 2052845 h 2354521"/>
              <a:gd name="connsiteX10" fmla="*/ 520411 w 2296406"/>
              <a:gd name="connsiteY10" fmla="*/ 767428 h 2354521"/>
              <a:gd name="connsiteX11" fmla="*/ 11167 w 2296406"/>
              <a:gd name="connsiteY11" fmla="*/ 5505 h 2354521"/>
              <a:gd name="connsiteX12" fmla="*/ 771719 w 2296406"/>
              <a:gd name="connsiteY12" fmla="*/ 578452 h 2354521"/>
              <a:gd name="connsiteX13" fmla="*/ 2041440 w 2296406"/>
              <a:gd name="connsiteY13" fmla="*/ 514597 h 2354521"/>
              <a:gd name="connsiteX14" fmla="*/ 2296406 w 2296406"/>
              <a:gd name="connsiteY14" fmla="*/ 662729 h 2354521"/>
              <a:gd name="connsiteX15" fmla="*/ 1124906 w 2296406"/>
              <a:gd name="connsiteY15" fmla="*/ 1004182 h 2354521"/>
              <a:gd name="connsiteX16" fmla="*/ 1676517 w 2296406"/>
              <a:gd name="connsiteY16" fmla="*/ 1608523 h 2354521"/>
              <a:gd name="connsiteX17" fmla="*/ 2094931 w 2296406"/>
              <a:gd name="connsiteY17" fmla="*/ 1557316 h 2354521"/>
              <a:gd name="connsiteX0" fmla="*/ 2279640 w 2296406"/>
              <a:gd name="connsiteY0" fmla="*/ 1747818 h 2354521"/>
              <a:gd name="connsiteX1" fmla="*/ 1816574 w 2296406"/>
              <a:gd name="connsiteY1" fmla="*/ 1851907 h 2354521"/>
              <a:gd name="connsiteX2" fmla="*/ 1991681 w 2296406"/>
              <a:gd name="connsiteY2" fmla="*/ 2136133 h 2354521"/>
              <a:gd name="connsiteX3" fmla="*/ 1682537 w 2296406"/>
              <a:gd name="connsiteY3" fmla="*/ 1962549 h 2354521"/>
              <a:gd name="connsiteX4" fmla="*/ 1528613 w 2296406"/>
              <a:gd name="connsiteY4" fmla="*/ 2354521 h 2354521"/>
              <a:gd name="connsiteX5" fmla="*/ 1380482 w 2296406"/>
              <a:gd name="connsiteY5" fmla="*/ 2120816 h 2354521"/>
              <a:gd name="connsiteX6" fmla="*/ 1495542 w 2296406"/>
              <a:gd name="connsiteY6" fmla="*/ 1788127 h 2354521"/>
              <a:gd name="connsiteX7" fmla="*/ 909489 w 2296406"/>
              <a:gd name="connsiteY7" fmla="*/ 1225390 h 2354521"/>
              <a:gd name="connsiteX8" fmla="*/ 414951 w 2296406"/>
              <a:gd name="connsiteY8" fmla="*/ 2322212 h 2354521"/>
              <a:gd name="connsiteX9" fmla="*/ 293184 w 2296406"/>
              <a:gd name="connsiteY9" fmla="*/ 2052845 h 2354521"/>
              <a:gd name="connsiteX10" fmla="*/ 520411 w 2296406"/>
              <a:gd name="connsiteY10" fmla="*/ 767428 h 2354521"/>
              <a:gd name="connsiteX11" fmla="*/ 11167 w 2296406"/>
              <a:gd name="connsiteY11" fmla="*/ 5505 h 2354521"/>
              <a:gd name="connsiteX12" fmla="*/ 771719 w 2296406"/>
              <a:gd name="connsiteY12" fmla="*/ 578452 h 2354521"/>
              <a:gd name="connsiteX13" fmla="*/ 2041440 w 2296406"/>
              <a:gd name="connsiteY13" fmla="*/ 514597 h 2354521"/>
              <a:gd name="connsiteX14" fmla="*/ 2296406 w 2296406"/>
              <a:gd name="connsiteY14" fmla="*/ 662729 h 2354521"/>
              <a:gd name="connsiteX15" fmla="*/ 1124906 w 2296406"/>
              <a:gd name="connsiteY15" fmla="*/ 1004182 h 2354521"/>
              <a:gd name="connsiteX16" fmla="*/ 1676517 w 2296406"/>
              <a:gd name="connsiteY16" fmla="*/ 1608523 h 2354521"/>
              <a:gd name="connsiteX17" fmla="*/ 2094931 w 2296406"/>
              <a:gd name="connsiteY17" fmla="*/ 1557316 h 2354521"/>
              <a:gd name="connsiteX0" fmla="*/ 2279640 w 2296406"/>
              <a:gd name="connsiteY0" fmla="*/ 1747818 h 2354521"/>
              <a:gd name="connsiteX1" fmla="*/ 1816574 w 2296406"/>
              <a:gd name="connsiteY1" fmla="*/ 1851907 h 2354521"/>
              <a:gd name="connsiteX2" fmla="*/ 2042887 w 2296406"/>
              <a:gd name="connsiteY2" fmla="*/ 2194655 h 2354521"/>
              <a:gd name="connsiteX3" fmla="*/ 1682537 w 2296406"/>
              <a:gd name="connsiteY3" fmla="*/ 1962549 h 2354521"/>
              <a:gd name="connsiteX4" fmla="*/ 1528613 w 2296406"/>
              <a:gd name="connsiteY4" fmla="*/ 2354521 h 2354521"/>
              <a:gd name="connsiteX5" fmla="*/ 1380482 w 2296406"/>
              <a:gd name="connsiteY5" fmla="*/ 2120816 h 2354521"/>
              <a:gd name="connsiteX6" fmla="*/ 1495542 w 2296406"/>
              <a:gd name="connsiteY6" fmla="*/ 1788127 h 2354521"/>
              <a:gd name="connsiteX7" fmla="*/ 909489 w 2296406"/>
              <a:gd name="connsiteY7" fmla="*/ 1225390 h 2354521"/>
              <a:gd name="connsiteX8" fmla="*/ 414951 w 2296406"/>
              <a:gd name="connsiteY8" fmla="*/ 2322212 h 2354521"/>
              <a:gd name="connsiteX9" fmla="*/ 293184 w 2296406"/>
              <a:gd name="connsiteY9" fmla="*/ 2052845 h 2354521"/>
              <a:gd name="connsiteX10" fmla="*/ 520411 w 2296406"/>
              <a:gd name="connsiteY10" fmla="*/ 767428 h 2354521"/>
              <a:gd name="connsiteX11" fmla="*/ 11167 w 2296406"/>
              <a:gd name="connsiteY11" fmla="*/ 5505 h 2354521"/>
              <a:gd name="connsiteX12" fmla="*/ 771719 w 2296406"/>
              <a:gd name="connsiteY12" fmla="*/ 578452 h 2354521"/>
              <a:gd name="connsiteX13" fmla="*/ 2041440 w 2296406"/>
              <a:gd name="connsiteY13" fmla="*/ 514597 h 2354521"/>
              <a:gd name="connsiteX14" fmla="*/ 2296406 w 2296406"/>
              <a:gd name="connsiteY14" fmla="*/ 662729 h 2354521"/>
              <a:gd name="connsiteX15" fmla="*/ 1124906 w 2296406"/>
              <a:gd name="connsiteY15" fmla="*/ 1004182 h 2354521"/>
              <a:gd name="connsiteX16" fmla="*/ 1676517 w 2296406"/>
              <a:gd name="connsiteY16" fmla="*/ 1608523 h 2354521"/>
              <a:gd name="connsiteX17" fmla="*/ 2094931 w 2296406"/>
              <a:gd name="connsiteY17" fmla="*/ 1557316 h 2354521"/>
              <a:gd name="connsiteX0" fmla="*/ 2279640 w 2296406"/>
              <a:gd name="connsiteY0" fmla="*/ 1747818 h 2354521"/>
              <a:gd name="connsiteX1" fmla="*/ 1816574 w 2296406"/>
              <a:gd name="connsiteY1" fmla="*/ 1851907 h 2354521"/>
              <a:gd name="connsiteX2" fmla="*/ 1955104 w 2296406"/>
              <a:gd name="connsiteY2" fmla="*/ 2095900 h 2354521"/>
              <a:gd name="connsiteX3" fmla="*/ 1682537 w 2296406"/>
              <a:gd name="connsiteY3" fmla="*/ 1962549 h 2354521"/>
              <a:gd name="connsiteX4" fmla="*/ 1528613 w 2296406"/>
              <a:gd name="connsiteY4" fmla="*/ 2354521 h 2354521"/>
              <a:gd name="connsiteX5" fmla="*/ 1380482 w 2296406"/>
              <a:gd name="connsiteY5" fmla="*/ 2120816 h 2354521"/>
              <a:gd name="connsiteX6" fmla="*/ 1495542 w 2296406"/>
              <a:gd name="connsiteY6" fmla="*/ 1788127 h 2354521"/>
              <a:gd name="connsiteX7" fmla="*/ 909489 w 2296406"/>
              <a:gd name="connsiteY7" fmla="*/ 1225390 h 2354521"/>
              <a:gd name="connsiteX8" fmla="*/ 414951 w 2296406"/>
              <a:gd name="connsiteY8" fmla="*/ 2322212 h 2354521"/>
              <a:gd name="connsiteX9" fmla="*/ 293184 w 2296406"/>
              <a:gd name="connsiteY9" fmla="*/ 2052845 h 2354521"/>
              <a:gd name="connsiteX10" fmla="*/ 520411 w 2296406"/>
              <a:gd name="connsiteY10" fmla="*/ 767428 h 2354521"/>
              <a:gd name="connsiteX11" fmla="*/ 11167 w 2296406"/>
              <a:gd name="connsiteY11" fmla="*/ 5505 h 2354521"/>
              <a:gd name="connsiteX12" fmla="*/ 771719 w 2296406"/>
              <a:gd name="connsiteY12" fmla="*/ 578452 h 2354521"/>
              <a:gd name="connsiteX13" fmla="*/ 2041440 w 2296406"/>
              <a:gd name="connsiteY13" fmla="*/ 514597 h 2354521"/>
              <a:gd name="connsiteX14" fmla="*/ 2296406 w 2296406"/>
              <a:gd name="connsiteY14" fmla="*/ 662729 h 2354521"/>
              <a:gd name="connsiteX15" fmla="*/ 1124906 w 2296406"/>
              <a:gd name="connsiteY15" fmla="*/ 1004182 h 2354521"/>
              <a:gd name="connsiteX16" fmla="*/ 1676517 w 2296406"/>
              <a:gd name="connsiteY16" fmla="*/ 1608523 h 2354521"/>
              <a:gd name="connsiteX17" fmla="*/ 2094931 w 2296406"/>
              <a:gd name="connsiteY17" fmla="*/ 1557316 h 2354521"/>
              <a:gd name="connsiteX0" fmla="*/ 2279640 w 2296406"/>
              <a:gd name="connsiteY0" fmla="*/ 1747818 h 2354521"/>
              <a:gd name="connsiteX1" fmla="*/ 1816574 w 2296406"/>
              <a:gd name="connsiteY1" fmla="*/ 1851907 h 2354521"/>
              <a:gd name="connsiteX2" fmla="*/ 1955104 w 2296406"/>
              <a:gd name="connsiteY2" fmla="*/ 2095900 h 2354521"/>
              <a:gd name="connsiteX3" fmla="*/ 1682537 w 2296406"/>
              <a:gd name="connsiteY3" fmla="*/ 1962549 h 2354521"/>
              <a:gd name="connsiteX4" fmla="*/ 1528613 w 2296406"/>
              <a:gd name="connsiteY4" fmla="*/ 2354521 h 2354521"/>
              <a:gd name="connsiteX5" fmla="*/ 1380482 w 2296406"/>
              <a:gd name="connsiteY5" fmla="*/ 2120816 h 2354521"/>
              <a:gd name="connsiteX6" fmla="*/ 1495542 w 2296406"/>
              <a:gd name="connsiteY6" fmla="*/ 1788127 h 2354521"/>
              <a:gd name="connsiteX7" fmla="*/ 909489 w 2296406"/>
              <a:gd name="connsiteY7" fmla="*/ 1225390 h 2354521"/>
              <a:gd name="connsiteX8" fmla="*/ 414951 w 2296406"/>
              <a:gd name="connsiteY8" fmla="*/ 2322212 h 2354521"/>
              <a:gd name="connsiteX9" fmla="*/ 293184 w 2296406"/>
              <a:gd name="connsiteY9" fmla="*/ 2052845 h 2354521"/>
              <a:gd name="connsiteX10" fmla="*/ 520411 w 2296406"/>
              <a:gd name="connsiteY10" fmla="*/ 767428 h 2354521"/>
              <a:gd name="connsiteX11" fmla="*/ 11167 w 2296406"/>
              <a:gd name="connsiteY11" fmla="*/ 5505 h 2354521"/>
              <a:gd name="connsiteX12" fmla="*/ 771719 w 2296406"/>
              <a:gd name="connsiteY12" fmla="*/ 578452 h 2354521"/>
              <a:gd name="connsiteX13" fmla="*/ 2041440 w 2296406"/>
              <a:gd name="connsiteY13" fmla="*/ 514597 h 2354521"/>
              <a:gd name="connsiteX14" fmla="*/ 2296406 w 2296406"/>
              <a:gd name="connsiteY14" fmla="*/ 662729 h 2354521"/>
              <a:gd name="connsiteX15" fmla="*/ 1124906 w 2296406"/>
              <a:gd name="connsiteY15" fmla="*/ 1004182 h 2354521"/>
              <a:gd name="connsiteX16" fmla="*/ 1676517 w 2296406"/>
              <a:gd name="connsiteY16" fmla="*/ 1608523 h 2354521"/>
              <a:gd name="connsiteX17" fmla="*/ 2094931 w 2296406"/>
              <a:gd name="connsiteY17" fmla="*/ 1557316 h 2354521"/>
              <a:gd name="connsiteX0" fmla="*/ 2279640 w 2296406"/>
              <a:gd name="connsiteY0" fmla="*/ 1747818 h 2354521"/>
              <a:gd name="connsiteX1" fmla="*/ 1816574 w 2296406"/>
              <a:gd name="connsiteY1" fmla="*/ 1851907 h 2354521"/>
              <a:gd name="connsiteX2" fmla="*/ 1955104 w 2296406"/>
              <a:gd name="connsiteY2" fmla="*/ 2095900 h 2354521"/>
              <a:gd name="connsiteX3" fmla="*/ 1682537 w 2296406"/>
              <a:gd name="connsiteY3" fmla="*/ 1962549 h 2354521"/>
              <a:gd name="connsiteX4" fmla="*/ 1528613 w 2296406"/>
              <a:gd name="connsiteY4" fmla="*/ 2354521 h 2354521"/>
              <a:gd name="connsiteX5" fmla="*/ 1380482 w 2296406"/>
              <a:gd name="connsiteY5" fmla="*/ 2120816 h 2354521"/>
              <a:gd name="connsiteX6" fmla="*/ 1495542 w 2296406"/>
              <a:gd name="connsiteY6" fmla="*/ 1788127 h 2354521"/>
              <a:gd name="connsiteX7" fmla="*/ 909489 w 2296406"/>
              <a:gd name="connsiteY7" fmla="*/ 1225390 h 2354521"/>
              <a:gd name="connsiteX8" fmla="*/ 414951 w 2296406"/>
              <a:gd name="connsiteY8" fmla="*/ 2322212 h 2354521"/>
              <a:gd name="connsiteX9" fmla="*/ 293184 w 2296406"/>
              <a:gd name="connsiteY9" fmla="*/ 2052845 h 2354521"/>
              <a:gd name="connsiteX10" fmla="*/ 520411 w 2296406"/>
              <a:gd name="connsiteY10" fmla="*/ 767428 h 2354521"/>
              <a:gd name="connsiteX11" fmla="*/ 11167 w 2296406"/>
              <a:gd name="connsiteY11" fmla="*/ 5505 h 2354521"/>
              <a:gd name="connsiteX12" fmla="*/ 771719 w 2296406"/>
              <a:gd name="connsiteY12" fmla="*/ 578452 h 2354521"/>
              <a:gd name="connsiteX13" fmla="*/ 2041440 w 2296406"/>
              <a:gd name="connsiteY13" fmla="*/ 514597 h 2354521"/>
              <a:gd name="connsiteX14" fmla="*/ 2296406 w 2296406"/>
              <a:gd name="connsiteY14" fmla="*/ 662729 h 2354521"/>
              <a:gd name="connsiteX15" fmla="*/ 1124906 w 2296406"/>
              <a:gd name="connsiteY15" fmla="*/ 1004182 h 2354521"/>
              <a:gd name="connsiteX16" fmla="*/ 1676517 w 2296406"/>
              <a:gd name="connsiteY16" fmla="*/ 1608523 h 2354521"/>
              <a:gd name="connsiteX17" fmla="*/ 2094931 w 2296406"/>
              <a:gd name="connsiteY17" fmla="*/ 1557316 h 2354521"/>
              <a:gd name="connsiteX0" fmla="*/ 2279640 w 2296406"/>
              <a:gd name="connsiteY0" fmla="*/ 1747818 h 2354521"/>
              <a:gd name="connsiteX1" fmla="*/ 1823889 w 2296406"/>
              <a:gd name="connsiteY1" fmla="*/ 1837277 h 2354521"/>
              <a:gd name="connsiteX2" fmla="*/ 1955104 w 2296406"/>
              <a:gd name="connsiteY2" fmla="*/ 2095900 h 2354521"/>
              <a:gd name="connsiteX3" fmla="*/ 1682537 w 2296406"/>
              <a:gd name="connsiteY3" fmla="*/ 1962549 h 2354521"/>
              <a:gd name="connsiteX4" fmla="*/ 1528613 w 2296406"/>
              <a:gd name="connsiteY4" fmla="*/ 2354521 h 2354521"/>
              <a:gd name="connsiteX5" fmla="*/ 1380482 w 2296406"/>
              <a:gd name="connsiteY5" fmla="*/ 2120816 h 2354521"/>
              <a:gd name="connsiteX6" fmla="*/ 1495542 w 2296406"/>
              <a:gd name="connsiteY6" fmla="*/ 1788127 h 2354521"/>
              <a:gd name="connsiteX7" fmla="*/ 909489 w 2296406"/>
              <a:gd name="connsiteY7" fmla="*/ 1225390 h 2354521"/>
              <a:gd name="connsiteX8" fmla="*/ 414951 w 2296406"/>
              <a:gd name="connsiteY8" fmla="*/ 2322212 h 2354521"/>
              <a:gd name="connsiteX9" fmla="*/ 293184 w 2296406"/>
              <a:gd name="connsiteY9" fmla="*/ 2052845 h 2354521"/>
              <a:gd name="connsiteX10" fmla="*/ 520411 w 2296406"/>
              <a:gd name="connsiteY10" fmla="*/ 767428 h 2354521"/>
              <a:gd name="connsiteX11" fmla="*/ 11167 w 2296406"/>
              <a:gd name="connsiteY11" fmla="*/ 5505 h 2354521"/>
              <a:gd name="connsiteX12" fmla="*/ 771719 w 2296406"/>
              <a:gd name="connsiteY12" fmla="*/ 578452 h 2354521"/>
              <a:gd name="connsiteX13" fmla="*/ 2041440 w 2296406"/>
              <a:gd name="connsiteY13" fmla="*/ 514597 h 2354521"/>
              <a:gd name="connsiteX14" fmla="*/ 2296406 w 2296406"/>
              <a:gd name="connsiteY14" fmla="*/ 662729 h 2354521"/>
              <a:gd name="connsiteX15" fmla="*/ 1124906 w 2296406"/>
              <a:gd name="connsiteY15" fmla="*/ 1004182 h 2354521"/>
              <a:gd name="connsiteX16" fmla="*/ 1676517 w 2296406"/>
              <a:gd name="connsiteY16" fmla="*/ 1608523 h 2354521"/>
              <a:gd name="connsiteX17" fmla="*/ 2094931 w 2296406"/>
              <a:gd name="connsiteY17" fmla="*/ 1557316 h 2354521"/>
              <a:gd name="connsiteX0" fmla="*/ 2279640 w 2296406"/>
              <a:gd name="connsiteY0" fmla="*/ 1747818 h 2354521"/>
              <a:gd name="connsiteX1" fmla="*/ 1827546 w 2296406"/>
              <a:gd name="connsiteY1" fmla="*/ 1826304 h 2354521"/>
              <a:gd name="connsiteX2" fmla="*/ 1955104 w 2296406"/>
              <a:gd name="connsiteY2" fmla="*/ 2095900 h 2354521"/>
              <a:gd name="connsiteX3" fmla="*/ 1682537 w 2296406"/>
              <a:gd name="connsiteY3" fmla="*/ 1962549 h 2354521"/>
              <a:gd name="connsiteX4" fmla="*/ 1528613 w 2296406"/>
              <a:gd name="connsiteY4" fmla="*/ 2354521 h 2354521"/>
              <a:gd name="connsiteX5" fmla="*/ 1380482 w 2296406"/>
              <a:gd name="connsiteY5" fmla="*/ 2120816 h 2354521"/>
              <a:gd name="connsiteX6" fmla="*/ 1495542 w 2296406"/>
              <a:gd name="connsiteY6" fmla="*/ 1788127 h 2354521"/>
              <a:gd name="connsiteX7" fmla="*/ 909489 w 2296406"/>
              <a:gd name="connsiteY7" fmla="*/ 1225390 h 2354521"/>
              <a:gd name="connsiteX8" fmla="*/ 414951 w 2296406"/>
              <a:gd name="connsiteY8" fmla="*/ 2322212 h 2354521"/>
              <a:gd name="connsiteX9" fmla="*/ 293184 w 2296406"/>
              <a:gd name="connsiteY9" fmla="*/ 2052845 h 2354521"/>
              <a:gd name="connsiteX10" fmla="*/ 520411 w 2296406"/>
              <a:gd name="connsiteY10" fmla="*/ 767428 h 2354521"/>
              <a:gd name="connsiteX11" fmla="*/ 11167 w 2296406"/>
              <a:gd name="connsiteY11" fmla="*/ 5505 h 2354521"/>
              <a:gd name="connsiteX12" fmla="*/ 771719 w 2296406"/>
              <a:gd name="connsiteY12" fmla="*/ 578452 h 2354521"/>
              <a:gd name="connsiteX13" fmla="*/ 2041440 w 2296406"/>
              <a:gd name="connsiteY13" fmla="*/ 514597 h 2354521"/>
              <a:gd name="connsiteX14" fmla="*/ 2296406 w 2296406"/>
              <a:gd name="connsiteY14" fmla="*/ 662729 h 2354521"/>
              <a:gd name="connsiteX15" fmla="*/ 1124906 w 2296406"/>
              <a:gd name="connsiteY15" fmla="*/ 1004182 h 2354521"/>
              <a:gd name="connsiteX16" fmla="*/ 1676517 w 2296406"/>
              <a:gd name="connsiteY16" fmla="*/ 1608523 h 2354521"/>
              <a:gd name="connsiteX17" fmla="*/ 2094931 w 2296406"/>
              <a:gd name="connsiteY17" fmla="*/ 1557316 h 2354521"/>
              <a:gd name="connsiteX0" fmla="*/ 2280220 w 2296986"/>
              <a:gd name="connsiteY0" fmla="*/ 1747818 h 2354521"/>
              <a:gd name="connsiteX1" fmla="*/ 1828126 w 2296986"/>
              <a:gd name="connsiteY1" fmla="*/ 1826304 h 2354521"/>
              <a:gd name="connsiteX2" fmla="*/ 1955684 w 2296986"/>
              <a:gd name="connsiteY2" fmla="*/ 2095900 h 2354521"/>
              <a:gd name="connsiteX3" fmla="*/ 1683117 w 2296986"/>
              <a:gd name="connsiteY3" fmla="*/ 1962549 h 2354521"/>
              <a:gd name="connsiteX4" fmla="*/ 1529193 w 2296986"/>
              <a:gd name="connsiteY4" fmla="*/ 2354521 h 2354521"/>
              <a:gd name="connsiteX5" fmla="*/ 1381062 w 2296986"/>
              <a:gd name="connsiteY5" fmla="*/ 2120816 h 2354521"/>
              <a:gd name="connsiteX6" fmla="*/ 1496122 w 2296986"/>
              <a:gd name="connsiteY6" fmla="*/ 1788127 h 2354521"/>
              <a:gd name="connsiteX7" fmla="*/ 910069 w 2296986"/>
              <a:gd name="connsiteY7" fmla="*/ 1225390 h 2354521"/>
              <a:gd name="connsiteX8" fmla="*/ 415531 w 2296986"/>
              <a:gd name="connsiteY8" fmla="*/ 2322212 h 2354521"/>
              <a:gd name="connsiteX9" fmla="*/ 293764 w 2296986"/>
              <a:gd name="connsiteY9" fmla="*/ 2052845 h 2354521"/>
              <a:gd name="connsiteX10" fmla="*/ 497994 w 2296986"/>
              <a:gd name="connsiteY10" fmla="*/ 836420 h 2354521"/>
              <a:gd name="connsiteX11" fmla="*/ 11747 w 2296986"/>
              <a:gd name="connsiteY11" fmla="*/ 5505 h 2354521"/>
              <a:gd name="connsiteX12" fmla="*/ 772299 w 2296986"/>
              <a:gd name="connsiteY12" fmla="*/ 578452 h 2354521"/>
              <a:gd name="connsiteX13" fmla="*/ 2042020 w 2296986"/>
              <a:gd name="connsiteY13" fmla="*/ 514597 h 2354521"/>
              <a:gd name="connsiteX14" fmla="*/ 2296986 w 2296986"/>
              <a:gd name="connsiteY14" fmla="*/ 662729 h 2354521"/>
              <a:gd name="connsiteX15" fmla="*/ 1125486 w 2296986"/>
              <a:gd name="connsiteY15" fmla="*/ 1004182 h 2354521"/>
              <a:gd name="connsiteX16" fmla="*/ 1677097 w 2296986"/>
              <a:gd name="connsiteY16" fmla="*/ 1608523 h 2354521"/>
              <a:gd name="connsiteX17" fmla="*/ 2095511 w 2296986"/>
              <a:gd name="connsiteY17" fmla="*/ 1557316 h 2354521"/>
              <a:gd name="connsiteX0" fmla="*/ 2280220 w 2296986"/>
              <a:gd name="connsiteY0" fmla="*/ 1747911 h 2354614"/>
              <a:gd name="connsiteX1" fmla="*/ 1828126 w 2296986"/>
              <a:gd name="connsiteY1" fmla="*/ 1826397 h 2354614"/>
              <a:gd name="connsiteX2" fmla="*/ 1955684 w 2296986"/>
              <a:gd name="connsiteY2" fmla="*/ 2095993 h 2354614"/>
              <a:gd name="connsiteX3" fmla="*/ 1683117 w 2296986"/>
              <a:gd name="connsiteY3" fmla="*/ 1962642 h 2354614"/>
              <a:gd name="connsiteX4" fmla="*/ 1529193 w 2296986"/>
              <a:gd name="connsiteY4" fmla="*/ 2354614 h 2354614"/>
              <a:gd name="connsiteX5" fmla="*/ 1381062 w 2296986"/>
              <a:gd name="connsiteY5" fmla="*/ 2120909 h 2354614"/>
              <a:gd name="connsiteX6" fmla="*/ 1496122 w 2296986"/>
              <a:gd name="connsiteY6" fmla="*/ 1788220 h 2354614"/>
              <a:gd name="connsiteX7" fmla="*/ 910069 w 2296986"/>
              <a:gd name="connsiteY7" fmla="*/ 1225483 h 2354614"/>
              <a:gd name="connsiteX8" fmla="*/ 415531 w 2296986"/>
              <a:gd name="connsiteY8" fmla="*/ 2322305 h 2354614"/>
              <a:gd name="connsiteX9" fmla="*/ 293764 w 2296986"/>
              <a:gd name="connsiteY9" fmla="*/ 2052938 h 2354614"/>
              <a:gd name="connsiteX10" fmla="*/ 497994 w 2296986"/>
              <a:gd name="connsiteY10" fmla="*/ 836513 h 2354614"/>
              <a:gd name="connsiteX11" fmla="*/ 11747 w 2296986"/>
              <a:gd name="connsiteY11" fmla="*/ 5598 h 2354614"/>
              <a:gd name="connsiteX12" fmla="*/ 841291 w 2296986"/>
              <a:gd name="connsiteY12" fmla="*/ 570880 h 2354614"/>
              <a:gd name="connsiteX13" fmla="*/ 2042020 w 2296986"/>
              <a:gd name="connsiteY13" fmla="*/ 514690 h 2354614"/>
              <a:gd name="connsiteX14" fmla="*/ 2296986 w 2296986"/>
              <a:gd name="connsiteY14" fmla="*/ 662822 h 2354614"/>
              <a:gd name="connsiteX15" fmla="*/ 1125486 w 2296986"/>
              <a:gd name="connsiteY15" fmla="*/ 1004275 h 2354614"/>
              <a:gd name="connsiteX16" fmla="*/ 1677097 w 2296986"/>
              <a:gd name="connsiteY16" fmla="*/ 1608616 h 2354614"/>
              <a:gd name="connsiteX17" fmla="*/ 2095511 w 2296986"/>
              <a:gd name="connsiteY17" fmla="*/ 1557409 h 2354614"/>
              <a:gd name="connsiteX0" fmla="*/ 2280220 w 2296986"/>
              <a:gd name="connsiteY0" fmla="*/ 1747911 h 2354614"/>
              <a:gd name="connsiteX1" fmla="*/ 1828126 w 2296986"/>
              <a:gd name="connsiteY1" fmla="*/ 1826397 h 2354614"/>
              <a:gd name="connsiteX2" fmla="*/ 1955684 w 2296986"/>
              <a:gd name="connsiteY2" fmla="*/ 2095993 h 2354614"/>
              <a:gd name="connsiteX3" fmla="*/ 1683117 w 2296986"/>
              <a:gd name="connsiteY3" fmla="*/ 1962642 h 2354614"/>
              <a:gd name="connsiteX4" fmla="*/ 1529193 w 2296986"/>
              <a:gd name="connsiteY4" fmla="*/ 2354614 h 2354614"/>
              <a:gd name="connsiteX5" fmla="*/ 1381062 w 2296986"/>
              <a:gd name="connsiteY5" fmla="*/ 2120909 h 2354614"/>
              <a:gd name="connsiteX6" fmla="*/ 1496122 w 2296986"/>
              <a:gd name="connsiteY6" fmla="*/ 1788220 h 2354614"/>
              <a:gd name="connsiteX7" fmla="*/ 864075 w 2296986"/>
              <a:gd name="connsiteY7" fmla="*/ 1325138 h 2354614"/>
              <a:gd name="connsiteX8" fmla="*/ 415531 w 2296986"/>
              <a:gd name="connsiteY8" fmla="*/ 2322305 h 2354614"/>
              <a:gd name="connsiteX9" fmla="*/ 293764 w 2296986"/>
              <a:gd name="connsiteY9" fmla="*/ 2052938 h 2354614"/>
              <a:gd name="connsiteX10" fmla="*/ 497994 w 2296986"/>
              <a:gd name="connsiteY10" fmla="*/ 836513 h 2354614"/>
              <a:gd name="connsiteX11" fmla="*/ 11747 w 2296986"/>
              <a:gd name="connsiteY11" fmla="*/ 5598 h 2354614"/>
              <a:gd name="connsiteX12" fmla="*/ 841291 w 2296986"/>
              <a:gd name="connsiteY12" fmla="*/ 570880 h 2354614"/>
              <a:gd name="connsiteX13" fmla="*/ 2042020 w 2296986"/>
              <a:gd name="connsiteY13" fmla="*/ 514690 h 2354614"/>
              <a:gd name="connsiteX14" fmla="*/ 2296986 w 2296986"/>
              <a:gd name="connsiteY14" fmla="*/ 662822 h 2354614"/>
              <a:gd name="connsiteX15" fmla="*/ 1125486 w 2296986"/>
              <a:gd name="connsiteY15" fmla="*/ 1004275 h 2354614"/>
              <a:gd name="connsiteX16" fmla="*/ 1677097 w 2296986"/>
              <a:gd name="connsiteY16" fmla="*/ 1608616 h 2354614"/>
              <a:gd name="connsiteX17" fmla="*/ 2095511 w 2296986"/>
              <a:gd name="connsiteY17" fmla="*/ 1557409 h 2354614"/>
              <a:gd name="connsiteX0" fmla="*/ 2280220 w 2296986"/>
              <a:gd name="connsiteY0" fmla="*/ 1747911 h 2354614"/>
              <a:gd name="connsiteX1" fmla="*/ 1828126 w 2296986"/>
              <a:gd name="connsiteY1" fmla="*/ 1826397 h 2354614"/>
              <a:gd name="connsiteX2" fmla="*/ 1955684 w 2296986"/>
              <a:gd name="connsiteY2" fmla="*/ 2095993 h 2354614"/>
              <a:gd name="connsiteX3" fmla="*/ 1683117 w 2296986"/>
              <a:gd name="connsiteY3" fmla="*/ 1962642 h 2354614"/>
              <a:gd name="connsiteX4" fmla="*/ 1529193 w 2296986"/>
              <a:gd name="connsiteY4" fmla="*/ 2354614 h 2354614"/>
              <a:gd name="connsiteX5" fmla="*/ 1381062 w 2296986"/>
              <a:gd name="connsiteY5" fmla="*/ 2120909 h 2354614"/>
              <a:gd name="connsiteX6" fmla="*/ 1496122 w 2296986"/>
              <a:gd name="connsiteY6" fmla="*/ 1788220 h 2354614"/>
              <a:gd name="connsiteX7" fmla="*/ 864075 w 2296986"/>
              <a:gd name="connsiteY7" fmla="*/ 1325138 h 2354614"/>
              <a:gd name="connsiteX8" fmla="*/ 415531 w 2296986"/>
              <a:gd name="connsiteY8" fmla="*/ 2322305 h 2354614"/>
              <a:gd name="connsiteX9" fmla="*/ 293764 w 2296986"/>
              <a:gd name="connsiteY9" fmla="*/ 2052938 h 2354614"/>
              <a:gd name="connsiteX10" fmla="*/ 497994 w 2296986"/>
              <a:gd name="connsiteY10" fmla="*/ 836513 h 2354614"/>
              <a:gd name="connsiteX11" fmla="*/ 11747 w 2296986"/>
              <a:gd name="connsiteY11" fmla="*/ 5598 h 2354614"/>
              <a:gd name="connsiteX12" fmla="*/ 841291 w 2296986"/>
              <a:gd name="connsiteY12" fmla="*/ 570880 h 2354614"/>
              <a:gd name="connsiteX13" fmla="*/ 2042020 w 2296986"/>
              <a:gd name="connsiteY13" fmla="*/ 514690 h 2354614"/>
              <a:gd name="connsiteX14" fmla="*/ 2296986 w 2296986"/>
              <a:gd name="connsiteY14" fmla="*/ 662822 h 2354614"/>
              <a:gd name="connsiteX15" fmla="*/ 1209809 w 2296986"/>
              <a:gd name="connsiteY15" fmla="*/ 996610 h 2354614"/>
              <a:gd name="connsiteX16" fmla="*/ 1677097 w 2296986"/>
              <a:gd name="connsiteY16" fmla="*/ 1608616 h 2354614"/>
              <a:gd name="connsiteX17" fmla="*/ 2095511 w 2296986"/>
              <a:gd name="connsiteY17" fmla="*/ 1557409 h 2354614"/>
              <a:gd name="connsiteX0" fmla="*/ 2279828 w 2296594"/>
              <a:gd name="connsiteY0" fmla="*/ 1747911 h 2354614"/>
              <a:gd name="connsiteX1" fmla="*/ 1827734 w 2296594"/>
              <a:gd name="connsiteY1" fmla="*/ 1826397 h 2354614"/>
              <a:gd name="connsiteX2" fmla="*/ 1955292 w 2296594"/>
              <a:gd name="connsiteY2" fmla="*/ 2095993 h 2354614"/>
              <a:gd name="connsiteX3" fmla="*/ 1682725 w 2296594"/>
              <a:gd name="connsiteY3" fmla="*/ 1962642 h 2354614"/>
              <a:gd name="connsiteX4" fmla="*/ 1528801 w 2296594"/>
              <a:gd name="connsiteY4" fmla="*/ 2354614 h 2354614"/>
              <a:gd name="connsiteX5" fmla="*/ 1380670 w 2296594"/>
              <a:gd name="connsiteY5" fmla="*/ 2120909 h 2354614"/>
              <a:gd name="connsiteX6" fmla="*/ 1495730 w 2296594"/>
              <a:gd name="connsiteY6" fmla="*/ 1788220 h 2354614"/>
              <a:gd name="connsiteX7" fmla="*/ 863683 w 2296594"/>
              <a:gd name="connsiteY7" fmla="*/ 1325138 h 2354614"/>
              <a:gd name="connsiteX8" fmla="*/ 415139 w 2296594"/>
              <a:gd name="connsiteY8" fmla="*/ 2322305 h 2354614"/>
              <a:gd name="connsiteX9" fmla="*/ 293372 w 2296594"/>
              <a:gd name="connsiteY9" fmla="*/ 2052938 h 2354614"/>
              <a:gd name="connsiteX10" fmla="*/ 512934 w 2296594"/>
              <a:gd name="connsiteY10" fmla="*/ 874842 h 2354614"/>
              <a:gd name="connsiteX11" fmla="*/ 11355 w 2296594"/>
              <a:gd name="connsiteY11" fmla="*/ 5598 h 2354614"/>
              <a:gd name="connsiteX12" fmla="*/ 840899 w 2296594"/>
              <a:gd name="connsiteY12" fmla="*/ 570880 h 2354614"/>
              <a:gd name="connsiteX13" fmla="*/ 2041628 w 2296594"/>
              <a:gd name="connsiteY13" fmla="*/ 514690 h 2354614"/>
              <a:gd name="connsiteX14" fmla="*/ 2296594 w 2296594"/>
              <a:gd name="connsiteY14" fmla="*/ 662822 h 2354614"/>
              <a:gd name="connsiteX15" fmla="*/ 1209417 w 2296594"/>
              <a:gd name="connsiteY15" fmla="*/ 996610 h 2354614"/>
              <a:gd name="connsiteX16" fmla="*/ 1676705 w 2296594"/>
              <a:gd name="connsiteY16" fmla="*/ 1608616 h 2354614"/>
              <a:gd name="connsiteX17" fmla="*/ 2095119 w 2296594"/>
              <a:gd name="connsiteY17" fmla="*/ 1557409 h 2354614"/>
              <a:gd name="connsiteX0" fmla="*/ 2279828 w 2296594"/>
              <a:gd name="connsiteY0" fmla="*/ 1747911 h 2354614"/>
              <a:gd name="connsiteX1" fmla="*/ 1827734 w 2296594"/>
              <a:gd name="connsiteY1" fmla="*/ 1826397 h 2354614"/>
              <a:gd name="connsiteX2" fmla="*/ 1955292 w 2296594"/>
              <a:gd name="connsiteY2" fmla="*/ 2095993 h 2354614"/>
              <a:gd name="connsiteX3" fmla="*/ 1682725 w 2296594"/>
              <a:gd name="connsiteY3" fmla="*/ 1962642 h 2354614"/>
              <a:gd name="connsiteX4" fmla="*/ 1528801 w 2296594"/>
              <a:gd name="connsiteY4" fmla="*/ 2354614 h 2354614"/>
              <a:gd name="connsiteX5" fmla="*/ 1380670 w 2296594"/>
              <a:gd name="connsiteY5" fmla="*/ 2120909 h 2354614"/>
              <a:gd name="connsiteX6" fmla="*/ 1495730 w 2296594"/>
              <a:gd name="connsiteY6" fmla="*/ 1788220 h 2354614"/>
              <a:gd name="connsiteX7" fmla="*/ 856016 w 2296594"/>
              <a:gd name="connsiteY7" fmla="*/ 1302141 h 2354614"/>
              <a:gd name="connsiteX8" fmla="*/ 415139 w 2296594"/>
              <a:gd name="connsiteY8" fmla="*/ 2322305 h 2354614"/>
              <a:gd name="connsiteX9" fmla="*/ 293372 w 2296594"/>
              <a:gd name="connsiteY9" fmla="*/ 2052938 h 2354614"/>
              <a:gd name="connsiteX10" fmla="*/ 512934 w 2296594"/>
              <a:gd name="connsiteY10" fmla="*/ 874842 h 2354614"/>
              <a:gd name="connsiteX11" fmla="*/ 11355 w 2296594"/>
              <a:gd name="connsiteY11" fmla="*/ 5598 h 2354614"/>
              <a:gd name="connsiteX12" fmla="*/ 840899 w 2296594"/>
              <a:gd name="connsiteY12" fmla="*/ 570880 h 2354614"/>
              <a:gd name="connsiteX13" fmla="*/ 2041628 w 2296594"/>
              <a:gd name="connsiteY13" fmla="*/ 514690 h 2354614"/>
              <a:gd name="connsiteX14" fmla="*/ 2296594 w 2296594"/>
              <a:gd name="connsiteY14" fmla="*/ 662822 h 2354614"/>
              <a:gd name="connsiteX15" fmla="*/ 1209417 w 2296594"/>
              <a:gd name="connsiteY15" fmla="*/ 996610 h 2354614"/>
              <a:gd name="connsiteX16" fmla="*/ 1676705 w 2296594"/>
              <a:gd name="connsiteY16" fmla="*/ 1608616 h 2354614"/>
              <a:gd name="connsiteX17" fmla="*/ 2095119 w 2296594"/>
              <a:gd name="connsiteY17" fmla="*/ 1557409 h 23546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2296594" h="2354614">
                <a:moveTo>
                  <a:pt x="2279828" y="1747911"/>
                </a:moveTo>
                <a:lnTo>
                  <a:pt x="1827734" y="1826397"/>
                </a:lnTo>
                <a:cubicBezTo>
                  <a:pt x="1873911" y="1907728"/>
                  <a:pt x="1985925" y="2047581"/>
                  <a:pt x="1955292" y="2095993"/>
                </a:cubicBezTo>
                <a:cubicBezTo>
                  <a:pt x="1897354" y="2139325"/>
                  <a:pt x="1773581" y="2007092"/>
                  <a:pt x="1682725" y="1962642"/>
                </a:cubicBezTo>
                <a:lnTo>
                  <a:pt x="1528801" y="2354614"/>
                </a:lnTo>
                <a:lnTo>
                  <a:pt x="1380670" y="2120909"/>
                </a:lnTo>
                <a:lnTo>
                  <a:pt x="1495730" y="1788220"/>
                </a:lnTo>
                <a:lnTo>
                  <a:pt x="856016" y="1302141"/>
                </a:lnTo>
                <a:lnTo>
                  <a:pt x="415139" y="2322305"/>
                </a:lnTo>
                <a:lnTo>
                  <a:pt x="293372" y="2052938"/>
                </a:lnTo>
                <a:cubicBezTo>
                  <a:pt x="369114" y="1624466"/>
                  <a:pt x="437192" y="1303314"/>
                  <a:pt x="512934" y="874842"/>
                </a:cubicBezTo>
                <a:cubicBezTo>
                  <a:pt x="317583" y="650129"/>
                  <a:pt x="-71270" y="102295"/>
                  <a:pt x="11355" y="5598"/>
                </a:cubicBezTo>
                <a:cubicBezTo>
                  <a:pt x="111253" y="-52136"/>
                  <a:pt x="623957" y="350637"/>
                  <a:pt x="840899" y="570880"/>
                </a:cubicBezTo>
                <a:lnTo>
                  <a:pt x="2041628" y="514690"/>
                </a:lnTo>
                <a:lnTo>
                  <a:pt x="2296594" y="662822"/>
                </a:lnTo>
                <a:lnTo>
                  <a:pt x="1209417" y="996610"/>
                </a:lnTo>
                <a:lnTo>
                  <a:pt x="1676705" y="1608616"/>
                </a:lnTo>
                <a:cubicBezTo>
                  <a:pt x="1795450" y="1589109"/>
                  <a:pt x="2095119" y="1557409"/>
                  <a:pt x="2095119" y="1557409"/>
                </a:cubicBezTo>
              </a:path>
            </a:pathLst>
          </a:cu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fontAlgn="auto">
              <a:spcBef>
                <a:spcPts val="0"/>
              </a:spcBef>
              <a:spcAft>
                <a:spcPts val="0"/>
              </a:spcAft>
              <a:defRPr/>
            </a:pPr>
            <a:endParaRPr lang="ko-KR" altLang="en-US" sz="2400" dirty="0"/>
          </a:p>
        </p:txBody>
      </p:sp>
      <p:sp>
        <p:nvSpPr>
          <p:cNvPr id="17" name="Rectangle 1">
            <a:extLst>
              <a:ext uri="{FF2B5EF4-FFF2-40B4-BE49-F238E27FC236}">
                <a16:creationId xmlns:a16="http://schemas.microsoft.com/office/drawing/2014/main" id="{7F9775D7-C160-C79D-E367-E5C7ECDA6B9D}"/>
              </a:ext>
            </a:extLst>
          </p:cNvPr>
          <p:cNvSpPr>
            <a:spLocks noChangeArrowheads="1"/>
          </p:cNvSpPr>
          <p:nvPr/>
        </p:nvSpPr>
        <p:spPr bwMode="auto">
          <a:xfrm>
            <a:off x="0" y="214313"/>
            <a:ext cx="8143875" cy="523875"/>
          </a:xfrm>
          <a:prstGeom prst="rect">
            <a:avLst/>
          </a:prstGeom>
          <a:solidFill>
            <a:schemeClr val="accent1">
              <a:lumMod val="20000"/>
              <a:lumOff val="80000"/>
            </a:schemeClr>
          </a:solidFill>
          <a:ln w="9525">
            <a:noFill/>
            <a:miter lim="800000"/>
            <a:headEnd/>
            <a:tailEnd/>
          </a:ln>
          <a:effectLst/>
        </p:spPr>
        <p:txBody>
          <a:bodyPr anchor="ctr">
            <a:spAutoFit/>
          </a:bodyPr>
          <a:lstStyle/>
          <a:p>
            <a:pPr indent="358775" algn="ctr" rtl="1" eaLnBrk="1" hangingPunct="1">
              <a:defRPr/>
            </a:pPr>
            <a:r>
              <a:rPr lang="ar-DZ" sz="2800" b="1" dirty="0">
                <a:effectLst>
                  <a:outerShdw blurRad="38100" dist="38100" dir="2700000" algn="tl">
                    <a:srgbClr val="000000">
                      <a:alpha val="43137"/>
                    </a:srgbClr>
                  </a:outerShdw>
                </a:effectLst>
                <a:latin typeface="Traditional Arabic" pitchFamily="18" charset="-78"/>
                <a:ea typeface="+mn-ea"/>
                <a:cs typeface="Traditional Arabic" pitchFamily="18" charset="-78"/>
              </a:rPr>
              <a:t>إشكالية البحث</a:t>
            </a:r>
            <a:endParaRPr lang="fr-FR" sz="2800" dirty="0">
              <a:effectLst>
                <a:outerShdw blurRad="38100" dist="38100" dir="2700000" algn="tl">
                  <a:srgbClr val="000000">
                    <a:alpha val="43137"/>
                  </a:srgbClr>
                </a:outerShdw>
              </a:effectLst>
              <a:latin typeface="Traditional Arabic" pitchFamily="18" charset="-78"/>
              <a:ea typeface="+mn-ea"/>
              <a:cs typeface="Traditional Arabic" pitchFamily="18" charset="-78"/>
            </a:endParaRPr>
          </a:p>
        </p:txBody>
      </p:sp>
      <p:sp>
        <p:nvSpPr>
          <p:cNvPr id="15" name="TextBox 316">
            <a:extLst>
              <a:ext uri="{FF2B5EF4-FFF2-40B4-BE49-F238E27FC236}">
                <a16:creationId xmlns:a16="http://schemas.microsoft.com/office/drawing/2014/main" id="{E7AF3F33-9A02-D32F-DBFC-D59209A7BFA5}"/>
              </a:ext>
            </a:extLst>
          </p:cNvPr>
          <p:cNvSpPr txBox="1">
            <a:spLocks noChangeArrowheads="1"/>
          </p:cNvSpPr>
          <p:nvPr/>
        </p:nvSpPr>
        <p:spPr bwMode="auto">
          <a:xfrm>
            <a:off x="92075" y="3570288"/>
            <a:ext cx="4708525" cy="830262"/>
          </a:xfrm>
          <a:prstGeom prst="rect">
            <a:avLst/>
          </a:prstGeom>
          <a:solidFill>
            <a:schemeClr val="tx2">
              <a:lumMod val="20000"/>
              <a:lumOff val="80000"/>
            </a:schemeClr>
          </a:solidFill>
          <a:ln>
            <a:noFill/>
          </a:ln>
        </p:spPr>
        <p:txBody>
          <a:bodyPr>
            <a:spAutoFit/>
          </a:bodyPr>
          <a:lstStyle>
            <a:lvl1pPr latinLnBrk="1">
              <a:defRPr>
                <a:solidFill>
                  <a:schemeClr val="tx1"/>
                </a:solidFill>
                <a:latin typeface="Malgun Gothic" panose="020B0503020000020004" pitchFamily="34" charset="-127"/>
                <a:ea typeface="Malgun Gothic" panose="020B0503020000020004" pitchFamily="34" charset="-127"/>
              </a:defRPr>
            </a:lvl1pPr>
            <a:lvl2pPr marL="742950" indent="-285750" latinLnBrk="1">
              <a:defRPr>
                <a:solidFill>
                  <a:schemeClr val="tx1"/>
                </a:solidFill>
                <a:latin typeface="Malgun Gothic" panose="020B0503020000020004" pitchFamily="34" charset="-127"/>
                <a:ea typeface="Malgun Gothic" panose="020B0503020000020004" pitchFamily="34" charset="-127"/>
              </a:defRPr>
            </a:lvl2pPr>
            <a:lvl3pPr marL="1143000" indent="-228600" latinLnBrk="1">
              <a:defRPr>
                <a:solidFill>
                  <a:schemeClr val="tx1"/>
                </a:solidFill>
                <a:latin typeface="Malgun Gothic" panose="020B0503020000020004" pitchFamily="34" charset="-127"/>
                <a:ea typeface="Malgun Gothic" panose="020B0503020000020004" pitchFamily="34" charset="-127"/>
              </a:defRPr>
            </a:lvl3pPr>
            <a:lvl4pPr marL="1600200" indent="-228600" latinLnBrk="1">
              <a:defRPr>
                <a:solidFill>
                  <a:schemeClr val="tx1"/>
                </a:solidFill>
                <a:latin typeface="Malgun Gothic" panose="020B0503020000020004" pitchFamily="34" charset="-127"/>
                <a:ea typeface="Malgun Gothic" panose="020B0503020000020004" pitchFamily="34" charset="-127"/>
              </a:defRPr>
            </a:lvl4pPr>
            <a:lvl5pPr marL="2057400" indent="-228600" latinLnBrk="1">
              <a:defRPr>
                <a:solidFill>
                  <a:schemeClr val="tx1"/>
                </a:solidFill>
                <a:latin typeface="Malgun Gothic" panose="020B0503020000020004" pitchFamily="34" charset="-127"/>
                <a:ea typeface="Malgun Gothic" panose="020B0503020000020004" pitchFamily="34" charset="-127"/>
              </a:defRPr>
            </a:lvl5pPr>
            <a:lvl6pPr marL="2514600" indent="-228600" fontAlgn="base" latinLnBrk="1">
              <a:spcBef>
                <a:spcPct val="0"/>
              </a:spcBef>
              <a:spcAft>
                <a:spcPct val="0"/>
              </a:spcAft>
              <a:defRPr>
                <a:solidFill>
                  <a:schemeClr val="tx1"/>
                </a:solidFill>
                <a:latin typeface="Malgun Gothic" panose="020B0503020000020004" pitchFamily="34" charset="-127"/>
                <a:ea typeface="Malgun Gothic" panose="020B0503020000020004" pitchFamily="34" charset="-127"/>
              </a:defRPr>
            </a:lvl6pPr>
            <a:lvl7pPr marL="2971800" indent="-228600" fontAlgn="base" latinLnBrk="1">
              <a:spcBef>
                <a:spcPct val="0"/>
              </a:spcBef>
              <a:spcAft>
                <a:spcPct val="0"/>
              </a:spcAft>
              <a:defRPr>
                <a:solidFill>
                  <a:schemeClr val="tx1"/>
                </a:solidFill>
                <a:latin typeface="Malgun Gothic" panose="020B0503020000020004" pitchFamily="34" charset="-127"/>
                <a:ea typeface="Malgun Gothic" panose="020B0503020000020004" pitchFamily="34" charset="-127"/>
              </a:defRPr>
            </a:lvl7pPr>
            <a:lvl8pPr marL="3429000" indent="-228600" fontAlgn="base" latinLnBrk="1">
              <a:spcBef>
                <a:spcPct val="0"/>
              </a:spcBef>
              <a:spcAft>
                <a:spcPct val="0"/>
              </a:spcAft>
              <a:defRPr>
                <a:solidFill>
                  <a:schemeClr val="tx1"/>
                </a:solidFill>
                <a:latin typeface="Malgun Gothic" panose="020B0503020000020004" pitchFamily="34" charset="-127"/>
                <a:ea typeface="Malgun Gothic" panose="020B0503020000020004" pitchFamily="34" charset="-127"/>
              </a:defRPr>
            </a:lvl8pPr>
            <a:lvl9pPr marL="3886200" indent="-228600" fontAlgn="base" latinLnBrk="1">
              <a:spcBef>
                <a:spcPct val="0"/>
              </a:spcBef>
              <a:spcAft>
                <a:spcPct val="0"/>
              </a:spcAft>
              <a:defRPr>
                <a:solidFill>
                  <a:schemeClr val="tx1"/>
                </a:solidFill>
                <a:latin typeface="Malgun Gothic" panose="020B0503020000020004" pitchFamily="34" charset="-127"/>
                <a:ea typeface="Malgun Gothic" panose="020B0503020000020004" pitchFamily="34" charset="-127"/>
              </a:defRPr>
            </a:lvl9pPr>
          </a:lstStyle>
          <a:p>
            <a:pPr algn="r" rtl="1" eaLnBrk="1" hangingPunct="1">
              <a:defRPr/>
            </a:pPr>
            <a:r>
              <a:rPr lang="ar-SA" sz="2400" dirty="0">
                <a:ea typeface="Calibri" panose="020F0502020204030204" pitchFamily="34" charset="0"/>
                <a:cs typeface="Sakkal Majalla" panose="02000000000000000000" pitchFamily="2" charset="-78"/>
              </a:rPr>
              <a:t>ما هي المقومات السياحية التي تمتلكها مدينة مستغانم، وما هو واقع التسويق السياحي فيها؟</a:t>
            </a:r>
            <a:endParaRPr lang="fr-FR" altLang="fr-FR" sz="2400" b="1" dirty="0">
              <a:latin typeface="Traditional Arabic" panose="02020603050405020304" pitchFamily="18" charset="-78"/>
              <a:cs typeface="Traditional Arabic" panose="02020603050405020304" pitchFamily="18" charset="-78"/>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ZoneTexte 4">
            <a:extLst>
              <a:ext uri="{FF2B5EF4-FFF2-40B4-BE49-F238E27FC236}">
                <a16:creationId xmlns:a16="http://schemas.microsoft.com/office/drawing/2014/main" id="{E9FA9F31-CCF7-CD47-8FDD-E86562FFF52B}"/>
              </a:ext>
            </a:extLst>
          </p:cNvPr>
          <p:cNvSpPr txBox="1">
            <a:spLocks noChangeArrowheads="1"/>
          </p:cNvSpPr>
          <p:nvPr/>
        </p:nvSpPr>
        <p:spPr bwMode="auto">
          <a:xfrm>
            <a:off x="1071563" y="785813"/>
            <a:ext cx="18415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Malgun Gothic" panose="020B0503020000020004" pitchFamily="34" charset="-127"/>
                <a:ea typeface="Malgun Gothic" panose="020B0503020000020004" pitchFamily="34" charset="-127"/>
              </a:defRPr>
            </a:lvl1pPr>
            <a:lvl2pPr marL="742950" indent="-285750">
              <a:defRPr>
                <a:solidFill>
                  <a:schemeClr val="tx1"/>
                </a:solidFill>
                <a:latin typeface="Malgun Gothic" panose="020B0503020000020004" pitchFamily="34" charset="-127"/>
                <a:ea typeface="Malgun Gothic" panose="020B0503020000020004" pitchFamily="34" charset="-127"/>
              </a:defRPr>
            </a:lvl2pPr>
            <a:lvl3pPr marL="1143000" indent="-228600">
              <a:defRPr>
                <a:solidFill>
                  <a:schemeClr val="tx1"/>
                </a:solidFill>
                <a:latin typeface="Malgun Gothic" panose="020B0503020000020004" pitchFamily="34" charset="-127"/>
                <a:ea typeface="Malgun Gothic" panose="020B0503020000020004" pitchFamily="34" charset="-127"/>
              </a:defRPr>
            </a:lvl3pPr>
            <a:lvl4pPr marL="1600200" indent="-228600">
              <a:defRPr>
                <a:solidFill>
                  <a:schemeClr val="tx1"/>
                </a:solidFill>
                <a:latin typeface="Malgun Gothic" panose="020B0503020000020004" pitchFamily="34" charset="-127"/>
                <a:ea typeface="Malgun Gothic" panose="020B0503020000020004" pitchFamily="34" charset="-127"/>
              </a:defRPr>
            </a:lvl4pPr>
            <a:lvl5pPr marL="2057400" indent="-228600">
              <a:defRPr>
                <a:solidFill>
                  <a:schemeClr val="tx1"/>
                </a:solidFill>
                <a:latin typeface="Malgun Gothic" panose="020B0503020000020004" pitchFamily="34" charset="-127"/>
                <a:ea typeface="Malgun Gothic" panose="020B0503020000020004" pitchFamily="34" charset="-127"/>
              </a:defRPr>
            </a:lvl5pPr>
            <a:lvl6pPr marL="25146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6pPr>
            <a:lvl7pPr marL="29718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7pPr>
            <a:lvl8pPr marL="34290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8pPr>
            <a:lvl9pPr marL="38862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9pPr>
          </a:lstStyle>
          <a:p>
            <a:pPr eaLnBrk="1" latinLnBrk="1" hangingPunct="1"/>
            <a:endParaRPr lang="ar-SA" altLang="fr-FR"/>
          </a:p>
        </p:txBody>
      </p:sp>
      <p:sp>
        <p:nvSpPr>
          <p:cNvPr id="30" name="Rounded Rectangle 3">
            <a:extLst>
              <a:ext uri="{FF2B5EF4-FFF2-40B4-BE49-F238E27FC236}">
                <a16:creationId xmlns:a16="http://schemas.microsoft.com/office/drawing/2014/main" id="{16508FF1-F2FC-4433-98C9-ACDF2C140C90}"/>
              </a:ext>
            </a:extLst>
          </p:cNvPr>
          <p:cNvSpPr/>
          <p:nvPr/>
        </p:nvSpPr>
        <p:spPr>
          <a:xfrm>
            <a:off x="214313" y="1285875"/>
            <a:ext cx="8572500" cy="642938"/>
          </a:xfrm>
          <a:prstGeom prst="roundRect">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eaLnBrk="1" fontAlgn="auto" latinLnBrk="1" hangingPunct="1">
              <a:spcBef>
                <a:spcPts val="0"/>
              </a:spcBef>
              <a:spcAft>
                <a:spcPts val="0"/>
              </a:spcAft>
              <a:defRPr/>
            </a:pPr>
            <a:endParaRPr lang="ko-KR" altLang="en-US" sz="2000" dirty="0">
              <a:solidFill>
                <a:schemeClr val="tx1"/>
              </a:solidFill>
            </a:endParaRPr>
          </a:p>
        </p:txBody>
      </p:sp>
      <p:sp>
        <p:nvSpPr>
          <p:cNvPr id="31" name="Rounded Rectangle 4">
            <a:extLst>
              <a:ext uri="{FF2B5EF4-FFF2-40B4-BE49-F238E27FC236}">
                <a16:creationId xmlns:a16="http://schemas.microsoft.com/office/drawing/2014/main" id="{838B54B8-DAF8-450D-8F74-477D583F79A9}"/>
              </a:ext>
            </a:extLst>
          </p:cNvPr>
          <p:cNvSpPr/>
          <p:nvPr/>
        </p:nvSpPr>
        <p:spPr>
          <a:xfrm>
            <a:off x="214313" y="2357438"/>
            <a:ext cx="8572500" cy="722312"/>
          </a:xfrm>
          <a:prstGeom prst="roundRect">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eaLnBrk="1" fontAlgn="auto" latinLnBrk="1" hangingPunct="1">
              <a:spcBef>
                <a:spcPts val="0"/>
              </a:spcBef>
              <a:spcAft>
                <a:spcPts val="0"/>
              </a:spcAft>
              <a:defRPr/>
            </a:pPr>
            <a:endParaRPr lang="ko-KR" altLang="en-US" sz="2000" dirty="0">
              <a:solidFill>
                <a:schemeClr val="tx1"/>
              </a:solidFill>
            </a:endParaRPr>
          </a:p>
        </p:txBody>
      </p:sp>
      <p:sp>
        <p:nvSpPr>
          <p:cNvPr id="32" name="Rounded Rectangle 5">
            <a:extLst>
              <a:ext uri="{FF2B5EF4-FFF2-40B4-BE49-F238E27FC236}">
                <a16:creationId xmlns:a16="http://schemas.microsoft.com/office/drawing/2014/main" id="{FC4017BC-1423-421F-9349-BAC15B007AD0}"/>
              </a:ext>
            </a:extLst>
          </p:cNvPr>
          <p:cNvSpPr/>
          <p:nvPr/>
        </p:nvSpPr>
        <p:spPr>
          <a:xfrm>
            <a:off x="214313" y="3435350"/>
            <a:ext cx="8572500" cy="1296988"/>
          </a:xfrm>
          <a:prstGeom prst="roundRect">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r" rtl="1">
              <a:lnSpc>
                <a:spcPct val="107000"/>
              </a:lnSpc>
              <a:spcAft>
                <a:spcPts val="800"/>
              </a:spcAft>
              <a:defRPr/>
            </a:pPr>
            <a:r>
              <a:rPr lang="ar-SA" sz="2400" dirty="0">
                <a:solidFill>
                  <a:schemeClr val="tx1"/>
                </a:solidFill>
                <a:latin typeface="Calibri" panose="020F0502020204030204" pitchFamily="34" charset="0"/>
                <a:ea typeface="Calibri" panose="020F0502020204030204" pitchFamily="34" charset="0"/>
                <a:cs typeface="Sakkal Majalla" panose="02000000000000000000" pitchFamily="2" charset="-78"/>
              </a:rPr>
              <a:t>التسويق السياحي في ولاية مستغانم يعاني جملة من المشاكل، مما يؤدي إلى عدم قيام النشاط السياحي بالدور المنوط به في دفع عجلة التنمية المحلية</a:t>
            </a:r>
            <a:r>
              <a:rPr lang="fr-FR" sz="2400" dirty="0">
                <a:solidFill>
                  <a:schemeClr val="tx1"/>
                </a:solidFill>
                <a:latin typeface="Sakkal Majalla" panose="02000000000000000000" pitchFamily="2" charset="-78"/>
                <a:ea typeface="Calibri" panose="020F0502020204030204" pitchFamily="34" charset="0"/>
                <a:cs typeface="Arial" panose="020B0604020202020204" pitchFamily="34" charset="0"/>
              </a:rPr>
              <a:t>.</a:t>
            </a:r>
            <a:endParaRPr lang="fr-FR" dirty="0">
              <a:solidFill>
                <a:schemeClr val="tx1"/>
              </a:solidFill>
              <a:latin typeface="Calibri" panose="020F0502020204030204" pitchFamily="34" charset="0"/>
              <a:ea typeface="Calibri" panose="020F0502020204030204" pitchFamily="34" charset="0"/>
              <a:cs typeface="Arial" panose="020B0604020202020204" pitchFamily="34" charset="0"/>
            </a:endParaRPr>
          </a:p>
        </p:txBody>
      </p:sp>
      <p:sp>
        <p:nvSpPr>
          <p:cNvPr id="11270" name="ZoneTexte 16">
            <a:extLst>
              <a:ext uri="{FF2B5EF4-FFF2-40B4-BE49-F238E27FC236}">
                <a16:creationId xmlns:a16="http://schemas.microsoft.com/office/drawing/2014/main" id="{84510142-915D-58BE-F45E-8FC04B90B03A}"/>
              </a:ext>
            </a:extLst>
          </p:cNvPr>
          <p:cNvSpPr txBox="1">
            <a:spLocks noChangeArrowheads="1"/>
          </p:cNvSpPr>
          <p:nvPr/>
        </p:nvSpPr>
        <p:spPr bwMode="auto">
          <a:xfrm>
            <a:off x="336550" y="1362075"/>
            <a:ext cx="82867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Malgun Gothic" panose="020B0503020000020004" pitchFamily="34" charset="-127"/>
                <a:ea typeface="Malgun Gothic" panose="020B0503020000020004" pitchFamily="34" charset="-127"/>
              </a:defRPr>
            </a:lvl1pPr>
            <a:lvl2pPr marL="742950" indent="-285750">
              <a:defRPr>
                <a:solidFill>
                  <a:schemeClr val="tx1"/>
                </a:solidFill>
                <a:latin typeface="Malgun Gothic" panose="020B0503020000020004" pitchFamily="34" charset="-127"/>
                <a:ea typeface="Malgun Gothic" panose="020B0503020000020004" pitchFamily="34" charset="-127"/>
              </a:defRPr>
            </a:lvl2pPr>
            <a:lvl3pPr marL="1143000" indent="-228600">
              <a:defRPr>
                <a:solidFill>
                  <a:schemeClr val="tx1"/>
                </a:solidFill>
                <a:latin typeface="Malgun Gothic" panose="020B0503020000020004" pitchFamily="34" charset="-127"/>
                <a:ea typeface="Malgun Gothic" panose="020B0503020000020004" pitchFamily="34" charset="-127"/>
              </a:defRPr>
            </a:lvl3pPr>
            <a:lvl4pPr marL="1600200" indent="-228600">
              <a:defRPr>
                <a:solidFill>
                  <a:schemeClr val="tx1"/>
                </a:solidFill>
                <a:latin typeface="Malgun Gothic" panose="020B0503020000020004" pitchFamily="34" charset="-127"/>
                <a:ea typeface="Malgun Gothic" panose="020B0503020000020004" pitchFamily="34" charset="-127"/>
              </a:defRPr>
            </a:lvl4pPr>
            <a:lvl5pPr marL="2057400" indent="-228600">
              <a:defRPr>
                <a:solidFill>
                  <a:schemeClr val="tx1"/>
                </a:solidFill>
                <a:latin typeface="Malgun Gothic" panose="020B0503020000020004" pitchFamily="34" charset="-127"/>
                <a:ea typeface="Malgun Gothic" panose="020B0503020000020004" pitchFamily="34" charset="-127"/>
              </a:defRPr>
            </a:lvl5pPr>
            <a:lvl6pPr marL="25146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6pPr>
            <a:lvl7pPr marL="29718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7pPr>
            <a:lvl8pPr marL="34290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8pPr>
            <a:lvl9pPr marL="38862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9pPr>
          </a:lstStyle>
          <a:p>
            <a:pPr algn="just" rtl="1" eaLnBrk="1" latinLnBrk="1" hangingPunct="1"/>
            <a:r>
              <a:rPr lang="ar-SA" altLang="en-US" sz="2400">
                <a:latin typeface="Sakkal Majalla" panose="02000000000000000000" pitchFamily="2" charset="-78"/>
                <a:cs typeface="Sakkal Majalla" panose="02000000000000000000" pitchFamily="2" charset="-78"/>
              </a:rPr>
              <a:t>تحسين الخدمات السياحية مرهون على طريقة الترويج المتبعة</a:t>
            </a:r>
            <a:r>
              <a:rPr lang="fr-FR" altLang="en-US" sz="2400">
                <a:latin typeface="Sakkal Majalla" panose="02000000000000000000" pitchFamily="2" charset="-78"/>
                <a:cs typeface="Sakkal Majalla" panose="02000000000000000000" pitchFamily="2" charset="-78"/>
              </a:rPr>
              <a:t>.</a:t>
            </a:r>
            <a:endParaRPr lang="ar-SA" altLang="fr-FR" sz="3200">
              <a:latin typeface="Sakkal Majalla" panose="02000000000000000000" pitchFamily="2" charset="-78"/>
              <a:cs typeface="Sakkal Majalla" panose="02000000000000000000" pitchFamily="2" charset="-78"/>
            </a:endParaRPr>
          </a:p>
        </p:txBody>
      </p:sp>
      <p:sp>
        <p:nvSpPr>
          <p:cNvPr id="11271" name="ZoneTexte 17">
            <a:extLst>
              <a:ext uri="{FF2B5EF4-FFF2-40B4-BE49-F238E27FC236}">
                <a16:creationId xmlns:a16="http://schemas.microsoft.com/office/drawing/2014/main" id="{4B55D4B6-8D16-1DFD-BB37-A8E680D26F8A}"/>
              </a:ext>
            </a:extLst>
          </p:cNvPr>
          <p:cNvSpPr txBox="1">
            <a:spLocks noChangeArrowheads="1"/>
          </p:cNvSpPr>
          <p:nvPr/>
        </p:nvSpPr>
        <p:spPr bwMode="auto">
          <a:xfrm>
            <a:off x="428625" y="2357438"/>
            <a:ext cx="821531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Malgun Gothic" panose="020B0503020000020004" pitchFamily="34" charset="-127"/>
                <a:ea typeface="Malgun Gothic" panose="020B0503020000020004" pitchFamily="34" charset="-127"/>
              </a:defRPr>
            </a:lvl1pPr>
            <a:lvl2pPr marL="742950" indent="-285750">
              <a:defRPr>
                <a:solidFill>
                  <a:schemeClr val="tx1"/>
                </a:solidFill>
                <a:latin typeface="Malgun Gothic" panose="020B0503020000020004" pitchFamily="34" charset="-127"/>
                <a:ea typeface="Malgun Gothic" panose="020B0503020000020004" pitchFamily="34" charset="-127"/>
              </a:defRPr>
            </a:lvl2pPr>
            <a:lvl3pPr marL="1143000" indent="-228600">
              <a:defRPr>
                <a:solidFill>
                  <a:schemeClr val="tx1"/>
                </a:solidFill>
                <a:latin typeface="Malgun Gothic" panose="020B0503020000020004" pitchFamily="34" charset="-127"/>
                <a:ea typeface="Malgun Gothic" panose="020B0503020000020004" pitchFamily="34" charset="-127"/>
              </a:defRPr>
            </a:lvl3pPr>
            <a:lvl4pPr marL="1600200" indent="-228600">
              <a:defRPr>
                <a:solidFill>
                  <a:schemeClr val="tx1"/>
                </a:solidFill>
                <a:latin typeface="Malgun Gothic" panose="020B0503020000020004" pitchFamily="34" charset="-127"/>
                <a:ea typeface="Malgun Gothic" panose="020B0503020000020004" pitchFamily="34" charset="-127"/>
              </a:defRPr>
            </a:lvl4pPr>
            <a:lvl5pPr marL="2057400" indent="-228600">
              <a:defRPr>
                <a:solidFill>
                  <a:schemeClr val="tx1"/>
                </a:solidFill>
                <a:latin typeface="Malgun Gothic" panose="020B0503020000020004" pitchFamily="34" charset="-127"/>
                <a:ea typeface="Malgun Gothic" panose="020B0503020000020004" pitchFamily="34" charset="-127"/>
              </a:defRPr>
            </a:lvl5pPr>
            <a:lvl6pPr marL="25146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6pPr>
            <a:lvl7pPr marL="29718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7pPr>
            <a:lvl8pPr marL="34290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8pPr>
            <a:lvl9pPr marL="38862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9pPr>
          </a:lstStyle>
          <a:p>
            <a:pPr algn="r" rtl="1" eaLnBrk="1" latinLnBrk="1" hangingPunct="1"/>
            <a:r>
              <a:rPr lang="ar-DZ" altLang="fr-FR" sz="2400">
                <a:latin typeface="Calibri" panose="020F0502020204030204" pitchFamily="34" charset="0"/>
                <a:ea typeface="Calibri" panose="020F0502020204030204" pitchFamily="34" charset="0"/>
                <a:cs typeface="Sakkal Majalla" panose="02000000000000000000" pitchFamily="2" charset="-78"/>
              </a:rPr>
              <a:t>يساهم التسويق السياحي بطريقة فعالة في ترقية وتحسين الخدمات السياحية</a:t>
            </a:r>
            <a:endParaRPr lang="fr-FR" altLang="fr-FR" sz="2400">
              <a:latin typeface="Calibri" panose="020F0502020204030204" pitchFamily="34" charset="0"/>
              <a:ea typeface="Calibri" panose="020F0502020204030204" pitchFamily="34" charset="0"/>
              <a:cs typeface="Sakkal Majalla" panose="02000000000000000000" pitchFamily="2" charset="-78"/>
            </a:endParaRPr>
          </a:p>
        </p:txBody>
      </p:sp>
      <p:sp>
        <p:nvSpPr>
          <p:cNvPr id="11272" name="ZoneTexte 22">
            <a:extLst>
              <a:ext uri="{FF2B5EF4-FFF2-40B4-BE49-F238E27FC236}">
                <a16:creationId xmlns:a16="http://schemas.microsoft.com/office/drawing/2014/main" id="{F5CE330A-F01E-2B4C-F770-D3DE2D4410A7}"/>
              </a:ext>
            </a:extLst>
          </p:cNvPr>
          <p:cNvSpPr txBox="1">
            <a:spLocks noChangeArrowheads="1"/>
          </p:cNvSpPr>
          <p:nvPr/>
        </p:nvSpPr>
        <p:spPr bwMode="auto">
          <a:xfrm>
            <a:off x="7572375" y="928688"/>
            <a:ext cx="126523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Malgun Gothic" panose="020B0503020000020004" pitchFamily="34" charset="-127"/>
                <a:ea typeface="Malgun Gothic" panose="020B0503020000020004" pitchFamily="34" charset="-127"/>
              </a:defRPr>
            </a:lvl1pPr>
            <a:lvl2pPr marL="742950" indent="-285750">
              <a:defRPr>
                <a:solidFill>
                  <a:schemeClr val="tx1"/>
                </a:solidFill>
                <a:latin typeface="Malgun Gothic" panose="020B0503020000020004" pitchFamily="34" charset="-127"/>
                <a:ea typeface="Malgun Gothic" panose="020B0503020000020004" pitchFamily="34" charset="-127"/>
              </a:defRPr>
            </a:lvl2pPr>
            <a:lvl3pPr marL="1143000" indent="-228600">
              <a:defRPr>
                <a:solidFill>
                  <a:schemeClr val="tx1"/>
                </a:solidFill>
                <a:latin typeface="Malgun Gothic" panose="020B0503020000020004" pitchFamily="34" charset="-127"/>
                <a:ea typeface="Malgun Gothic" panose="020B0503020000020004" pitchFamily="34" charset="-127"/>
              </a:defRPr>
            </a:lvl3pPr>
            <a:lvl4pPr marL="1600200" indent="-228600">
              <a:defRPr>
                <a:solidFill>
                  <a:schemeClr val="tx1"/>
                </a:solidFill>
                <a:latin typeface="Malgun Gothic" panose="020B0503020000020004" pitchFamily="34" charset="-127"/>
                <a:ea typeface="Malgun Gothic" panose="020B0503020000020004" pitchFamily="34" charset="-127"/>
              </a:defRPr>
            </a:lvl4pPr>
            <a:lvl5pPr marL="2057400" indent="-228600">
              <a:defRPr>
                <a:solidFill>
                  <a:schemeClr val="tx1"/>
                </a:solidFill>
                <a:latin typeface="Malgun Gothic" panose="020B0503020000020004" pitchFamily="34" charset="-127"/>
                <a:ea typeface="Malgun Gothic" panose="020B0503020000020004" pitchFamily="34" charset="-127"/>
              </a:defRPr>
            </a:lvl5pPr>
            <a:lvl6pPr marL="25146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6pPr>
            <a:lvl7pPr marL="29718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7pPr>
            <a:lvl8pPr marL="34290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8pPr>
            <a:lvl9pPr marL="38862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9pPr>
          </a:lstStyle>
          <a:p>
            <a:pPr eaLnBrk="1" latinLnBrk="1" hangingPunct="1"/>
            <a:r>
              <a:rPr lang="ar-DZ" altLang="fr-FR" sz="2000" b="1">
                <a:latin typeface="Traditional Arabic" panose="02020603050405020304" pitchFamily="18" charset="-78"/>
                <a:cs typeface="Traditional Arabic" panose="02020603050405020304" pitchFamily="18" charset="-78"/>
              </a:rPr>
              <a:t>الفرضية الأولى:</a:t>
            </a:r>
            <a:endParaRPr lang="ar-SA" altLang="fr-FR" sz="2000" b="1">
              <a:latin typeface="Traditional Arabic" panose="02020603050405020304" pitchFamily="18" charset="-78"/>
              <a:cs typeface="Traditional Arabic" panose="02020603050405020304" pitchFamily="18" charset="-78"/>
            </a:endParaRPr>
          </a:p>
        </p:txBody>
      </p:sp>
      <p:sp>
        <p:nvSpPr>
          <p:cNvPr id="11273" name="ZoneTexte 23">
            <a:extLst>
              <a:ext uri="{FF2B5EF4-FFF2-40B4-BE49-F238E27FC236}">
                <a16:creationId xmlns:a16="http://schemas.microsoft.com/office/drawing/2014/main" id="{D35CF279-C3E2-4DD3-A575-E17177366E91}"/>
              </a:ext>
            </a:extLst>
          </p:cNvPr>
          <p:cNvSpPr txBox="1">
            <a:spLocks noChangeArrowheads="1"/>
          </p:cNvSpPr>
          <p:nvPr/>
        </p:nvSpPr>
        <p:spPr bwMode="auto">
          <a:xfrm>
            <a:off x="7643813" y="2071688"/>
            <a:ext cx="122237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Malgun Gothic" panose="020B0503020000020004" pitchFamily="34" charset="-127"/>
                <a:ea typeface="Malgun Gothic" panose="020B0503020000020004" pitchFamily="34" charset="-127"/>
              </a:defRPr>
            </a:lvl1pPr>
            <a:lvl2pPr marL="742950" indent="-285750">
              <a:defRPr>
                <a:solidFill>
                  <a:schemeClr val="tx1"/>
                </a:solidFill>
                <a:latin typeface="Malgun Gothic" panose="020B0503020000020004" pitchFamily="34" charset="-127"/>
                <a:ea typeface="Malgun Gothic" panose="020B0503020000020004" pitchFamily="34" charset="-127"/>
              </a:defRPr>
            </a:lvl2pPr>
            <a:lvl3pPr marL="1143000" indent="-228600">
              <a:defRPr>
                <a:solidFill>
                  <a:schemeClr val="tx1"/>
                </a:solidFill>
                <a:latin typeface="Malgun Gothic" panose="020B0503020000020004" pitchFamily="34" charset="-127"/>
                <a:ea typeface="Malgun Gothic" panose="020B0503020000020004" pitchFamily="34" charset="-127"/>
              </a:defRPr>
            </a:lvl3pPr>
            <a:lvl4pPr marL="1600200" indent="-228600">
              <a:defRPr>
                <a:solidFill>
                  <a:schemeClr val="tx1"/>
                </a:solidFill>
                <a:latin typeface="Malgun Gothic" panose="020B0503020000020004" pitchFamily="34" charset="-127"/>
                <a:ea typeface="Malgun Gothic" panose="020B0503020000020004" pitchFamily="34" charset="-127"/>
              </a:defRPr>
            </a:lvl4pPr>
            <a:lvl5pPr marL="2057400" indent="-228600">
              <a:defRPr>
                <a:solidFill>
                  <a:schemeClr val="tx1"/>
                </a:solidFill>
                <a:latin typeface="Malgun Gothic" panose="020B0503020000020004" pitchFamily="34" charset="-127"/>
                <a:ea typeface="Malgun Gothic" panose="020B0503020000020004" pitchFamily="34" charset="-127"/>
              </a:defRPr>
            </a:lvl5pPr>
            <a:lvl6pPr marL="25146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6pPr>
            <a:lvl7pPr marL="29718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7pPr>
            <a:lvl8pPr marL="34290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8pPr>
            <a:lvl9pPr marL="38862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9pPr>
          </a:lstStyle>
          <a:p>
            <a:pPr eaLnBrk="1" latinLnBrk="1" hangingPunct="1"/>
            <a:r>
              <a:rPr lang="ar-DZ" altLang="fr-FR" sz="2000" b="1">
                <a:latin typeface="Traditional Arabic" panose="02020603050405020304" pitchFamily="18" charset="-78"/>
                <a:cs typeface="Traditional Arabic" panose="02020603050405020304" pitchFamily="18" charset="-78"/>
              </a:rPr>
              <a:t>الفرضية الثانية:</a:t>
            </a:r>
            <a:endParaRPr lang="ar-SA" altLang="fr-FR" sz="2000" b="1">
              <a:latin typeface="Traditional Arabic" panose="02020603050405020304" pitchFamily="18" charset="-78"/>
              <a:cs typeface="Traditional Arabic" panose="02020603050405020304" pitchFamily="18" charset="-78"/>
            </a:endParaRPr>
          </a:p>
        </p:txBody>
      </p:sp>
      <p:sp>
        <p:nvSpPr>
          <p:cNvPr id="11274" name="ZoneTexte 24">
            <a:extLst>
              <a:ext uri="{FF2B5EF4-FFF2-40B4-BE49-F238E27FC236}">
                <a16:creationId xmlns:a16="http://schemas.microsoft.com/office/drawing/2014/main" id="{ABA9737B-6E2E-748A-1282-0A6918DD8A50}"/>
              </a:ext>
            </a:extLst>
          </p:cNvPr>
          <p:cNvSpPr txBox="1">
            <a:spLocks noChangeArrowheads="1"/>
          </p:cNvSpPr>
          <p:nvPr/>
        </p:nvSpPr>
        <p:spPr bwMode="auto">
          <a:xfrm>
            <a:off x="7572375" y="3071813"/>
            <a:ext cx="122237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Malgun Gothic" panose="020B0503020000020004" pitchFamily="34" charset="-127"/>
                <a:ea typeface="Malgun Gothic" panose="020B0503020000020004" pitchFamily="34" charset="-127"/>
              </a:defRPr>
            </a:lvl1pPr>
            <a:lvl2pPr marL="742950" indent="-285750">
              <a:defRPr>
                <a:solidFill>
                  <a:schemeClr val="tx1"/>
                </a:solidFill>
                <a:latin typeface="Malgun Gothic" panose="020B0503020000020004" pitchFamily="34" charset="-127"/>
                <a:ea typeface="Malgun Gothic" panose="020B0503020000020004" pitchFamily="34" charset="-127"/>
              </a:defRPr>
            </a:lvl2pPr>
            <a:lvl3pPr marL="1143000" indent="-228600">
              <a:defRPr>
                <a:solidFill>
                  <a:schemeClr val="tx1"/>
                </a:solidFill>
                <a:latin typeface="Malgun Gothic" panose="020B0503020000020004" pitchFamily="34" charset="-127"/>
                <a:ea typeface="Malgun Gothic" panose="020B0503020000020004" pitchFamily="34" charset="-127"/>
              </a:defRPr>
            </a:lvl3pPr>
            <a:lvl4pPr marL="1600200" indent="-228600">
              <a:defRPr>
                <a:solidFill>
                  <a:schemeClr val="tx1"/>
                </a:solidFill>
                <a:latin typeface="Malgun Gothic" panose="020B0503020000020004" pitchFamily="34" charset="-127"/>
                <a:ea typeface="Malgun Gothic" panose="020B0503020000020004" pitchFamily="34" charset="-127"/>
              </a:defRPr>
            </a:lvl4pPr>
            <a:lvl5pPr marL="2057400" indent="-228600">
              <a:defRPr>
                <a:solidFill>
                  <a:schemeClr val="tx1"/>
                </a:solidFill>
                <a:latin typeface="Malgun Gothic" panose="020B0503020000020004" pitchFamily="34" charset="-127"/>
                <a:ea typeface="Malgun Gothic" panose="020B0503020000020004" pitchFamily="34" charset="-127"/>
              </a:defRPr>
            </a:lvl5pPr>
            <a:lvl6pPr marL="25146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6pPr>
            <a:lvl7pPr marL="29718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7pPr>
            <a:lvl8pPr marL="34290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8pPr>
            <a:lvl9pPr marL="38862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9pPr>
          </a:lstStyle>
          <a:p>
            <a:pPr eaLnBrk="1" latinLnBrk="1" hangingPunct="1"/>
            <a:r>
              <a:rPr lang="ar-DZ" altLang="fr-FR" sz="2000" b="1">
                <a:latin typeface="Traditional Arabic" panose="02020603050405020304" pitchFamily="18" charset="-78"/>
                <a:cs typeface="Traditional Arabic" panose="02020603050405020304" pitchFamily="18" charset="-78"/>
              </a:rPr>
              <a:t>الفرضية الثالثة:</a:t>
            </a:r>
            <a:endParaRPr lang="ar-SA" altLang="fr-FR" sz="2000" b="1">
              <a:latin typeface="Traditional Arabic" panose="02020603050405020304" pitchFamily="18" charset="-78"/>
              <a:cs typeface="Traditional Arabic" panose="02020603050405020304" pitchFamily="18" charset="-78"/>
            </a:endParaRPr>
          </a:p>
        </p:txBody>
      </p:sp>
      <p:sp>
        <p:nvSpPr>
          <p:cNvPr id="14" name="Rectangle 1">
            <a:extLst>
              <a:ext uri="{FF2B5EF4-FFF2-40B4-BE49-F238E27FC236}">
                <a16:creationId xmlns:a16="http://schemas.microsoft.com/office/drawing/2014/main" id="{4157F352-259C-CAAA-AD7B-B72243D95ACD}"/>
              </a:ext>
            </a:extLst>
          </p:cNvPr>
          <p:cNvSpPr>
            <a:spLocks noChangeArrowheads="1"/>
          </p:cNvSpPr>
          <p:nvPr/>
        </p:nvSpPr>
        <p:spPr bwMode="auto">
          <a:xfrm>
            <a:off x="0" y="214313"/>
            <a:ext cx="8143875" cy="523875"/>
          </a:xfrm>
          <a:prstGeom prst="rect">
            <a:avLst/>
          </a:prstGeom>
          <a:solidFill>
            <a:schemeClr val="accent1">
              <a:lumMod val="20000"/>
              <a:lumOff val="80000"/>
            </a:schemeClr>
          </a:solidFill>
          <a:ln w="9525">
            <a:noFill/>
            <a:miter lim="800000"/>
            <a:headEnd/>
            <a:tailEnd/>
          </a:ln>
          <a:effectLst/>
        </p:spPr>
        <p:txBody>
          <a:bodyPr anchor="ctr">
            <a:spAutoFit/>
          </a:bodyPr>
          <a:lstStyle/>
          <a:p>
            <a:pPr indent="358775" algn="ctr" rtl="1" eaLnBrk="1" hangingPunct="1">
              <a:defRPr/>
            </a:pPr>
            <a:r>
              <a:rPr lang="ar-DZ" sz="2800" b="1" dirty="0">
                <a:effectLst>
                  <a:outerShdw blurRad="38100" dist="38100" dir="2700000" algn="tl">
                    <a:srgbClr val="000000">
                      <a:alpha val="43137"/>
                    </a:srgbClr>
                  </a:outerShdw>
                </a:effectLst>
                <a:latin typeface="Traditional Arabic" pitchFamily="18" charset="-78"/>
                <a:ea typeface="+mn-ea"/>
                <a:cs typeface="Traditional Arabic" pitchFamily="18" charset="-78"/>
              </a:rPr>
              <a:t>فرضيات البحث</a:t>
            </a:r>
            <a:endParaRPr lang="fr-FR" sz="2800" dirty="0">
              <a:effectLst>
                <a:outerShdw blurRad="38100" dist="38100" dir="2700000" algn="tl">
                  <a:srgbClr val="000000">
                    <a:alpha val="43137"/>
                  </a:srgbClr>
                </a:outerShdw>
              </a:effectLst>
              <a:latin typeface="Traditional Arabic" pitchFamily="18" charset="-78"/>
              <a:ea typeface="+mn-ea"/>
              <a:cs typeface="Traditional Arabic" pitchFamily="18" charset="-78"/>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1">
            <a:extLst>
              <a:ext uri="{FF2B5EF4-FFF2-40B4-BE49-F238E27FC236}">
                <a16:creationId xmlns:a16="http://schemas.microsoft.com/office/drawing/2014/main" id="{E4A4F736-688C-DFB4-A91B-F9F0374CDFB4}"/>
              </a:ext>
            </a:extLst>
          </p:cNvPr>
          <p:cNvSpPr>
            <a:spLocks noChangeArrowheads="1"/>
          </p:cNvSpPr>
          <p:nvPr/>
        </p:nvSpPr>
        <p:spPr bwMode="auto">
          <a:xfrm>
            <a:off x="0" y="214313"/>
            <a:ext cx="8143875" cy="523875"/>
          </a:xfrm>
          <a:prstGeom prst="rect">
            <a:avLst/>
          </a:prstGeom>
          <a:solidFill>
            <a:schemeClr val="accent1">
              <a:lumMod val="20000"/>
              <a:lumOff val="80000"/>
            </a:schemeClr>
          </a:solidFill>
          <a:ln w="9525">
            <a:noFill/>
            <a:miter lim="800000"/>
            <a:headEnd/>
            <a:tailEnd/>
          </a:ln>
          <a:effectLst/>
        </p:spPr>
        <p:txBody>
          <a:bodyPr anchor="ctr">
            <a:spAutoFit/>
          </a:bodyPr>
          <a:lstStyle/>
          <a:p>
            <a:pPr indent="358775" algn="ctr" rtl="1" eaLnBrk="1" hangingPunct="1">
              <a:defRPr/>
            </a:pPr>
            <a:r>
              <a:rPr lang="ar-DZ" sz="2800" b="1" dirty="0">
                <a:effectLst>
                  <a:outerShdw blurRad="38100" dist="38100" dir="2700000" algn="tl">
                    <a:srgbClr val="000000">
                      <a:alpha val="43137"/>
                    </a:srgbClr>
                  </a:outerShdw>
                </a:effectLst>
                <a:latin typeface="Traditional Arabic" pitchFamily="18" charset="-78"/>
                <a:ea typeface="+mn-ea"/>
                <a:cs typeface="Traditional Arabic" pitchFamily="18" charset="-78"/>
              </a:rPr>
              <a:t>أهداف البحث</a:t>
            </a:r>
            <a:endParaRPr lang="fr-FR" sz="2800" dirty="0">
              <a:effectLst>
                <a:outerShdw blurRad="38100" dist="38100" dir="2700000" algn="tl">
                  <a:srgbClr val="000000">
                    <a:alpha val="43137"/>
                  </a:srgbClr>
                </a:outerShdw>
              </a:effectLst>
              <a:latin typeface="Traditional Arabic" pitchFamily="18" charset="-78"/>
              <a:ea typeface="+mn-ea"/>
              <a:cs typeface="Traditional Arabic" pitchFamily="18" charset="-78"/>
            </a:endParaRPr>
          </a:p>
        </p:txBody>
      </p:sp>
      <p:sp>
        <p:nvSpPr>
          <p:cNvPr id="12291" name="TextBox 181">
            <a:extLst>
              <a:ext uri="{FF2B5EF4-FFF2-40B4-BE49-F238E27FC236}">
                <a16:creationId xmlns:a16="http://schemas.microsoft.com/office/drawing/2014/main" id="{247F4282-A7F8-0BA1-FFBB-C3B61BAB01ED}"/>
              </a:ext>
            </a:extLst>
          </p:cNvPr>
          <p:cNvSpPr txBox="1">
            <a:spLocks noChangeArrowheads="1"/>
          </p:cNvSpPr>
          <p:nvPr/>
        </p:nvSpPr>
        <p:spPr bwMode="auto">
          <a:xfrm>
            <a:off x="-33338" y="1058863"/>
            <a:ext cx="8782051" cy="3135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457200" indent="-457200" latinLnBrk="1">
              <a:defRPr>
                <a:solidFill>
                  <a:schemeClr val="tx1"/>
                </a:solidFill>
                <a:latin typeface="Malgun Gothic" panose="020B0503020000020004" pitchFamily="34" charset="-127"/>
                <a:ea typeface="Malgun Gothic" panose="020B0503020000020004" pitchFamily="34" charset="-127"/>
              </a:defRPr>
            </a:lvl1pPr>
            <a:lvl2pPr marL="742950" indent="-285750" latinLnBrk="1">
              <a:defRPr>
                <a:solidFill>
                  <a:schemeClr val="tx1"/>
                </a:solidFill>
                <a:latin typeface="Malgun Gothic" panose="020B0503020000020004" pitchFamily="34" charset="-127"/>
                <a:ea typeface="Malgun Gothic" panose="020B0503020000020004" pitchFamily="34" charset="-127"/>
              </a:defRPr>
            </a:lvl2pPr>
            <a:lvl3pPr marL="1143000" indent="-228600" latinLnBrk="1">
              <a:defRPr>
                <a:solidFill>
                  <a:schemeClr val="tx1"/>
                </a:solidFill>
                <a:latin typeface="Malgun Gothic" panose="020B0503020000020004" pitchFamily="34" charset="-127"/>
                <a:ea typeface="Malgun Gothic" panose="020B0503020000020004" pitchFamily="34" charset="-127"/>
              </a:defRPr>
            </a:lvl3pPr>
            <a:lvl4pPr marL="1600200" indent="-228600" latinLnBrk="1">
              <a:defRPr>
                <a:solidFill>
                  <a:schemeClr val="tx1"/>
                </a:solidFill>
                <a:latin typeface="Malgun Gothic" panose="020B0503020000020004" pitchFamily="34" charset="-127"/>
                <a:ea typeface="Malgun Gothic" panose="020B0503020000020004" pitchFamily="34" charset="-127"/>
              </a:defRPr>
            </a:lvl4pPr>
            <a:lvl5pPr marL="2057400" indent="-228600" latinLnBrk="1">
              <a:defRPr>
                <a:solidFill>
                  <a:schemeClr val="tx1"/>
                </a:solidFill>
                <a:latin typeface="Malgun Gothic" panose="020B0503020000020004" pitchFamily="34" charset="-127"/>
                <a:ea typeface="Malgun Gothic" panose="020B0503020000020004" pitchFamily="34" charset="-127"/>
              </a:defRPr>
            </a:lvl5pPr>
            <a:lvl6pPr marL="2514600" indent="-228600" fontAlgn="base" latinLnBrk="1">
              <a:spcBef>
                <a:spcPct val="0"/>
              </a:spcBef>
              <a:spcAft>
                <a:spcPct val="0"/>
              </a:spcAft>
              <a:defRPr>
                <a:solidFill>
                  <a:schemeClr val="tx1"/>
                </a:solidFill>
                <a:latin typeface="Malgun Gothic" panose="020B0503020000020004" pitchFamily="34" charset="-127"/>
                <a:ea typeface="Malgun Gothic" panose="020B0503020000020004" pitchFamily="34" charset="-127"/>
              </a:defRPr>
            </a:lvl6pPr>
            <a:lvl7pPr marL="2971800" indent="-228600" fontAlgn="base" latinLnBrk="1">
              <a:spcBef>
                <a:spcPct val="0"/>
              </a:spcBef>
              <a:spcAft>
                <a:spcPct val="0"/>
              </a:spcAft>
              <a:defRPr>
                <a:solidFill>
                  <a:schemeClr val="tx1"/>
                </a:solidFill>
                <a:latin typeface="Malgun Gothic" panose="020B0503020000020004" pitchFamily="34" charset="-127"/>
                <a:ea typeface="Malgun Gothic" panose="020B0503020000020004" pitchFamily="34" charset="-127"/>
              </a:defRPr>
            </a:lvl7pPr>
            <a:lvl8pPr marL="3429000" indent="-228600" fontAlgn="base" latinLnBrk="1">
              <a:spcBef>
                <a:spcPct val="0"/>
              </a:spcBef>
              <a:spcAft>
                <a:spcPct val="0"/>
              </a:spcAft>
              <a:defRPr>
                <a:solidFill>
                  <a:schemeClr val="tx1"/>
                </a:solidFill>
                <a:latin typeface="Malgun Gothic" panose="020B0503020000020004" pitchFamily="34" charset="-127"/>
                <a:ea typeface="Malgun Gothic" panose="020B0503020000020004" pitchFamily="34" charset="-127"/>
              </a:defRPr>
            </a:lvl8pPr>
            <a:lvl9pPr marL="3886200" indent="-228600" fontAlgn="base" latinLnBrk="1">
              <a:spcBef>
                <a:spcPct val="0"/>
              </a:spcBef>
              <a:spcAft>
                <a:spcPct val="0"/>
              </a:spcAft>
              <a:defRPr>
                <a:solidFill>
                  <a:schemeClr val="tx1"/>
                </a:solidFill>
                <a:latin typeface="Malgun Gothic" panose="020B0503020000020004" pitchFamily="34" charset="-127"/>
                <a:ea typeface="Malgun Gothic" panose="020B0503020000020004" pitchFamily="34" charset="-127"/>
              </a:defRPr>
            </a:lvl9pPr>
          </a:lstStyle>
          <a:p>
            <a:pPr marL="342900" indent="-342900" algn="r" rtl="1">
              <a:lnSpc>
                <a:spcPct val="107000"/>
              </a:lnSpc>
              <a:spcAft>
                <a:spcPts val="800"/>
              </a:spcAft>
              <a:buFont typeface="+mj-lt"/>
              <a:buAutoNum type="arabicPeriod"/>
              <a:defRPr/>
            </a:pPr>
            <a:r>
              <a:rPr lang="ar-SA" sz="2400" dirty="0">
                <a:latin typeface="Calibri" panose="020F0502020204030204" pitchFamily="34" charset="0"/>
                <a:ea typeface="Calibri" panose="020F0502020204030204" pitchFamily="34" charset="0"/>
                <a:cs typeface="Sakkal Majalla" panose="02000000000000000000" pitchFamily="2" charset="-78"/>
              </a:rPr>
              <a:t>وضع إطار نظري عام يهدف إلى إبراز مفهوم السياحة والتسويق السياحي وترقية الخدمات السياحية.</a:t>
            </a:r>
            <a:endParaRPr lang="fr-FR" dirty="0">
              <a:latin typeface="Calibri" panose="020F0502020204030204" pitchFamily="34" charset="0"/>
              <a:ea typeface="Calibri" panose="020F0502020204030204" pitchFamily="34" charset="0"/>
              <a:cs typeface="Arial" panose="020B0604020202020204" pitchFamily="34" charset="0"/>
            </a:endParaRPr>
          </a:p>
          <a:p>
            <a:pPr marL="342900" indent="-342900" algn="r" rtl="1">
              <a:lnSpc>
                <a:spcPct val="107000"/>
              </a:lnSpc>
              <a:spcAft>
                <a:spcPts val="800"/>
              </a:spcAft>
              <a:buFont typeface="+mj-lt"/>
              <a:buAutoNum type="arabicPeriod"/>
              <a:defRPr/>
            </a:pPr>
            <a:r>
              <a:rPr lang="ar-SA" sz="2400" dirty="0">
                <a:latin typeface="Calibri" panose="020F0502020204030204" pitchFamily="34" charset="0"/>
                <a:ea typeface="Calibri" panose="020F0502020204030204" pitchFamily="34" charset="0"/>
                <a:cs typeface="Sakkal Majalla" panose="02000000000000000000" pitchFamily="2" charset="-78"/>
              </a:rPr>
              <a:t>دراسة وتحليل العناصر الأساسية للتسويق السياحي بولاية مستغانم</a:t>
            </a:r>
            <a:r>
              <a:rPr lang="fr-FR" sz="2400" dirty="0">
                <a:latin typeface="Sakkal Majalla" panose="02000000000000000000" pitchFamily="2" charset="-78"/>
                <a:ea typeface="Calibri" panose="020F0502020204030204" pitchFamily="34" charset="0"/>
                <a:cs typeface="Arial" panose="020B0604020202020204" pitchFamily="34" charset="0"/>
              </a:rPr>
              <a:t>.</a:t>
            </a:r>
            <a:endParaRPr lang="fr-FR" dirty="0">
              <a:latin typeface="Calibri" panose="020F0502020204030204" pitchFamily="34" charset="0"/>
              <a:ea typeface="Calibri" panose="020F0502020204030204" pitchFamily="34" charset="0"/>
              <a:cs typeface="Arial" panose="020B0604020202020204" pitchFamily="34" charset="0"/>
            </a:endParaRPr>
          </a:p>
          <a:p>
            <a:pPr marL="342900" indent="-342900" algn="r" rtl="1">
              <a:lnSpc>
                <a:spcPct val="107000"/>
              </a:lnSpc>
              <a:spcAft>
                <a:spcPts val="800"/>
              </a:spcAft>
              <a:buFont typeface="+mj-lt"/>
              <a:buAutoNum type="arabicPeriod"/>
              <a:defRPr/>
            </a:pPr>
            <a:r>
              <a:rPr lang="ar-SA" sz="2400" dirty="0">
                <a:latin typeface="Calibri" panose="020F0502020204030204" pitchFamily="34" charset="0"/>
                <a:ea typeface="Calibri" panose="020F0502020204030204" pitchFamily="34" charset="0"/>
                <a:cs typeface="Sakkal Majalla" panose="02000000000000000000" pitchFamily="2" charset="-78"/>
              </a:rPr>
              <a:t>إبراز واقع وأهمية القطاع السياحي في ولاية مستغانم من خلال دراسة مقوماتها السياحية والتعرف</a:t>
            </a:r>
            <a:endParaRPr lang="ar-DZ" sz="2400" dirty="0">
              <a:latin typeface="Calibri" panose="020F0502020204030204" pitchFamily="34" charset="0"/>
              <a:ea typeface="Calibri" panose="020F0502020204030204" pitchFamily="34" charset="0"/>
              <a:cs typeface="Sakkal Majalla" panose="02000000000000000000" pitchFamily="2" charset="-78"/>
            </a:endParaRPr>
          </a:p>
          <a:p>
            <a:pPr marL="0" indent="0" algn="r" rtl="1">
              <a:lnSpc>
                <a:spcPct val="107000"/>
              </a:lnSpc>
              <a:spcAft>
                <a:spcPts val="800"/>
              </a:spcAft>
              <a:defRPr/>
            </a:pPr>
            <a:r>
              <a:rPr lang="ar-SA" sz="2400" dirty="0">
                <a:latin typeface="Calibri" panose="020F0502020204030204" pitchFamily="34" charset="0"/>
                <a:ea typeface="Calibri" panose="020F0502020204030204" pitchFamily="34" charset="0"/>
                <a:cs typeface="Sakkal Majalla" panose="02000000000000000000" pitchFamily="2" charset="-78"/>
              </a:rPr>
              <a:t> على أنواع السياحة المتاحة بها والتي يمكن تطويرها</a:t>
            </a:r>
            <a:r>
              <a:rPr lang="fr-FR" sz="2400" dirty="0">
                <a:latin typeface="Sakkal Majalla" panose="02000000000000000000" pitchFamily="2" charset="-78"/>
                <a:ea typeface="Calibri" panose="020F0502020204030204" pitchFamily="34" charset="0"/>
                <a:cs typeface="Arial" panose="020B0604020202020204" pitchFamily="34" charset="0"/>
              </a:rPr>
              <a:t>.</a:t>
            </a:r>
            <a:endParaRPr lang="fr-FR" dirty="0">
              <a:latin typeface="Calibri" panose="020F0502020204030204" pitchFamily="34" charset="0"/>
              <a:ea typeface="Calibri" panose="020F0502020204030204" pitchFamily="34" charset="0"/>
              <a:cs typeface="Arial" panose="020B0604020202020204" pitchFamily="34" charset="0"/>
            </a:endParaRPr>
          </a:p>
          <a:p>
            <a:pPr marL="342900" indent="-342900" algn="r" rtl="1">
              <a:lnSpc>
                <a:spcPct val="107000"/>
              </a:lnSpc>
              <a:spcAft>
                <a:spcPts val="800"/>
              </a:spcAft>
              <a:buFont typeface="+mj-lt"/>
              <a:buAutoNum type="arabicPeriod"/>
              <a:defRPr/>
            </a:pPr>
            <a:r>
              <a:rPr lang="ar-SA" sz="2400" dirty="0">
                <a:latin typeface="Calibri" panose="020F0502020204030204" pitchFamily="34" charset="0"/>
                <a:ea typeface="Calibri" panose="020F0502020204030204" pitchFamily="34" charset="0"/>
                <a:cs typeface="Sakkal Majalla" panose="02000000000000000000" pitchFamily="2" charset="-78"/>
              </a:rPr>
              <a:t> إبراز أهمية ودور التسويق السياحي في النشاطات السياحية</a:t>
            </a:r>
            <a:r>
              <a:rPr lang="fr-FR" sz="2400" dirty="0">
                <a:latin typeface="Sakkal Majalla" panose="02000000000000000000" pitchFamily="2" charset="-78"/>
                <a:ea typeface="Calibri" panose="020F0502020204030204" pitchFamily="34" charset="0"/>
                <a:cs typeface="Arial" panose="020B0604020202020204" pitchFamily="34" charset="0"/>
              </a:rPr>
              <a:t>.</a:t>
            </a:r>
            <a:endParaRPr lang="fr-FR" dirty="0">
              <a:latin typeface="Calibri" panose="020F0502020204030204" pitchFamily="34" charset="0"/>
              <a:ea typeface="Calibri" panose="020F0502020204030204" pitchFamily="34" charset="0"/>
              <a:cs typeface="Arial" panose="020B0604020202020204" pitchFamily="34" charset="0"/>
            </a:endParaRPr>
          </a:p>
          <a:p>
            <a:pPr marL="0" indent="0" algn="just" rtl="1" eaLnBrk="1" hangingPunct="1">
              <a:lnSpc>
                <a:spcPct val="150000"/>
              </a:lnSpc>
              <a:defRPr/>
            </a:pPr>
            <a:endParaRPr lang="ar-DZ" altLang="fr-FR" sz="2400" b="1" dirty="0">
              <a:latin typeface="Traditional Arabic" panose="02020603050405020304" pitchFamily="18" charset="-78"/>
              <a:ea typeface="Calibri" panose="020F0502020204030204" pitchFamily="34" charset="0"/>
              <a:cs typeface="Traditional Arabic" panose="02020603050405020304" pitchFamily="18" charset="-78"/>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5" name="Round Same Side Corner Rectangle 11">
            <a:extLst>
              <a:ext uri="{FF2B5EF4-FFF2-40B4-BE49-F238E27FC236}">
                <a16:creationId xmlns:a16="http://schemas.microsoft.com/office/drawing/2014/main" id="{4A6AEA0A-2A27-494C-9E4B-326479D575FC}"/>
              </a:ext>
            </a:extLst>
          </p:cNvPr>
          <p:cNvSpPr>
            <a:spLocks noChangeAspect="1"/>
          </p:cNvSpPr>
          <p:nvPr/>
        </p:nvSpPr>
        <p:spPr>
          <a:xfrm rot="9900000">
            <a:off x="3795713" y="2203450"/>
            <a:ext cx="204787" cy="174625"/>
          </a:xfrm>
          <a:custGeom>
            <a:avLst/>
            <a:gdLst/>
            <a:ahLst/>
            <a:cxnLst/>
            <a:rect l="l" t="t" r="r" b="b"/>
            <a:pathLst>
              <a:path w="2911009" h="2472345">
                <a:moveTo>
                  <a:pt x="2219598" y="1335309"/>
                </a:moveTo>
                <a:lnTo>
                  <a:pt x="2219598" y="1222573"/>
                </a:lnTo>
                <a:cubicBezTo>
                  <a:pt x="2219598" y="1176944"/>
                  <a:pt x="2241926" y="1136530"/>
                  <a:pt x="2277694" y="1113650"/>
                </a:cubicBezTo>
                <a:lnTo>
                  <a:pt x="2277694" y="137786"/>
                </a:lnTo>
                <a:cubicBezTo>
                  <a:pt x="2277694" y="61689"/>
                  <a:pt x="2339383" y="0"/>
                  <a:pt x="2415480" y="0"/>
                </a:cubicBezTo>
                <a:lnTo>
                  <a:pt x="2545196" y="0"/>
                </a:lnTo>
                <a:cubicBezTo>
                  <a:pt x="2621293" y="0"/>
                  <a:pt x="2682982" y="61689"/>
                  <a:pt x="2682982" y="137786"/>
                </a:cubicBezTo>
                <a:lnTo>
                  <a:pt x="2682982" y="1099067"/>
                </a:lnTo>
                <a:cubicBezTo>
                  <a:pt x="2730197" y="1120049"/>
                  <a:pt x="2762708" y="1167515"/>
                  <a:pt x="2762708" y="1222573"/>
                </a:cubicBezTo>
                <a:lnTo>
                  <a:pt x="2762708" y="1480834"/>
                </a:lnTo>
                <a:close/>
                <a:moveTo>
                  <a:pt x="241900" y="1676361"/>
                </a:moveTo>
                <a:cubicBezTo>
                  <a:pt x="69371" y="1631107"/>
                  <a:pt x="-34146" y="1454930"/>
                  <a:pt x="10296" y="1282189"/>
                </a:cubicBezTo>
                <a:cubicBezTo>
                  <a:pt x="54739" y="1109449"/>
                  <a:pt x="230428" y="1005105"/>
                  <a:pt x="403375" y="1048736"/>
                </a:cubicBezTo>
                <a:cubicBezTo>
                  <a:pt x="349550" y="1257945"/>
                  <a:pt x="295726" y="1467153"/>
                  <a:pt x="241900" y="1676361"/>
                </a:cubicBezTo>
                <a:close/>
                <a:moveTo>
                  <a:pt x="2578947" y="2467929"/>
                </a:moveTo>
                <a:lnTo>
                  <a:pt x="1957545" y="2301425"/>
                </a:lnTo>
                <a:lnTo>
                  <a:pt x="2194209" y="1418183"/>
                </a:lnTo>
                <a:lnTo>
                  <a:pt x="2815611" y="1584687"/>
                </a:lnTo>
                <a:cubicBezTo>
                  <a:pt x="2884250" y="1603079"/>
                  <a:pt x="2924985" y="1673632"/>
                  <a:pt x="2906593" y="1742272"/>
                </a:cubicBezTo>
                <a:lnTo>
                  <a:pt x="2736532" y="2376947"/>
                </a:lnTo>
                <a:cubicBezTo>
                  <a:pt x="2718140" y="2445587"/>
                  <a:pt x="2647586" y="2486321"/>
                  <a:pt x="2578947" y="2467929"/>
                </a:cubicBezTo>
                <a:close/>
                <a:moveTo>
                  <a:pt x="610249" y="2287120"/>
                </a:moveTo>
                <a:lnTo>
                  <a:pt x="1020264" y="756923"/>
                </a:lnTo>
                <a:lnTo>
                  <a:pt x="2107356" y="1398691"/>
                </a:lnTo>
                <a:lnTo>
                  <a:pt x="1872582" y="2274879"/>
                </a:lnTo>
                <a:close/>
                <a:moveTo>
                  <a:pt x="426016" y="2349577"/>
                </a:moveTo>
                <a:lnTo>
                  <a:pt x="243978" y="2300800"/>
                </a:lnTo>
                <a:cubicBezTo>
                  <a:pt x="205115" y="2290387"/>
                  <a:pt x="182051" y="2250439"/>
                  <a:pt x="192464" y="2211576"/>
                </a:cubicBezTo>
                <a:lnTo>
                  <a:pt x="620679" y="613455"/>
                </a:lnTo>
                <a:cubicBezTo>
                  <a:pt x="631093" y="574592"/>
                  <a:pt x="671040" y="551528"/>
                  <a:pt x="709903" y="561941"/>
                </a:cubicBezTo>
                <a:lnTo>
                  <a:pt x="891942" y="610718"/>
                </a:lnTo>
                <a:cubicBezTo>
                  <a:pt x="930805" y="621132"/>
                  <a:pt x="953869" y="661079"/>
                  <a:pt x="943455" y="699942"/>
                </a:cubicBezTo>
                <a:lnTo>
                  <a:pt x="515240" y="2298064"/>
                </a:lnTo>
                <a:cubicBezTo>
                  <a:pt x="504827" y="2336927"/>
                  <a:pt x="464879" y="2359990"/>
                  <a:pt x="426016" y="2349577"/>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fontAlgn="auto">
              <a:spcBef>
                <a:spcPts val="0"/>
              </a:spcBef>
              <a:spcAft>
                <a:spcPts val="0"/>
              </a:spcAft>
              <a:defRPr/>
            </a:pPr>
            <a:endParaRPr lang="ko-KR" altLang="en-US" dirty="0"/>
          </a:p>
        </p:txBody>
      </p:sp>
      <p:sp>
        <p:nvSpPr>
          <p:cNvPr id="47" name="Rectangle 1">
            <a:extLst>
              <a:ext uri="{FF2B5EF4-FFF2-40B4-BE49-F238E27FC236}">
                <a16:creationId xmlns:a16="http://schemas.microsoft.com/office/drawing/2014/main" id="{02016837-4D6C-32E9-AB26-B839F2D2C28C}"/>
              </a:ext>
            </a:extLst>
          </p:cNvPr>
          <p:cNvSpPr>
            <a:spLocks noChangeArrowheads="1"/>
          </p:cNvSpPr>
          <p:nvPr/>
        </p:nvSpPr>
        <p:spPr bwMode="auto">
          <a:xfrm>
            <a:off x="0" y="214313"/>
            <a:ext cx="8143875" cy="523875"/>
          </a:xfrm>
          <a:prstGeom prst="rect">
            <a:avLst/>
          </a:prstGeom>
          <a:solidFill>
            <a:schemeClr val="accent1">
              <a:lumMod val="20000"/>
              <a:lumOff val="80000"/>
            </a:schemeClr>
          </a:solidFill>
          <a:ln w="9525">
            <a:noFill/>
            <a:miter lim="800000"/>
            <a:headEnd/>
            <a:tailEnd/>
          </a:ln>
          <a:effectLst/>
        </p:spPr>
        <p:txBody>
          <a:bodyPr anchor="ctr">
            <a:spAutoFit/>
          </a:bodyPr>
          <a:lstStyle/>
          <a:p>
            <a:pPr indent="358775" algn="ctr" rtl="1" eaLnBrk="1" hangingPunct="1">
              <a:defRPr/>
            </a:pPr>
            <a:r>
              <a:rPr lang="ar-DZ" sz="2800" b="1" dirty="0">
                <a:effectLst>
                  <a:outerShdw blurRad="38100" dist="38100" dir="2700000" algn="tl">
                    <a:srgbClr val="000000">
                      <a:alpha val="43137"/>
                    </a:srgbClr>
                  </a:outerShdw>
                </a:effectLst>
                <a:latin typeface="Traditional Arabic" pitchFamily="18" charset="-78"/>
                <a:ea typeface="+mn-ea"/>
                <a:cs typeface="Traditional Arabic" pitchFamily="18" charset="-78"/>
              </a:rPr>
              <a:t>مناهج وخطة البحث</a:t>
            </a:r>
            <a:endParaRPr lang="fr-FR" sz="2800" b="1" dirty="0">
              <a:effectLst>
                <a:outerShdw blurRad="38100" dist="38100" dir="2700000" algn="tl">
                  <a:srgbClr val="000000">
                    <a:alpha val="43137"/>
                  </a:srgbClr>
                </a:outerShdw>
              </a:effectLst>
              <a:latin typeface="Traditional Arabic" pitchFamily="18" charset="-78"/>
              <a:ea typeface="+mn-ea"/>
              <a:cs typeface="Traditional Arabic" pitchFamily="18" charset="-78"/>
            </a:endParaRPr>
          </a:p>
        </p:txBody>
      </p:sp>
      <p:grpSp>
        <p:nvGrpSpPr>
          <p:cNvPr id="13316" name="Group 609">
            <a:extLst>
              <a:ext uri="{FF2B5EF4-FFF2-40B4-BE49-F238E27FC236}">
                <a16:creationId xmlns:a16="http://schemas.microsoft.com/office/drawing/2014/main" id="{F41256C6-4A00-7896-7FA1-EC9190AD2AF2}"/>
              </a:ext>
            </a:extLst>
          </p:cNvPr>
          <p:cNvGrpSpPr>
            <a:grpSpLocks/>
          </p:cNvGrpSpPr>
          <p:nvPr/>
        </p:nvGrpSpPr>
        <p:grpSpPr bwMode="auto">
          <a:xfrm flipH="1">
            <a:off x="428625" y="3071813"/>
            <a:ext cx="7569200" cy="357187"/>
            <a:chOff x="1043609" y="1900030"/>
            <a:chExt cx="4731026" cy="1162878"/>
          </a:xfrm>
        </p:grpSpPr>
        <p:sp>
          <p:nvSpPr>
            <p:cNvPr id="64" name="Freeform: Shape 610">
              <a:extLst>
                <a:ext uri="{FF2B5EF4-FFF2-40B4-BE49-F238E27FC236}">
                  <a16:creationId xmlns:a16="http://schemas.microsoft.com/office/drawing/2014/main" id="{F5EE7305-79B9-4EAB-A512-180C0AAEBF95}"/>
                </a:ext>
              </a:extLst>
            </p:cNvPr>
            <p:cNvSpPr/>
            <p:nvPr/>
          </p:nvSpPr>
          <p:spPr>
            <a:xfrm>
              <a:off x="1043609" y="1900030"/>
              <a:ext cx="1441732" cy="1162878"/>
            </a:xfrm>
            <a:custGeom>
              <a:avLst/>
              <a:gdLst>
                <a:gd name="connsiteX0" fmla="*/ 581439 w 1442184"/>
                <a:gd name="connsiteY0" fmla="*/ 0 h 1162878"/>
                <a:gd name="connsiteX1" fmla="*/ 970479 w 1442184"/>
                <a:gd name="connsiteY1" fmla="*/ 0 h 1162878"/>
                <a:gd name="connsiteX2" fmla="*/ 1442184 w 1442184"/>
                <a:gd name="connsiteY2" fmla="*/ 1162878 h 1162878"/>
                <a:gd name="connsiteX3" fmla="*/ 581439 w 1442184"/>
                <a:gd name="connsiteY3" fmla="*/ 1162878 h 1162878"/>
                <a:gd name="connsiteX4" fmla="*/ 0 w 1442184"/>
                <a:gd name="connsiteY4" fmla="*/ 581439 h 1162878"/>
                <a:gd name="connsiteX5" fmla="*/ 581439 w 1442184"/>
                <a:gd name="connsiteY5" fmla="*/ 0 h 11628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42184" h="1162878">
                  <a:moveTo>
                    <a:pt x="581439" y="0"/>
                  </a:moveTo>
                  <a:lnTo>
                    <a:pt x="970479" y="0"/>
                  </a:lnTo>
                  <a:lnTo>
                    <a:pt x="1442184" y="1162878"/>
                  </a:lnTo>
                  <a:lnTo>
                    <a:pt x="581439" y="1162878"/>
                  </a:lnTo>
                  <a:cubicBezTo>
                    <a:pt x="260319" y="1162878"/>
                    <a:pt x="0" y="902559"/>
                    <a:pt x="0" y="581439"/>
                  </a:cubicBezTo>
                  <a:cubicBezTo>
                    <a:pt x="0" y="260319"/>
                    <a:pt x="260319" y="0"/>
                    <a:pt x="581439" y="0"/>
                  </a:cubicBezTo>
                  <a:close/>
                </a:path>
              </a:pathLst>
            </a:custGeom>
            <a:solidFill>
              <a:schemeClr val="accent1">
                <a:lumMod val="75000"/>
              </a:schemeClr>
            </a:solidFill>
            <a:ln w="25400">
              <a:solidFill>
                <a:schemeClr val="accent1">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latinLnBrk="1" hangingPunct="1">
                <a:spcBef>
                  <a:spcPts val="0"/>
                </a:spcBef>
                <a:spcAft>
                  <a:spcPts val="0"/>
                </a:spcAft>
                <a:defRPr/>
              </a:pPr>
              <a:r>
                <a:rPr lang="ar-DZ" sz="2000" dirty="0">
                  <a:latin typeface="Sakkal Majalla" panose="02000000000000000000" pitchFamily="2" charset="-78"/>
                  <a:cs typeface="Sakkal Majalla" panose="02000000000000000000" pitchFamily="2" charset="-78"/>
                </a:rPr>
                <a:t>الفصل الأول</a:t>
              </a:r>
              <a:endParaRPr lang="en-US" sz="2000" dirty="0">
                <a:latin typeface="Sakkal Majalla" panose="02000000000000000000" pitchFamily="2" charset="-78"/>
                <a:cs typeface="Sakkal Majalla" panose="02000000000000000000" pitchFamily="2" charset="-78"/>
              </a:endParaRPr>
            </a:p>
          </p:txBody>
        </p:sp>
        <p:sp>
          <p:nvSpPr>
            <p:cNvPr id="65" name="Freeform: Shape 611">
              <a:extLst>
                <a:ext uri="{FF2B5EF4-FFF2-40B4-BE49-F238E27FC236}">
                  <a16:creationId xmlns:a16="http://schemas.microsoft.com/office/drawing/2014/main" id="{BB44A285-DAFA-4A6F-8DA4-7DD0F86BBD28}"/>
                </a:ext>
              </a:extLst>
            </p:cNvPr>
            <p:cNvSpPr/>
            <p:nvPr/>
          </p:nvSpPr>
          <p:spPr>
            <a:xfrm>
              <a:off x="2145993" y="1900030"/>
              <a:ext cx="3628642" cy="1162878"/>
            </a:xfrm>
            <a:custGeom>
              <a:avLst/>
              <a:gdLst>
                <a:gd name="connsiteX0" fmla="*/ 0 w 3628486"/>
                <a:gd name="connsiteY0" fmla="*/ 0 h 1162878"/>
                <a:gd name="connsiteX1" fmla="*/ 3047047 w 3628486"/>
                <a:gd name="connsiteY1" fmla="*/ 0 h 1162878"/>
                <a:gd name="connsiteX2" fmla="*/ 3628486 w 3628486"/>
                <a:gd name="connsiteY2" fmla="*/ 581439 h 1162878"/>
                <a:gd name="connsiteX3" fmla="*/ 3047047 w 3628486"/>
                <a:gd name="connsiteY3" fmla="*/ 1162878 h 1162878"/>
                <a:gd name="connsiteX4" fmla="*/ 471705 w 3628486"/>
                <a:gd name="connsiteY4" fmla="*/ 1162878 h 1162878"/>
                <a:gd name="connsiteX5" fmla="*/ 0 w 3628486"/>
                <a:gd name="connsiteY5" fmla="*/ 0 h 11628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628486" h="1162878">
                  <a:moveTo>
                    <a:pt x="0" y="0"/>
                  </a:moveTo>
                  <a:lnTo>
                    <a:pt x="3047047" y="0"/>
                  </a:lnTo>
                  <a:cubicBezTo>
                    <a:pt x="3368167" y="0"/>
                    <a:pt x="3628486" y="260319"/>
                    <a:pt x="3628486" y="581439"/>
                  </a:cubicBezTo>
                  <a:cubicBezTo>
                    <a:pt x="3628486" y="902559"/>
                    <a:pt x="3368167" y="1162878"/>
                    <a:pt x="3047047" y="1162878"/>
                  </a:cubicBezTo>
                  <a:lnTo>
                    <a:pt x="471705" y="1162878"/>
                  </a:lnTo>
                  <a:lnTo>
                    <a:pt x="0" y="0"/>
                  </a:lnTo>
                  <a:close/>
                </a:path>
              </a:pathLst>
            </a:custGeom>
            <a:solidFill>
              <a:schemeClr val="accent1">
                <a:lumMod val="40000"/>
                <a:lumOff val="60000"/>
              </a:schemeClr>
            </a:solidFill>
            <a:ln w="25400">
              <a:solidFill>
                <a:schemeClr val="accent1">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latinLnBrk="1" hangingPunct="1">
                <a:spcBef>
                  <a:spcPts val="0"/>
                </a:spcBef>
                <a:spcAft>
                  <a:spcPts val="0"/>
                </a:spcAft>
                <a:defRPr/>
              </a:pPr>
              <a:endParaRPr lang="en-US"/>
            </a:p>
          </p:txBody>
        </p:sp>
      </p:grpSp>
      <p:grpSp>
        <p:nvGrpSpPr>
          <p:cNvPr id="13317" name="Group 609">
            <a:extLst>
              <a:ext uri="{FF2B5EF4-FFF2-40B4-BE49-F238E27FC236}">
                <a16:creationId xmlns:a16="http://schemas.microsoft.com/office/drawing/2014/main" id="{89EE3EC2-0494-5337-F897-A23DB447BB25}"/>
              </a:ext>
            </a:extLst>
          </p:cNvPr>
          <p:cNvGrpSpPr>
            <a:grpSpLocks/>
          </p:cNvGrpSpPr>
          <p:nvPr/>
        </p:nvGrpSpPr>
        <p:grpSpPr bwMode="auto">
          <a:xfrm flipH="1">
            <a:off x="428625" y="3571875"/>
            <a:ext cx="7569200" cy="357188"/>
            <a:chOff x="1043609" y="1900030"/>
            <a:chExt cx="4731026" cy="1162878"/>
          </a:xfrm>
        </p:grpSpPr>
        <p:sp>
          <p:nvSpPr>
            <p:cNvPr id="67" name="Freeform: Shape 610">
              <a:extLst>
                <a:ext uri="{FF2B5EF4-FFF2-40B4-BE49-F238E27FC236}">
                  <a16:creationId xmlns:a16="http://schemas.microsoft.com/office/drawing/2014/main" id="{F5EE7305-79B9-4EAB-A512-180C0AAEBF95}"/>
                </a:ext>
              </a:extLst>
            </p:cNvPr>
            <p:cNvSpPr/>
            <p:nvPr/>
          </p:nvSpPr>
          <p:spPr>
            <a:xfrm>
              <a:off x="1043609" y="1900030"/>
              <a:ext cx="1441732" cy="1162878"/>
            </a:xfrm>
            <a:custGeom>
              <a:avLst/>
              <a:gdLst>
                <a:gd name="connsiteX0" fmla="*/ 581439 w 1442184"/>
                <a:gd name="connsiteY0" fmla="*/ 0 h 1162878"/>
                <a:gd name="connsiteX1" fmla="*/ 970479 w 1442184"/>
                <a:gd name="connsiteY1" fmla="*/ 0 h 1162878"/>
                <a:gd name="connsiteX2" fmla="*/ 1442184 w 1442184"/>
                <a:gd name="connsiteY2" fmla="*/ 1162878 h 1162878"/>
                <a:gd name="connsiteX3" fmla="*/ 581439 w 1442184"/>
                <a:gd name="connsiteY3" fmla="*/ 1162878 h 1162878"/>
                <a:gd name="connsiteX4" fmla="*/ 0 w 1442184"/>
                <a:gd name="connsiteY4" fmla="*/ 581439 h 1162878"/>
                <a:gd name="connsiteX5" fmla="*/ 581439 w 1442184"/>
                <a:gd name="connsiteY5" fmla="*/ 0 h 11628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42184" h="1162878">
                  <a:moveTo>
                    <a:pt x="581439" y="0"/>
                  </a:moveTo>
                  <a:lnTo>
                    <a:pt x="970479" y="0"/>
                  </a:lnTo>
                  <a:lnTo>
                    <a:pt x="1442184" y="1162878"/>
                  </a:lnTo>
                  <a:lnTo>
                    <a:pt x="581439" y="1162878"/>
                  </a:lnTo>
                  <a:cubicBezTo>
                    <a:pt x="260319" y="1162878"/>
                    <a:pt x="0" y="902559"/>
                    <a:pt x="0" y="581439"/>
                  </a:cubicBezTo>
                  <a:cubicBezTo>
                    <a:pt x="0" y="260319"/>
                    <a:pt x="260319" y="0"/>
                    <a:pt x="581439" y="0"/>
                  </a:cubicBezTo>
                  <a:close/>
                </a:path>
              </a:pathLst>
            </a:custGeom>
            <a:solidFill>
              <a:schemeClr val="accent1">
                <a:lumMod val="75000"/>
              </a:schemeClr>
            </a:solidFill>
            <a:ln w="25400">
              <a:solidFill>
                <a:schemeClr val="accent1">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latinLnBrk="1" hangingPunct="1">
                <a:spcBef>
                  <a:spcPts val="0"/>
                </a:spcBef>
                <a:spcAft>
                  <a:spcPts val="0"/>
                </a:spcAft>
                <a:defRPr/>
              </a:pPr>
              <a:r>
                <a:rPr lang="ar-DZ" sz="2000" dirty="0">
                  <a:latin typeface="Sakkal Majalla" panose="02000000000000000000" pitchFamily="2" charset="-78"/>
                  <a:cs typeface="Sakkal Majalla" panose="02000000000000000000" pitchFamily="2" charset="-78"/>
                </a:rPr>
                <a:t>الفصل الثاني</a:t>
              </a:r>
              <a:endParaRPr lang="en-US" sz="2000" dirty="0">
                <a:latin typeface="Sakkal Majalla" panose="02000000000000000000" pitchFamily="2" charset="-78"/>
                <a:cs typeface="Sakkal Majalla" panose="02000000000000000000" pitchFamily="2" charset="-78"/>
              </a:endParaRPr>
            </a:p>
          </p:txBody>
        </p:sp>
        <p:sp>
          <p:nvSpPr>
            <p:cNvPr id="68" name="Freeform: Shape 611">
              <a:extLst>
                <a:ext uri="{FF2B5EF4-FFF2-40B4-BE49-F238E27FC236}">
                  <a16:creationId xmlns:a16="http://schemas.microsoft.com/office/drawing/2014/main" id="{BB44A285-DAFA-4A6F-8DA4-7DD0F86BBD28}"/>
                </a:ext>
              </a:extLst>
            </p:cNvPr>
            <p:cNvSpPr/>
            <p:nvPr/>
          </p:nvSpPr>
          <p:spPr>
            <a:xfrm>
              <a:off x="2145993" y="1900030"/>
              <a:ext cx="3628642" cy="1162878"/>
            </a:xfrm>
            <a:custGeom>
              <a:avLst/>
              <a:gdLst>
                <a:gd name="connsiteX0" fmla="*/ 0 w 3628486"/>
                <a:gd name="connsiteY0" fmla="*/ 0 h 1162878"/>
                <a:gd name="connsiteX1" fmla="*/ 3047047 w 3628486"/>
                <a:gd name="connsiteY1" fmla="*/ 0 h 1162878"/>
                <a:gd name="connsiteX2" fmla="*/ 3628486 w 3628486"/>
                <a:gd name="connsiteY2" fmla="*/ 581439 h 1162878"/>
                <a:gd name="connsiteX3" fmla="*/ 3047047 w 3628486"/>
                <a:gd name="connsiteY3" fmla="*/ 1162878 h 1162878"/>
                <a:gd name="connsiteX4" fmla="*/ 471705 w 3628486"/>
                <a:gd name="connsiteY4" fmla="*/ 1162878 h 1162878"/>
                <a:gd name="connsiteX5" fmla="*/ 0 w 3628486"/>
                <a:gd name="connsiteY5" fmla="*/ 0 h 11628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628486" h="1162878">
                  <a:moveTo>
                    <a:pt x="0" y="0"/>
                  </a:moveTo>
                  <a:lnTo>
                    <a:pt x="3047047" y="0"/>
                  </a:lnTo>
                  <a:cubicBezTo>
                    <a:pt x="3368167" y="0"/>
                    <a:pt x="3628486" y="260319"/>
                    <a:pt x="3628486" y="581439"/>
                  </a:cubicBezTo>
                  <a:cubicBezTo>
                    <a:pt x="3628486" y="902559"/>
                    <a:pt x="3368167" y="1162878"/>
                    <a:pt x="3047047" y="1162878"/>
                  </a:cubicBezTo>
                  <a:lnTo>
                    <a:pt x="471705" y="1162878"/>
                  </a:lnTo>
                  <a:lnTo>
                    <a:pt x="0" y="0"/>
                  </a:lnTo>
                  <a:close/>
                </a:path>
              </a:pathLst>
            </a:custGeom>
            <a:solidFill>
              <a:schemeClr val="accent1">
                <a:lumMod val="40000"/>
                <a:lumOff val="60000"/>
              </a:schemeClr>
            </a:solidFill>
            <a:ln w="25400">
              <a:solidFill>
                <a:schemeClr val="accent1">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latinLnBrk="1" hangingPunct="1">
                <a:spcBef>
                  <a:spcPts val="0"/>
                </a:spcBef>
                <a:spcAft>
                  <a:spcPts val="0"/>
                </a:spcAft>
                <a:defRPr/>
              </a:pPr>
              <a:endParaRPr lang="en-US"/>
            </a:p>
          </p:txBody>
        </p:sp>
      </p:grpSp>
      <p:grpSp>
        <p:nvGrpSpPr>
          <p:cNvPr id="13318" name="Group 609">
            <a:extLst>
              <a:ext uri="{FF2B5EF4-FFF2-40B4-BE49-F238E27FC236}">
                <a16:creationId xmlns:a16="http://schemas.microsoft.com/office/drawing/2014/main" id="{CDEA3E99-A8DA-9FEC-59D4-1948E0999732}"/>
              </a:ext>
            </a:extLst>
          </p:cNvPr>
          <p:cNvGrpSpPr>
            <a:grpSpLocks/>
          </p:cNvGrpSpPr>
          <p:nvPr/>
        </p:nvGrpSpPr>
        <p:grpSpPr bwMode="auto">
          <a:xfrm flipH="1">
            <a:off x="428625" y="4071938"/>
            <a:ext cx="7569200" cy="357187"/>
            <a:chOff x="1043609" y="1900030"/>
            <a:chExt cx="4731026" cy="1162878"/>
          </a:xfrm>
        </p:grpSpPr>
        <p:sp>
          <p:nvSpPr>
            <p:cNvPr id="70" name="Freeform: Shape 610">
              <a:extLst>
                <a:ext uri="{FF2B5EF4-FFF2-40B4-BE49-F238E27FC236}">
                  <a16:creationId xmlns:a16="http://schemas.microsoft.com/office/drawing/2014/main" id="{F5EE7305-79B9-4EAB-A512-180C0AAEBF95}"/>
                </a:ext>
              </a:extLst>
            </p:cNvPr>
            <p:cNvSpPr/>
            <p:nvPr/>
          </p:nvSpPr>
          <p:spPr>
            <a:xfrm>
              <a:off x="1043609" y="1900030"/>
              <a:ext cx="1441732" cy="1162878"/>
            </a:xfrm>
            <a:custGeom>
              <a:avLst/>
              <a:gdLst>
                <a:gd name="connsiteX0" fmla="*/ 581439 w 1442184"/>
                <a:gd name="connsiteY0" fmla="*/ 0 h 1162878"/>
                <a:gd name="connsiteX1" fmla="*/ 970479 w 1442184"/>
                <a:gd name="connsiteY1" fmla="*/ 0 h 1162878"/>
                <a:gd name="connsiteX2" fmla="*/ 1442184 w 1442184"/>
                <a:gd name="connsiteY2" fmla="*/ 1162878 h 1162878"/>
                <a:gd name="connsiteX3" fmla="*/ 581439 w 1442184"/>
                <a:gd name="connsiteY3" fmla="*/ 1162878 h 1162878"/>
                <a:gd name="connsiteX4" fmla="*/ 0 w 1442184"/>
                <a:gd name="connsiteY4" fmla="*/ 581439 h 1162878"/>
                <a:gd name="connsiteX5" fmla="*/ 581439 w 1442184"/>
                <a:gd name="connsiteY5" fmla="*/ 0 h 11628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42184" h="1162878">
                  <a:moveTo>
                    <a:pt x="581439" y="0"/>
                  </a:moveTo>
                  <a:lnTo>
                    <a:pt x="970479" y="0"/>
                  </a:lnTo>
                  <a:lnTo>
                    <a:pt x="1442184" y="1162878"/>
                  </a:lnTo>
                  <a:lnTo>
                    <a:pt x="581439" y="1162878"/>
                  </a:lnTo>
                  <a:cubicBezTo>
                    <a:pt x="260319" y="1162878"/>
                    <a:pt x="0" y="902559"/>
                    <a:pt x="0" y="581439"/>
                  </a:cubicBezTo>
                  <a:cubicBezTo>
                    <a:pt x="0" y="260319"/>
                    <a:pt x="260319" y="0"/>
                    <a:pt x="581439" y="0"/>
                  </a:cubicBezTo>
                  <a:close/>
                </a:path>
              </a:pathLst>
            </a:custGeom>
            <a:solidFill>
              <a:schemeClr val="accent1">
                <a:lumMod val="75000"/>
              </a:schemeClr>
            </a:solidFill>
            <a:ln w="25400">
              <a:solidFill>
                <a:schemeClr val="accent1">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latinLnBrk="1" hangingPunct="1">
                <a:spcBef>
                  <a:spcPts val="0"/>
                </a:spcBef>
                <a:spcAft>
                  <a:spcPts val="0"/>
                </a:spcAft>
                <a:defRPr/>
              </a:pPr>
              <a:r>
                <a:rPr lang="ar-DZ" sz="2000" dirty="0">
                  <a:latin typeface="Sakkal Majalla" panose="02000000000000000000" pitchFamily="2" charset="-78"/>
                  <a:cs typeface="Sakkal Majalla" panose="02000000000000000000" pitchFamily="2" charset="-78"/>
                </a:rPr>
                <a:t>الفصل الثالث</a:t>
              </a:r>
              <a:endParaRPr lang="en-US" sz="2000" dirty="0">
                <a:latin typeface="Sakkal Majalla" panose="02000000000000000000" pitchFamily="2" charset="-78"/>
                <a:cs typeface="Sakkal Majalla" panose="02000000000000000000" pitchFamily="2" charset="-78"/>
              </a:endParaRPr>
            </a:p>
          </p:txBody>
        </p:sp>
        <p:sp>
          <p:nvSpPr>
            <p:cNvPr id="71" name="Freeform: Shape 611">
              <a:extLst>
                <a:ext uri="{FF2B5EF4-FFF2-40B4-BE49-F238E27FC236}">
                  <a16:creationId xmlns:a16="http://schemas.microsoft.com/office/drawing/2014/main" id="{BB44A285-DAFA-4A6F-8DA4-7DD0F86BBD28}"/>
                </a:ext>
              </a:extLst>
            </p:cNvPr>
            <p:cNvSpPr/>
            <p:nvPr/>
          </p:nvSpPr>
          <p:spPr>
            <a:xfrm>
              <a:off x="2145993" y="1900030"/>
              <a:ext cx="3628642" cy="1162878"/>
            </a:xfrm>
            <a:custGeom>
              <a:avLst/>
              <a:gdLst>
                <a:gd name="connsiteX0" fmla="*/ 0 w 3628486"/>
                <a:gd name="connsiteY0" fmla="*/ 0 h 1162878"/>
                <a:gd name="connsiteX1" fmla="*/ 3047047 w 3628486"/>
                <a:gd name="connsiteY1" fmla="*/ 0 h 1162878"/>
                <a:gd name="connsiteX2" fmla="*/ 3628486 w 3628486"/>
                <a:gd name="connsiteY2" fmla="*/ 581439 h 1162878"/>
                <a:gd name="connsiteX3" fmla="*/ 3047047 w 3628486"/>
                <a:gd name="connsiteY3" fmla="*/ 1162878 h 1162878"/>
                <a:gd name="connsiteX4" fmla="*/ 471705 w 3628486"/>
                <a:gd name="connsiteY4" fmla="*/ 1162878 h 1162878"/>
                <a:gd name="connsiteX5" fmla="*/ 0 w 3628486"/>
                <a:gd name="connsiteY5" fmla="*/ 0 h 11628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628486" h="1162878">
                  <a:moveTo>
                    <a:pt x="0" y="0"/>
                  </a:moveTo>
                  <a:lnTo>
                    <a:pt x="3047047" y="0"/>
                  </a:lnTo>
                  <a:cubicBezTo>
                    <a:pt x="3368167" y="0"/>
                    <a:pt x="3628486" y="260319"/>
                    <a:pt x="3628486" y="581439"/>
                  </a:cubicBezTo>
                  <a:cubicBezTo>
                    <a:pt x="3628486" y="902559"/>
                    <a:pt x="3368167" y="1162878"/>
                    <a:pt x="3047047" y="1162878"/>
                  </a:cubicBezTo>
                  <a:lnTo>
                    <a:pt x="471705" y="1162878"/>
                  </a:lnTo>
                  <a:lnTo>
                    <a:pt x="0" y="0"/>
                  </a:lnTo>
                  <a:close/>
                </a:path>
              </a:pathLst>
            </a:custGeom>
            <a:solidFill>
              <a:schemeClr val="accent1">
                <a:lumMod val="40000"/>
                <a:lumOff val="60000"/>
              </a:schemeClr>
            </a:solidFill>
            <a:ln w="25400">
              <a:solidFill>
                <a:schemeClr val="accent1">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latinLnBrk="1" hangingPunct="1">
                <a:spcBef>
                  <a:spcPts val="0"/>
                </a:spcBef>
                <a:spcAft>
                  <a:spcPts val="0"/>
                </a:spcAft>
                <a:defRPr/>
              </a:pPr>
              <a:endParaRPr lang="en-US"/>
            </a:p>
          </p:txBody>
        </p:sp>
      </p:grpSp>
      <p:sp>
        <p:nvSpPr>
          <p:cNvPr id="74" name="Freeform: Shape 611">
            <a:extLst>
              <a:ext uri="{FF2B5EF4-FFF2-40B4-BE49-F238E27FC236}">
                <a16:creationId xmlns:a16="http://schemas.microsoft.com/office/drawing/2014/main" id="{BB44A285-DAFA-4A6F-8DA4-7DD0F86BBD28}"/>
              </a:ext>
            </a:extLst>
          </p:cNvPr>
          <p:cNvSpPr/>
          <p:nvPr/>
        </p:nvSpPr>
        <p:spPr>
          <a:xfrm flipH="1">
            <a:off x="420688" y="4545013"/>
            <a:ext cx="5805487" cy="357187"/>
          </a:xfrm>
          <a:custGeom>
            <a:avLst/>
            <a:gdLst>
              <a:gd name="connsiteX0" fmla="*/ 0 w 3628486"/>
              <a:gd name="connsiteY0" fmla="*/ 0 h 1162878"/>
              <a:gd name="connsiteX1" fmla="*/ 3047047 w 3628486"/>
              <a:gd name="connsiteY1" fmla="*/ 0 h 1162878"/>
              <a:gd name="connsiteX2" fmla="*/ 3628486 w 3628486"/>
              <a:gd name="connsiteY2" fmla="*/ 581439 h 1162878"/>
              <a:gd name="connsiteX3" fmla="*/ 3047047 w 3628486"/>
              <a:gd name="connsiteY3" fmla="*/ 1162878 h 1162878"/>
              <a:gd name="connsiteX4" fmla="*/ 471705 w 3628486"/>
              <a:gd name="connsiteY4" fmla="*/ 1162878 h 1162878"/>
              <a:gd name="connsiteX5" fmla="*/ 0 w 3628486"/>
              <a:gd name="connsiteY5" fmla="*/ 0 h 11628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628486" h="1162878">
                <a:moveTo>
                  <a:pt x="0" y="0"/>
                </a:moveTo>
                <a:lnTo>
                  <a:pt x="3047047" y="0"/>
                </a:lnTo>
                <a:cubicBezTo>
                  <a:pt x="3368167" y="0"/>
                  <a:pt x="3628486" y="260319"/>
                  <a:pt x="3628486" y="581439"/>
                </a:cubicBezTo>
                <a:cubicBezTo>
                  <a:pt x="3628486" y="902559"/>
                  <a:pt x="3368167" y="1162878"/>
                  <a:pt x="3047047" y="1162878"/>
                </a:cubicBezTo>
                <a:lnTo>
                  <a:pt x="471705" y="1162878"/>
                </a:lnTo>
                <a:lnTo>
                  <a:pt x="0" y="0"/>
                </a:lnTo>
                <a:close/>
              </a:path>
            </a:pathLst>
          </a:custGeom>
          <a:solidFill>
            <a:schemeClr val="accent1">
              <a:lumMod val="40000"/>
              <a:lumOff val="60000"/>
            </a:schemeClr>
          </a:solidFill>
          <a:ln w="25400">
            <a:solidFill>
              <a:schemeClr val="accent1">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latinLnBrk="1" hangingPunct="1">
              <a:spcBef>
                <a:spcPts val="0"/>
              </a:spcBef>
              <a:spcAft>
                <a:spcPts val="0"/>
              </a:spcAft>
              <a:defRPr/>
            </a:pPr>
            <a:r>
              <a:rPr lang="ar-DZ" sz="2000" dirty="0">
                <a:solidFill>
                  <a:schemeClr val="tx1"/>
                </a:solidFill>
                <a:latin typeface="Sakkal Majalla" panose="02000000000000000000" pitchFamily="2" charset="-78"/>
                <a:cs typeface="Sakkal Majalla" panose="02000000000000000000" pitchFamily="2" charset="-78"/>
              </a:rPr>
              <a:t>خاتمة عامة</a:t>
            </a:r>
            <a:endParaRPr lang="en-US" sz="2000" dirty="0">
              <a:solidFill>
                <a:schemeClr val="tx1"/>
              </a:solidFill>
              <a:latin typeface="Sakkal Majalla" panose="02000000000000000000" pitchFamily="2" charset="-78"/>
              <a:cs typeface="Sakkal Majalla" panose="02000000000000000000" pitchFamily="2" charset="-78"/>
            </a:endParaRPr>
          </a:p>
        </p:txBody>
      </p:sp>
      <p:sp>
        <p:nvSpPr>
          <p:cNvPr id="13320" name="Rectangle 74">
            <a:extLst>
              <a:ext uri="{FF2B5EF4-FFF2-40B4-BE49-F238E27FC236}">
                <a16:creationId xmlns:a16="http://schemas.microsoft.com/office/drawing/2014/main" id="{D1C03104-8411-9BBA-9B63-35291214DA1E}"/>
              </a:ext>
            </a:extLst>
          </p:cNvPr>
          <p:cNvSpPr>
            <a:spLocks noChangeArrowheads="1"/>
          </p:cNvSpPr>
          <p:nvPr/>
        </p:nvSpPr>
        <p:spPr bwMode="auto">
          <a:xfrm>
            <a:off x="714375" y="3071813"/>
            <a:ext cx="485775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Malgun Gothic" panose="020B0503020000020004" pitchFamily="34" charset="-127"/>
                <a:ea typeface="Malgun Gothic" panose="020B0503020000020004" pitchFamily="34" charset="-127"/>
              </a:defRPr>
            </a:lvl1pPr>
            <a:lvl2pPr marL="742950" indent="-285750">
              <a:defRPr>
                <a:solidFill>
                  <a:schemeClr val="tx1"/>
                </a:solidFill>
                <a:latin typeface="Malgun Gothic" panose="020B0503020000020004" pitchFamily="34" charset="-127"/>
                <a:ea typeface="Malgun Gothic" panose="020B0503020000020004" pitchFamily="34" charset="-127"/>
              </a:defRPr>
            </a:lvl2pPr>
            <a:lvl3pPr marL="1143000" indent="-228600">
              <a:defRPr>
                <a:solidFill>
                  <a:schemeClr val="tx1"/>
                </a:solidFill>
                <a:latin typeface="Malgun Gothic" panose="020B0503020000020004" pitchFamily="34" charset="-127"/>
                <a:ea typeface="Malgun Gothic" panose="020B0503020000020004" pitchFamily="34" charset="-127"/>
              </a:defRPr>
            </a:lvl3pPr>
            <a:lvl4pPr marL="1600200" indent="-228600">
              <a:defRPr>
                <a:solidFill>
                  <a:schemeClr val="tx1"/>
                </a:solidFill>
                <a:latin typeface="Malgun Gothic" panose="020B0503020000020004" pitchFamily="34" charset="-127"/>
                <a:ea typeface="Malgun Gothic" panose="020B0503020000020004" pitchFamily="34" charset="-127"/>
              </a:defRPr>
            </a:lvl4pPr>
            <a:lvl5pPr marL="2057400" indent="-228600">
              <a:defRPr>
                <a:solidFill>
                  <a:schemeClr val="tx1"/>
                </a:solidFill>
                <a:latin typeface="Malgun Gothic" panose="020B0503020000020004" pitchFamily="34" charset="-127"/>
                <a:ea typeface="Malgun Gothic" panose="020B0503020000020004" pitchFamily="34" charset="-127"/>
              </a:defRPr>
            </a:lvl5pPr>
            <a:lvl6pPr marL="25146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6pPr>
            <a:lvl7pPr marL="29718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7pPr>
            <a:lvl8pPr marL="34290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8pPr>
            <a:lvl9pPr marL="38862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9pPr>
          </a:lstStyle>
          <a:p>
            <a:pPr algn="r" rtl="1" eaLnBrk="1" latinLnBrk="1" hangingPunct="1"/>
            <a:r>
              <a:rPr lang="ar-SA" altLang="en-US" sz="2000">
                <a:ea typeface="Calibri" panose="020F0502020204030204" pitchFamily="34" charset="0"/>
                <a:cs typeface="Sakkal Majalla" panose="02000000000000000000" pitchFamily="2" charset="-78"/>
              </a:rPr>
              <a:t>مدخل إلى السياحة والتسويق السياحي</a:t>
            </a:r>
            <a:endParaRPr lang="ar-SA" altLang="fr-FR" sz="2000">
              <a:latin typeface="Traditional Arabic" panose="02020603050405020304" pitchFamily="18" charset="-78"/>
              <a:ea typeface="Calibri" panose="020F0502020204030204" pitchFamily="34" charset="0"/>
              <a:cs typeface="Traditional Arabic" panose="02020603050405020304" pitchFamily="18" charset="-78"/>
            </a:endParaRPr>
          </a:p>
        </p:txBody>
      </p:sp>
      <p:sp>
        <p:nvSpPr>
          <p:cNvPr id="13321" name="Rectangle 82">
            <a:extLst>
              <a:ext uri="{FF2B5EF4-FFF2-40B4-BE49-F238E27FC236}">
                <a16:creationId xmlns:a16="http://schemas.microsoft.com/office/drawing/2014/main" id="{EFDBB7A4-CA47-A3EC-44CD-33377C9D613D}"/>
              </a:ext>
            </a:extLst>
          </p:cNvPr>
          <p:cNvSpPr>
            <a:spLocks noChangeArrowheads="1"/>
          </p:cNvSpPr>
          <p:nvPr/>
        </p:nvSpPr>
        <p:spPr bwMode="auto">
          <a:xfrm>
            <a:off x="1643063" y="3571875"/>
            <a:ext cx="395287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Malgun Gothic" panose="020B0503020000020004" pitchFamily="34" charset="-127"/>
                <a:ea typeface="Malgun Gothic" panose="020B0503020000020004" pitchFamily="34" charset="-127"/>
              </a:defRPr>
            </a:lvl1pPr>
            <a:lvl2pPr marL="742950" indent="-285750">
              <a:defRPr>
                <a:solidFill>
                  <a:schemeClr val="tx1"/>
                </a:solidFill>
                <a:latin typeface="Malgun Gothic" panose="020B0503020000020004" pitchFamily="34" charset="-127"/>
                <a:ea typeface="Malgun Gothic" panose="020B0503020000020004" pitchFamily="34" charset="-127"/>
              </a:defRPr>
            </a:lvl2pPr>
            <a:lvl3pPr marL="1143000" indent="-228600">
              <a:defRPr>
                <a:solidFill>
                  <a:schemeClr val="tx1"/>
                </a:solidFill>
                <a:latin typeface="Malgun Gothic" panose="020B0503020000020004" pitchFamily="34" charset="-127"/>
                <a:ea typeface="Malgun Gothic" panose="020B0503020000020004" pitchFamily="34" charset="-127"/>
              </a:defRPr>
            </a:lvl3pPr>
            <a:lvl4pPr marL="1600200" indent="-228600">
              <a:defRPr>
                <a:solidFill>
                  <a:schemeClr val="tx1"/>
                </a:solidFill>
                <a:latin typeface="Malgun Gothic" panose="020B0503020000020004" pitchFamily="34" charset="-127"/>
                <a:ea typeface="Malgun Gothic" panose="020B0503020000020004" pitchFamily="34" charset="-127"/>
              </a:defRPr>
            </a:lvl4pPr>
            <a:lvl5pPr marL="2057400" indent="-228600">
              <a:defRPr>
                <a:solidFill>
                  <a:schemeClr val="tx1"/>
                </a:solidFill>
                <a:latin typeface="Malgun Gothic" panose="020B0503020000020004" pitchFamily="34" charset="-127"/>
                <a:ea typeface="Malgun Gothic" panose="020B0503020000020004" pitchFamily="34" charset="-127"/>
              </a:defRPr>
            </a:lvl5pPr>
            <a:lvl6pPr marL="25146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6pPr>
            <a:lvl7pPr marL="29718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7pPr>
            <a:lvl8pPr marL="34290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8pPr>
            <a:lvl9pPr marL="38862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9pPr>
          </a:lstStyle>
          <a:p>
            <a:pPr algn="r" eaLnBrk="1" latinLnBrk="1" hangingPunct="1"/>
            <a:r>
              <a:rPr lang="ar-DZ" altLang="en-US" sz="2000">
                <a:ea typeface="Calibri" panose="020F0502020204030204" pitchFamily="34" charset="0"/>
                <a:cs typeface="Sakkal Majalla" panose="02000000000000000000" pitchFamily="2" charset="-78"/>
              </a:rPr>
              <a:t>ا</a:t>
            </a:r>
            <a:r>
              <a:rPr lang="ar-SA" altLang="en-US" sz="2000">
                <a:ea typeface="Calibri" panose="020F0502020204030204" pitchFamily="34" charset="0"/>
                <a:cs typeface="Sakkal Majalla" panose="02000000000000000000" pitchFamily="2" charset="-78"/>
              </a:rPr>
              <a:t>لمزيج التسويقي وترقية الخدمات السياحية</a:t>
            </a:r>
            <a:endParaRPr lang="ar-SA" altLang="fr-FR" sz="2000">
              <a:latin typeface="Traditional Arabic" panose="02020603050405020304" pitchFamily="18" charset="-78"/>
              <a:ea typeface="Calibri" panose="020F0502020204030204" pitchFamily="34" charset="0"/>
              <a:cs typeface="Traditional Arabic" panose="02020603050405020304" pitchFamily="18" charset="-78"/>
            </a:endParaRPr>
          </a:p>
        </p:txBody>
      </p:sp>
      <p:sp>
        <p:nvSpPr>
          <p:cNvPr id="84" name="Rectangle 83">
            <a:extLst>
              <a:ext uri="{FF2B5EF4-FFF2-40B4-BE49-F238E27FC236}">
                <a16:creationId xmlns:a16="http://schemas.microsoft.com/office/drawing/2014/main" id="{34A4E509-B1E7-F702-9CF1-EFBAEE243435}"/>
              </a:ext>
            </a:extLst>
          </p:cNvPr>
          <p:cNvSpPr/>
          <p:nvPr/>
        </p:nvSpPr>
        <p:spPr>
          <a:xfrm>
            <a:off x="714375" y="4071938"/>
            <a:ext cx="4997450" cy="400050"/>
          </a:xfrm>
          <a:prstGeom prst="rect">
            <a:avLst/>
          </a:prstGeom>
        </p:spPr>
        <p:txBody>
          <a:bodyPr>
            <a:spAutoFit/>
          </a:bodyPr>
          <a:lstStyle/>
          <a:p>
            <a:pPr algn="r" rtl="1" eaLnBrk="1" fontAlgn="auto" latinLnBrk="1" hangingPunct="1">
              <a:spcBef>
                <a:spcPts val="0"/>
              </a:spcBef>
              <a:spcAft>
                <a:spcPts val="0"/>
              </a:spcAft>
              <a:defRPr/>
            </a:pPr>
            <a:r>
              <a:rPr lang="ar-DZ" sz="2000" dirty="0">
                <a:ea typeface="Calibri" panose="020F0502020204030204" pitchFamily="34" charset="0"/>
                <a:cs typeface="Sakkal Majalla" panose="02000000000000000000" pitchFamily="2" charset="-78"/>
              </a:rPr>
              <a:t>ا</a:t>
            </a:r>
            <a:r>
              <a:rPr lang="ar-SA" sz="2000" dirty="0">
                <a:ea typeface="Calibri" panose="020F0502020204030204" pitchFamily="34" charset="0"/>
                <a:cs typeface="Sakkal Majalla" panose="02000000000000000000" pitchFamily="2" charset="-78"/>
              </a:rPr>
              <a:t>لتسويق السياحي وعلاقته بالخدمات السياحية في ولاية مستغانم،</a:t>
            </a:r>
            <a:endParaRPr lang="ar-SA" sz="2000" spc="-100" dirty="0">
              <a:latin typeface="Traditional Arabic" pitchFamily="18" charset="-78"/>
              <a:ea typeface="+mn-ea"/>
              <a:cs typeface="Traditional Arabic" pitchFamily="18" charset="-78"/>
            </a:endParaRPr>
          </a:p>
        </p:txBody>
      </p:sp>
      <p:sp>
        <p:nvSpPr>
          <p:cNvPr id="44" name="Rectangle 43">
            <a:extLst>
              <a:ext uri="{FF2B5EF4-FFF2-40B4-BE49-F238E27FC236}">
                <a16:creationId xmlns:a16="http://schemas.microsoft.com/office/drawing/2014/main" id="{29192ABF-D633-02D1-4D83-4110847F6B0C}"/>
              </a:ext>
            </a:extLst>
          </p:cNvPr>
          <p:cNvSpPr/>
          <p:nvPr/>
        </p:nvSpPr>
        <p:spPr>
          <a:xfrm>
            <a:off x="214313" y="2714625"/>
            <a:ext cx="8286750" cy="2286000"/>
          </a:xfrm>
          <a:prstGeom prst="rect">
            <a:avLst/>
          </a:prstGeom>
          <a:noFill/>
          <a:ln w="3175"/>
        </p:spPr>
        <p:style>
          <a:lnRef idx="2">
            <a:schemeClr val="dk1"/>
          </a:lnRef>
          <a:fillRef idx="1">
            <a:schemeClr val="lt1"/>
          </a:fillRef>
          <a:effectRef idx="0">
            <a:schemeClr val="dk1"/>
          </a:effectRef>
          <a:fontRef idx="minor">
            <a:schemeClr val="dk1"/>
          </a:fontRef>
        </p:style>
        <p:txBody>
          <a:bodyPr rtlCol="1" anchor="ctr"/>
          <a:lstStyle/>
          <a:p>
            <a:pPr algn="ctr" eaLnBrk="1" fontAlgn="auto" latinLnBrk="1" hangingPunct="1">
              <a:spcBef>
                <a:spcPts val="0"/>
              </a:spcBef>
              <a:spcAft>
                <a:spcPts val="0"/>
              </a:spcAft>
              <a:defRPr/>
            </a:pPr>
            <a:endParaRPr lang="ar-SA"/>
          </a:p>
        </p:txBody>
      </p:sp>
      <p:sp>
        <p:nvSpPr>
          <p:cNvPr id="45" name="Rectangle 18">
            <a:extLst>
              <a:ext uri="{FF2B5EF4-FFF2-40B4-BE49-F238E27FC236}">
                <a16:creationId xmlns:a16="http://schemas.microsoft.com/office/drawing/2014/main" id="{F1A09627-1997-DBFE-9F92-05A9D056BE97}"/>
              </a:ext>
            </a:extLst>
          </p:cNvPr>
          <p:cNvSpPr>
            <a:spLocks noChangeArrowheads="1"/>
          </p:cNvSpPr>
          <p:nvPr/>
        </p:nvSpPr>
        <p:spPr bwMode="auto">
          <a:xfrm>
            <a:off x="214313" y="1357313"/>
            <a:ext cx="8215312" cy="1285875"/>
          </a:xfrm>
          <a:prstGeom prst="rect">
            <a:avLst/>
          </a:prstGeom>
          <a:solidFill>
            <a:schemeClr val="tx2">
              <a:lumMod val="20000"/>
              <a:lumOff val="80000"/>
            </a:schemeClr>
          </a:solidFill>
          <a:ln w="19050" algn="ctr">
            <a:solidFill>
              <a:srgbClr val="156596"/>
            </a:solidFill>
            <a:round/>
            <a:headEnd/>
            <a:tailEnd/>
          </a:ln>
        </p:spPr>
        <p:txBody>
          <a:bodyPr rIns="2448000" anchor="ctr"/>
          <a:lstStyle/>
          <a:p>
            <a:pPr algn="justLow" rtl="1" eaLnBrk="1" fontAlgn="auto" latinLnBrk="1" hangingPunct="1">
              <a:spcBef>
                <a:spcPts val="0"/>
              </a:spcBef>
              <a:spcAft>
                <a:spcPts val="0"/>
              </a:spcAft>
              <a:defRPr/>
            </a:pPr>
            <a:endParaRPr lang="ar-DZ" sz="1400">
              <a:latin typeface="Traditional Arabic" pitchFamily="18" charset="-78"/>
              <a:ea typeface="+mn-ea"/>
              <a:cs typeface="Traditional Arabic" pitchFamily="18" charset="-78"/>
            </a:endParaRPr>
          </a:p>
          <a:p>
            <a:pPr algn="justLow" rtl="1" eaLnBrk="1" fontAlgn="auto" latinLnBrk="1" hangingPunct="1">
              <a:spcBef>
                <a:spcPts val="0"/>
              </a:spcBef>
              <a:spcAft>
                <a:spcPts val="0"/>
              </a:spcAft>
              <a:defRPr/>
            </a:pPr>
            <a:endParaRPr lang="ar-SA" sz="1400">
              <a:latin typeface="Traditional Arabic" pitchFamily="18" charset="-78"/>
              <a:ea typeface="+mn-ea"/>
              <a:cs typeface="Traditional Arabic" pitchFamily="18" charset="-78"/>
            </a:endParaRPr>
          </a:p>
          <a:p>
            <a:pPr algn="justLow" rtl="1" eaLnBrk="1" fontAlgn="auto" latinLnBrk="1" hangingPunct="1">
              <a:spcBef>
                <a:spcPts val="0"/>
              </a:spcBef>
              <a:spcAft>
                <a:spcPts val="0"/>
              </a:spcAft>
              <a:defRPr/>
            </a:pPr>
            <a:endParaRPr lang="ar-SA" sz="1400">
              <a:latin typeface="Traditional Arabic" pitchFamily="18" charset="-78"/>
              <a:ea typeface="+mn-ea"/>
              <a:cs typeface="Traditional Arabic" pitchFamily="18" charset="-78"/>
            </a:endParaRPr>
          </a:p>
          <a:p>
            <a:pPr algn="justLow" rtl="1" eaLnBrk="1" fontAlgn="auto" latinLnBrk="1" hangingPunct="1">
              <a:spcBef>
                <a:spcPts val="0"/>
              </a:spcBef>
              <a:spcAft>
                <a:spcPts val="0"/>
              </a:spcAft>
              <a:defRPr/>
            </a:pPr>
            <a:endParaRPr lang="en-US" sz="1400" b="1" dirty="0">
              <a:latin typeface="Traditional Arabic" pitchFamily="18" charset="-78"/>
              <a:ea typeface="+mn-ea"/>
              <a:cs typeface="Traditional Arabic" pitchFamily="18" charset="-78"/>
            </a:endParaRPr>
          </a:p>
        </p:txBody>
      </p:sp>
      <p:sp>
        <p:nvSpPr>
          <p:cNvPr id="13325" name="ZoneTexte 45">
            <a:extLst>
              <a:ext uri="{FF2B5EF4-FFF2-40B4-BE49-F238E27FC236}">
                <a16:creationId xmlns:a16="http://schemas.microsoft.com/office/drawing/2014/main" id="{B802F289-0AC8-2229-8333-37EA10F30F6E}"/>
              </a:ext>
            </a:extLst>
          </p:cNvPr>
          <p:cNvSpPr txBox="1">
            <a:spLocks noChangeArrowheads="1"/>
          </p:cNvSpPr>
          <p:nvPr/>
        </p:nvSpPr>
        <p:spPr bwMode="auto">
          <a:xfrm>
            <a:off x="252413" y="1787525"/>
            <a:ext cx="673417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Malgun Gothic" panose="020B0503020000020004" pitchFamily="34" charset="-127"/>
                <a:ea typeface="Malgun Gothic" panose="020B0503020000020004" pitchFamily="34" charset="-127"/>
              </a:defRPr>
            </a:lvl1pPr>
            <a:lvl2pPr marL="742950" indent="-285750">
              <a:defRPr>
                <a:solidFill>
                  <a:schemeClr val="tx1"/>
                </a:solidFill>
                <a:latin typeface="Malgun Gothic" panose="020B0503020000020004" pitchFamily="34" charset="-127"/>
                <a:ea typeface="Malgun Gothic" panose="020B0503020000020004" pitchFamily="34" charset="-127"/>
              </a:defRPr>
            </a:lvl2pPr>
            <a:lvl3pPr marL="1143000" indent="-228600">
              <a:defRPr>
                <a:solidFill>
                  <a:schemeClr val="tx1"/>
                </a:solidFill>
                <a:latin typeface="Malgun Gothic" panose="020B0503020000020004" pitchFamily="34" charset="-127"/>
                <a:ea typeface="Malgun Gothic" panose="020B0503020000020004" pitchFamily="34" charset="-127"/>
              </a:defRPr>
            </a:lvl3pPr>
            <a:lvl4pPr marL="1600200" indent="-228600">
              <a:defRPr>
                <a:solidFill>
                  <a:schemeClr val="tx1"/>
                </a:solidFill>
                <a:latin typeface="Malgun Gothic" panose="020B0503020000020004" pitchFamily="34" charset="-127"/>
                <a:ea typeface="Malgun Gothic" panose="020B0503020000020004" pitchFamily="34" charset="-127"/>
              </a:defRPr>
            </a:lvl4pPr>
            <a:lvl5pPr marL="2057400" indent="-228600">
              <a:defRPr>
                <a:solidFill>
                  <a:schemeClr val="tx1"/>
                </a:solidFill>
                <a:latin typeface="Malgun Gothic" panose="020B0503020000020004" pitchFamily="34" charset="-127"/>
                <a:ea typeface="Malgun Gothic" panose="020B0503020000020004" pitchFamily="34" charset="-127"/>
              </a:defRPr>
            </a:lvl5pPr>
            <a:lvl6pPr marL="25146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6pPr>
            <a:lvl7pPr marL="29718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7pPr>
            <a:lvl8pPr marL="34290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8pPr>
            <a:lvl9pPr marL="38862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9pPr>
          </a:lstStyle>
          <a:p>
            <a:pPr algn="justLow" rtl="1" eaLnBrk="1" latinLnBrk="1" hangingPunct="1"/>
            <a:r>
              <a:rPr lang="ar-DZ" altLang="fr-FR" b="1">
                <a:latin typeface="Sakkal Majalla" panose="02000000000000000000" pitchFamily="2" charset="-78"/>
                <a:cs typeface="Sakkal Majalla" panose="02000000000000000000" pitchFamily="2" charset="-78"/>
              </a:rPr>
              <a:t>المنهج الوصفي التحليلي: </a:t>
            </a:r>
            <a:r>
              <a:rPr lang="ar-DZ" altLang="fr-FR">
                <a:latin typeface="Sakkal Majalla" panose="02000000000000000000" pitchFamily="2" charset="-78"/>
                <a:cs typeface="Sakkal Majalla" panose="02000000000000000000" pitchFamily="2" charset="-78"/>
              </a:rPr>
              <a:t>عرض أهم الأدبيات المتعلقة بالسياحة، التسويق السياحي والخدمات السياحية</a:t>
            </a:r>
          </a:p>
        </p:txBody>
      </p:sp>
      <p:grpSp>
        <p:nvGrpSpPr>
          <p:cNvPr id="13326" name="Group 47">
            <a:extLst>
              <a:ext uri="{FF2B5EF4-FFF2-40B4-BE49-F238E27FC236}">
                <a16:creationId xmlns:a16="http://schemas.microsoft.com/office/drawing/2014/main" id="{C7891C78-6B1B-882E-D16A-6E403E517E91}"/>
              </a:ext>
            </a:extLst>
          </p:cNvPr>
          <p:cNvGrpSpPr>
            <a:grpSpLocks/>
          </p:cNvGrpSpPr>
          <p:nvPr/>
        </p:nvGrpSpPr>
        <p:grpSpPr bwMode="auto">
          <a:xfrm flipH="1">
            <a:off x="6858000" y="1357313"/>
            <a:ext cx="1643063" cy="571500"/>
            <a:chOff x="2452688" y="2863776"/>
            <a:chExt cx="4846728" cy="662857"/>
          </a:xfrm>
        </p:grpSpPr>
        <p:sp>
          <p:nvSpPr>
            <p:cNvPr id="50" name="Freeform 7">
              <a:extLst>
                <a:ext uri="{FF2B5EF4-FFF2-40B4-BE49-F238E27FC236}">
                  <a16:creationId xmlns:a16="http://schemas.microsoft.com/office/drawing/2014/main" id="{9F223FD8-3007-074C-9EF3-D2380820F4ED}"/>
                </a:ext>
              </a:extLst>
            </p:cNvPr>
            <p:cNvSpPr/>
            <p:nvPr/>
          </p:nvSpPr>
          <p:spPr>
            <a:xfrm>
              <a:off x="2452688" y="2863776"/>
              <a:ext cx="4846728" cy="583682"/>
            </a:xfrm>
            <a:custGeom>
              <a:avLst/>
              <a:gdLst>
                <a:gd name="connsiteX0" fmla="*/ 1824037 w 1824037"/>
                <a:gd name="connsiteY0" fmla="*/ 300038 h 585788"/>
                <a:gd name="connsiteX1" fmla="*/ 1590675 w 1824037"/>
                <a:gd name="connsiteY1" fmla="*/ 71438 h 585788"/>
                <a:gd name="connsiteX2" fmla="*/ 500062 w 1824037"/>
                <a:gd name="connsiteY2" fmla="*/ 0 h 585788"/>
                <a:gd name="connsiteX3" fmla="*/ 9525 w 1824037"/>
                <a:gd name="connsiteY3" fmla="*/ 66675 h 585788"/>
                <a:gd name="connsiteX4" fmla="*/ 0 w 1824037"/>
                <a:gd name="connsiteY4" fmla="*/ 581025 h 585788"/>
                <a:gd name="connsiteX5" fmla="*/ 233362 w 1824037"/>
                <a:gd name="connsiteY5" fmla="*/ 500063 h 585788"/>
                <a:gd name="connsiteX6" fmla="*/ 842962 w 1824037"/>
                <a:gd name="connsiteY6" fmla="*/ 538163 h 585788"/>
                <a:gd name="connsiteX7" fmla="*/ 1614487 w 1824037"/>
                <a:gd name="connsiteY7" fmla="*/ 585788 h 585788"/>
                <a:gd name="connsiteX8" fmla="*/ 1824037 w 1824037"/>
                <a:gd name="connsiteY8" fmla="*/ 300038 h 585788"/>
                <a:gd name="connsiteX0" fmla="*/ 1824037 w 1824037"/>
                <a:gd name="connsiteY0" fmla="*/ 300038 h 585788"/>
                <a:gd name="connsiteX1" fmla="*/ 1590675 w 1824037"/>
                <a:gd name="connsiteY1" fmla="*/ 71438 h 585788"/>
                <a:gd name="connsiteX2" fmla="*/ 500062 w 1824037"/>
                <a:gd name="connsiteY2" fmla="*/ 0 h 585788"/>
                <a:gd name="connsiteX3" fmla="*/ 9525 w 1824037"/>
                <a:gd name="connsiteY3" fmla="*/ 66675 h 585788"/>
                <a:gd name="connsiteX4" fmla="*/ 0 w 1824037"/>
                <a:gd name="connsiteY4" fmla="*/ 581025 h 585788"/>
                <a:gd name="connsiteX5" fmla="*/ 233362 w 1824037"/>
                <a:gd name="connsiteY5" fmla="*/ 500063 h 585788"/>
                <a:gd name="connsiteX6" fmla="*/ 842962 w 1824037"/>
                <a:gd name="connsiteY6" fmla="*/ 538163 h 585788"/>
                <a:gd name="connsiteX7" fmla="*/ 1614487 w 1824037"/>
                <a:gd name="connsiteY7" fmla="*/ 585788 h 585788"/>
                <a:gd name="connsiteX8" fmla="*/ 1824037 w 1824037"/>
                <a:gd name="connsiteY8" fmla="*/ 300038 h 585788"/>
                <a:gd name="connsiteX0" fmla="*/ 1824037 w 1824037"/>
                <a:gd name="connsiteY0" fmla="*/ 303288 h 589038"/>
                <a:gd name="connsiteX1" fmla="*/ 1590675 w 1824037"/>
                <a:gd name="connsiteY1" fmla="*/ 74688 h 589038"/>
                <a:gd name="connsiteX2" fmla="*/ 500062 w 1824037"/>
                <a:gd name="connsiteY2" fmla="*/ 3250 h 589038"/>
                <a:gd name="connsiteX3" fmla="*/ 9525 w 1824037"/>
                <a:gd name="connsiteY3" fmla="*/ 69925 h 589038"/>
                <a:gd name="connsiteX4" fmla="*/ 0 w 1824037"/>
                <a:gd name="connsiteY4" fmla="*/ 584275 h 589038"/>
                <a:gd name="connsiteX5" fmla="*/ 233362 w 1824037"/>
                <a:gd name="connsiteY5" fmla="*/ 503313 h 589038"/>
                <a:gd name="connsiteX6" fmla="*/ 842962 w 1824037"/>
                <a:gd name="connsiteY6" fmla="*/ 541413 h 589038"/>
                <a:gd name="connsiteX7" fmla="*/ 1614487 w 1824037"/>
                <a:gd name="connsiteY7" fmla="*/ 589038 h 589038"/>
                <a:gd name="connsiteX8" fmla="*/ 1824037 w 1824037"/>
                <a:gd name="connsiteY8" fmla="*/ 303288 h 589038"/>
                <a:gd name="connsiteX0" fmla="*/ 1824037 w 1824037"/>
                <a:gd name="connsiteY0" fmla="*/ 303288 h 589038"/>
                <a:gd name="connsiteX1" fmla="*/ 1590675 w 1824037"/>
                <a:gd name="connsiteY1" fmla="*/ 74688 h 589038"/>
                <a:gd name="connsiteX2" fmla="*/ 500062 w 1824037"/>
                <a:gd name="connsiteY2" fmla="*/ 3250 h 589038"/>
                <a:gd name="connsiteX3" fmla="*/ 9525 w 1824037"/>
                <a:gd name="connsiteY3" fmla="*/ 69925 h 589038"/>
                <a:gd name="connsiteX4" fmla="*/ 0 w 1824037"/>
                <a:gd name="connsiteY4" fmla="*/ 584275 h 589038"/>
                <a:gd name="connsiteX5" fmla="*/ 233362 w 1824037"/>
                <a:gd name="connsiteY5" fmla="*/ 503313 h 589038"/>
                <a:gd name="connsiteX6" fmla="*/ 842962 w 1824037"/>
                <a:gd name="connsiteY6" fmla="*/ 541413 h 589038"/>
                <a:gd name="connsiteX7" fmla="*/ 1614487 w 1824037"/>
                <a:gd name="connsiteY7" fmla="*/ 589038 h 589038"/>
                <a:gd name="connsiteX8" fmla="*/ 1824037 w 1824037"/>
                <a:gd name="connsiteY8" fmla="*/ 303288 h 589038"/>
                <a:gd name="connsiteX0" fmla="*/ 1824037 w 1824037"/>
                <a:gd name="connsiteY0" fmla="*/ 303288 h 589038"/>
                <a:gd name="connsiteX1" fmla="*/ 1590675 w 1824037"/>
                <a:gd name="connsiteY1" fmla="*/ 74688 h 589038"/>
                <a:gd name="connsiteX2" fmla="*/ 500062 w 1824037"/>
                <a:gd name="connsiteY2" fmla="*/ 3250 h 589038"/>
                <a:gd name="connsiteX3" fmla="*/ 9525 w 1824037"/>
                <a:gd name="connsiteY3" fmla="*/ 69925 h 589038"/>
                <a:gd name="connsiteX4" fmla="*/ 0 w 1824037"/>
                <a:gd name="connsiteY4" fmla="*/ 584275 h 589038"/>
                <a:gd name="connsiteX5" fmla="*/ 233362 w 1824037"/>
                <a:gd name="connsiteY5" fmla="*/ 503313 h 589038"/>
                <a:gd name="connsiteX6" fmla="*/ 842962 w 1824037"/>
                <a:gd name="connsiteY6" fmla="*/ 541413 h 589038"/>
                <a:gd name="connsiteX7" fmla="*/ 1614487 w 1824037"/>
                <a:gd name="connsiteY7" fmla="*/ 589038 h 589038"/>
                <a:gd name="connsiteX8" fmla="*/ 1824037 w 1824037"/>
                <a:gd name="connsiteY8" fmla="*/ 303288 h 589038"/>
                <a:gd name="connsiteX0" fmla="*/ 1824037 w 1824037"/>
                <a:gd name="connsiteY0" fmla="*/ 303288 h 589038"/>
                <a:gd name="connsiteX1" fmla="*/ 1590675 w 1824037"/>
                <a:gd name="connsiteY1" fmla="*/ 74688 h 589038"/>
                <a:gd name="connsiteX2" fmla="*/ 500062 w 1824037"/>
                <a:gd name="connsiteY2" fmla="*/ 3250 h 589038"/>
                <a:gd name="connsiteX3" fmla="*/ 9525 w 1824037"/>
                <a:gd name="connsiteY3" fmla="*/ 69925 h 589038"/>
                <a:gd name="connsiteX4" fmla="*/ 0 w 1824037"/>
                <a:gd name="connsiteY4" fmla="*/ 577131 h 589038"/>
                <a:gd name="connsiteX5" fmla="*/ 233362 w 1824037"/>
                <a:gd name="connsiteY5" fmla="*/ 503313 h 589038"/>
                <a:gd name="connsiteX6" fmla="*/ 842962 w 1824037"/>
                <a:gd name="connsiteY6" fmla="*/ 541413 h 589038"/>
                <a:gd name="connsiteX7" fmla="*/ 1614487 w 1824037"/>
                <a:gd name="connsiteY7" fmla="*/ 589038 h 589038"/>
                <a:gd name="connsiteX8" fmla="*/ 1824037 w 1824037"/>
                <a:gd name="connsiteY8" fmla="*/ 303288 h 589038"/>
                <a:gd name="connsiteX0" fmla="*/ 1824037 w 1824037"/>
                <a:gd name="connsiteY0" fmla="*/ 303288 h 589038"/>
                <a:gd name="connsiteX1" fmla="*/ 1590675 w 1824037"/>
                <a:gd name="connsiteY1" fmla="*/ 74688 h 589038"/>
                <a:gd name="connsiteX2" fmla="*/ 500062 w 1824037"/>
                <a:gd name="connsiteY2" fmla="*/ 3250 h 589038"/>
                <a:gd name="connsiteX3" fmla="*/ 9525 w 1824037"/>
                <a:gd name="connsiteY3" fmla="*/ 69925 h 589038"/>
                <a:gd name="connsiteX4" fmla="*/ 0 w 1824037"/>
                <a:gd name="connsiteY4" fmla="*/ 577131 h 589038"/>
                <a:gd name="connsiteX5" fmla="*/ 233362 w 1824037"/>
                <a:gd name="connsiteY5" fmla="*/ 503313 h 589038"/>
                <a:gd name="connsiteX6" fmla="*/ 842962 w 1824037"/>
                <a:gd name="connsiteY6" fmla="*/ 541413 h 589038"/>
                <a:gd name="connsiteX7" fmla="*/ 1614487 w 1824037"/>
                <a:gd name="connsiteY7" fmla="*/ 589038 h 589038"/>
                <a:gd name="connsiteX8" fmla="*/ 1824037 w 1824037"/>
                <a:gd name="connsiteY8" fmla="*/ 303288 h 589038"/>
                <a:gd name="connsiteX0" fmla="*/ 1824037 w 1824037"/>
                <a:gd name="connsiteY0" fmla="*/ 303288 h 584276"/>
                <a:gd name="connsiteX1" fmla="*/ 1590675 w 1824037"/>
                <a:gd name="connsiteY1" fmla="*/ 74688 h 584276"/>
                <a:gd name="connsiteX2" fmla="*/ 500062 w 1824037"/>
                <a:gd name="connsiteY2" fmla="*/ 3250 h 584276"/>
                <a:gd name="connsiteX3" fmla="*/ 9525 w 1824037"/>
                <a:gd name="connsiteY3" fmla="*/ 69925 h 584276"/>
                <a:gd name="connsiteX4" fmla="*/ 0 w 1824037"/>
                <a:gd name="connsiteY4" fmla="*/ 577131 h 584276"/>
                <a:gd name="connsiteX5" fmla="*/ 233362 w 1824037"/>
                <a:gd name="connsiteY5" fmla="*/ 503313 h 584276"/>
                <a:gd name="connsiteX6" fmla="*/ 842962 w 1824037"/>
                <a:gd name="connsiteY6" fmla="*/ 541413 h 584276"/>
                <a:gd name="connsiteX7" fmla="*/ 1604962 w 1824037"/>
                <a:gd name="connsiteY7" fmla="*/ 584276 h 584276"/>
                <a:gd name="connsiteX8" fmla="*/ 1824037 w 1824037"/>
                <a:gd name="connsiteY8" fmla="*/ 303288 h 584276"/>
                <a:gd name="connsiteX0" fmla="*/ 1824037 w 1824037"/>
                <a:gd name="connsiteY0" fmla="*/ 303288 h 584276"/>
                <a:gd name="connsiteX1" fmla="*/ 1590675 w 1824037"/>
                <a:gd name="connsiteY1" fmla="*/ 74688 h 584276"/>
                <a:gd name="connsiteX2" fmla="*/ 500062 w 1824037"/>
                <a:gd name="connsiteY2" fmla="*/ 3250 h 584276"/>
                <a:gd name="connsiteX3" fmla="*/ 9525 w 1824037"/>
                <a:gd name="connsiteY3" fmla="*/ 69925 h 584276"/>
                <a:gd name="connsiteX4" fmla="*/ 0 w 1824037"/>
                <a:gd name="connsiteY4" fmla="*/ 577131 h 584276"/>
                <a:gd name="connsiteX5" fmla="*/ 233362 w 1824037"/>
                <a:gd name="connsiteY5" fmla="*/ 503313 h 584276"/>
                <a:gd name="connsiteX6" fmla="*/ 842962 w 1824037"/>
                <a:gd name="connsiteY6" fmla="*/ 541413 h 584276"/>
                <a:gd name="connsiteX7" fmla="*/ 1604962 w 1824037"/>
                <a:gd name="connsiteY7" fmla="*/ 584276 h 584276"/>
                <a:gd name="connsiteX8" fmla="*/ 1824037 w 1824037"/>
                <a:gd name="connsiteY8" fmla="*/ 303288 h 584276"/>
                <a:gd name="connsiteX0" fmla="*/ 1824037 w 1824037"/>
                <a:gd name="connsiteY0" fmla="*/ 303288 h 584276"/>
                <a:gd name="connsiteX1" fmla="*/ 1590675 w 1824037"/>
                <a:gd name="connsiteY1" fmla="*/ 74688 h 584276"/>
                <a:gd name="connsiteX2" fmla="*/ 500062 w 1824037"/>
                <a:gd name="connsiteY2" fmla="*/ 3250 h 584276"/>
                <a:gd name="connsiteX3" fmla="*/ 9525 w 1824037"/>
                <a:gd name="connsiteY3" fmla="*/ 69925 h 584276"/>
                <a:gd name="connsiteX4" fmla="*/ 0 w 1824037"/>
                <a:gd name="connsiteY4" fmla="*/ 577131 h 584276"/>
                <a:gd name="connsiteX5" fmla="*/ 233362 w 1824037"/>
                <a:gd name="connsiteY5" fmla="*/ 503313 h 584276"/>
                <a:gd name="connsiteX6" fmla="*/ 842962 w 1824037"/>
                <a:gd name="connsiteY6" fmla="*/ 541413 h 584276"/>
                <a:gd name="connsiteX7" fmla="*/ 1604962 w 1824037"/>
                <a:gd name="connsiteY7" fmla="*/ 584276 h 584276"/>
                <a:gd name="connsiteX8" fmla="*/ 1824037 w 1824037"/>
                <a:gd name="connsiteY8" fmla="*/ 303288 h 584276"/>
                <a:gd name="connsiteX0" fmla="*/ 1824037 w 1824037"/>
                <a:gd name="connsiteY0" fmla="*/ 303288 h 584276"/>
                <a:gd name="connsiteX1" fmla="*/ 1590675 w 1824037"/>
                <a:gd name="connsiteY1" fmla="*/ 74688 h 584276"/>
                <a:gd name="connsiteX2" fmla="*/ 500062 w 1824037"/>
                <a:gd name="connsiteY2" fmla="*/ 3250 h 584276"/>
                <a:gd name="connsiteX3" fmla="*/ 9525 w 1824037"/>
                <a:gd name="connsiteY3" fmla="*/ 69925 h 584276"/>
                <a:gd name="connsiteX4" fmla="*/ 0 w 1824037"/>
                <a:gd name="connsiteY4" fmla="*/ 577131 h 584276"/>
                <a:gd name="connsiteX5" fmla="*/ 233362 w 1824037"/>
                <a:gd name="connsiteY5" fmla="*/ 503313 h 584276"/>
                <a:gd name="connsiteX6" fmla="*/ 842962 w 1824037"/>
                <a:gd name="connsiteY6" fmla="*/ 541413 h 584276"/>
                <a:gd name="connsiteX7" fmla="*/ 1604962 w 1824037"/>
                <a:gd name="connsiteY7" fmla="*/ 584276 h 584276"/>
                <a:gd name="connsiteX8" fmla="*/ 1824037 w 1824037"/>
                <a:gd name="connsiteY8" fmla="*/ 303288 h 584276"/>
                <a:gd name="connsiteX0" fmla="*/ 1824037 w 1824037"/>
                <a:gd name="connsiteY0" fmla="*/ 303288 h 584276"/>
                <a:gd name="connsiteX1" fmla="*/ 1604962 w 1824037"/>
                <a:gd name="connsiteY1" fmla="*/ 74688 h 584276"/>
                <a:gd name="connsiteX2" fmla="*/ 500062 w 1824037"/>
                <a:gd name="connsiteY2" fmla="*/ 3250 h 584276"/>
                <a:gd name="connsiteX3" fmla="*/ 9525 w 1824037"/>
                <a:gd name="connsiteY3" fmla="*/ 69925 h 584276"/>
                <a:gd name="connsiteX4" fmla="*/ 0 w 1824037"/>
                <a:gd name="connsiteY4" fmla="*/ 577131 h 584276"/>
                <a:gd name="connsiteX5" fmla="*/ 233362 w 1824037"/>
                <a:gd name="connsiteY5" fmla="*/ 503313 h 584276"/>
                <a:gd name="connsiteX6" fmla="*/ 842962 w 1824037"/>
                <a:gd name="connsiteY6" fmla="*/ 541413 h 584276"/>
                <a:gd name="connsiteX7" fmla="*/ 1604962 w 1824037"/>
                <a:gd name="connsiteY7" fmla="*/ 584276 h 584276"/>
                <a:gd name="connsiteX8" fmla="*/ 1824037 w 1824037"/>
                <a:gd name="connsiteY8" fmla="*/ 303288 h 584276"/>
                <a:gd name="connsiteX0" fmla="*/ 1819275 w 1819275"/>
                <a:gd name="connsiteY0" fmla="*/ 312813 h 584276"/>
                <a:gd name="connsiteX1" fmla="*/ 1604962 w 1819275"/>
                <a:gd name="connsiteY1" fmla="*/ 74688 h 584276"/>
                <a:gd name="connsiteX2" fmla="*/ 500062 w 1819275"/>
                <a:gd name="connsiteY2" fmla="*/ 3250 h 584276"/>
                <a:gd name="connsiteX3" fmla="*/ 9525 w 1819275"/>
                <a:gd name="connsiteY3" fmla="*/ 69925 h 584276"/>
                <a:gd name="connsiteX4" fmla="*/ 0 w 1819275"/>
                <a:gd name="connsiteY4" fmla="*/ 577131 h 584276"/>
                <a:gd name="connsiteX5" fmla="*/ 233362 w 1819275"/>
                <a:gd name="connsiteY5" fmla="*/ 503313 h 584276"/>
                <a:gd name="connsiteX6" fmla="*/ 842962 w 1819275"/>
                <a:gd name="connsiteY6" fmla="*/ 541413 h 584276"/>
                <a:gd name="connsiteX7" fmla="*/ 1604962 w 1819275"/>
                <a:gd name="connsiteY7" fmla="*/ 584276 h 584276"/>
                <a:gd name="connsiteX8" fmla="*/ 1819275 w 1819275"/>
                <a:gd name="connsiteY8" fmla="*/ 312813 h 584276"/>
                <a:gd name="connsiteX0" fmla="*/ 1819275 w 1819275"/>
                <a:gd name="connsiteY0" fmla="*/ 312813 h 584276"/>
                <a:gd name="connsiteX1" fmla="*/ 1604962 w 1819275"/>
                <a:gd name="connsiteY1" fmla="*/ 74688 h 584276"/>
                <a:gd name="connsiteX2" fmla="*/ 500062 w 1819275"/>
                <a:gd name="connsiteY2" fmla="*/ 3250 h 584276"/>
                <a:gd name="connsiteX3" fmla="*/ 9525 w 1819275"/>
                <a:gd name="connsiteY3" fmla="*/ 69925 h 584276"/>
                <a:gd name="connsiteX4" fmla="*/ 0 w 1819275"/>
                <a:gd name="connsiteY4" fmla="*/ 577131 h 584276"/>
                <a:gd name="connsiteX5" fmla="*/ 233362 w 1819275"/>
                <a:gd name="connsiteY5" fmla="*/ 503313 h 584276"/>
                <a:gd name="connsiteX6" fmla="*/ 842962 w 1819275"/>
                <a:gd name="connsiteY6" fmla="*/ 541413 h 584276"/>
                <a:gd name="connsiteX7" fmla="*/ 1604962 w 1819275"/>
                <a:gd name="connsiteY7" fmla="*/ 584276 h 584276"/>
                <a:gd name="connsiteX8" fmla="*/ 1819275 w 1819275"/>
                <a:gd name="connsiteY8" fmla="*/ 312813 h 584276"/>
                <a:gd name="connsiteX0" fmla="*/ 1819275 w 1819275"/>
                <a:gd name="connsiteY0" fmla="*/ 312813 h 584276"/>
                <a:gd name="connsiteX1" fmla="*/ 1604962 w 1819275"/>
                <a:gd name="connsiteY1" fmla="*/ 74688 h 584276"/>
                <a:gd name="connsiteX2" fmla="*/ 500062 w 1819275"/>
                <a:gd name="connsiteY2" fmla="*/ 3250 h 584276"/>
                <a:gd name="connsiteX3" fmla="*/ 9525 w 1819275"/>
                <a:gd name="connsiteY3" fmla="*/ 69925 h 584276"/>
                <a:gd name="connsiteX4" fmla="*/ 0 w 1819275"/>
                <a:gd name="connsiteY4" fmla="*/ 577131 h 584276"/>
                <a:gd name="connsiteX5" fmla="*/ 233362 w 1819275"/>
                <a:gd name="connsiteY5" fmla="*/ 503313 h 584276"/>
                <a:gd name="connsiteX6" fmla="*/ 842962 w 1819275"/>
                <a:gd name="connsiteY6" fmla="*/ 541413 h 584276"/>
                <a:gd name="connsiteX7" fmla="*/ 1604962 w 1819275"/>
                <a:gd name="connsiteY7" fmla="*/ 584276 h 584276"/>
                <a:gd name="connsiteX8" fmla="*/ 1819275 w 1819275"/>
                <a:gd name="connsiteY8" fmla="*/ 312813 h 5842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819275" h="584276">
                  <a:moveTo>
                    <a:pt x="1819275" y="312813"/>
                  </a:moveTo>
                  <a:lnTo>
                    <a:pt x="1604962" y="74688"/>
                  </a:lnTo>
                  <a:cubicBezTo>
                    <a:pt x="1243806" y="74688"/>
                    <a:pt x="868362" y="27063"/>
                    <a:pt x="500062" y="3250"/>
                  </a:cubicBezTo>
                  <a:cubicBezTo>
                    <a:pt x="348456" y="-718"/>
                    <a:pt x="108744" y="-14213"/>
                    <a:pt x="9525" y="69925"/>
                  </a:cubicBezTo>
                  <a:lnTo>
                    <a:pt x="0" y="577131"/>
                  </a:lnTo>
                  <a:cubicBezTo>
                    <a:pt x="23020" y="507281"/>
                    <a:pt x="191294" y="513631"/>
                    <a:pt x="233362" y="503313"/>
                  </a:cubicBezTo>
                  <a:cubicBezTo>
                    <a:pt x="477043" y="496963"/>
                    <a:pt x="658812" y="514426"/>
                    <a:pt x="842962" y="541413"/>
                  </a:cubicBezTo>
                  <a:cubicBezTo>
                    <a:pt x="1020762" y="560464"/>
                    <a:pt x="1350962" y="569988"/>
                    <a:pt x="1604962" y="584276"/>
                  </a:cubicBezTo>
                  <a:lnTo>
                    <a:pt x="1819275" y="312813"/>
                  </a:lnTo>
                  <a:close/>
                </a:path>
              </a:pathLst>
            </a:custGeom>
            <a:gradFill flip="none" rotWithShape="1">
              <a:gsLst>
                <a:gs pos="22000">
                  <a:srgbClr val="FFAD04"/>
                </a:gs>
                <a:gs pos="0">
                  <a:srgbClr val="FFAD04">
                    <a:lumMod val="80000"/>
                    <a:lumOff val="20000"/>
                  </a:srgbClr>
                </a:gs>
                <a:gs pos="49000">
                  <a:srgbClr val="FFAD04">
                    <a:lumMod val="90000"/>
                  </a:srgbClr>
                </a:gs>
                <a:gs pos="60000">
                  <a:srgbClr val="FFAD04"/>
                </a:gs>
                <a:gs pos="100000">
                  <a:srgbClr val="FFAD04">
                    <a:lumMod val="80000"/>
                  </a:srgbClr>
                </a:gs>
                <a:gs pos="84000">
                  <a:srgbClr val="FFAD04">
                    <a:lumMod val="50000"/>
                    <a:lumOff val="50000"/>
                  </a:srgbClr>
                </a:gs>
                <a:gs pos="80000">
                  <a:srgbClr val="FFAD04">
                    <a:lumMod val="50000"/>
                    <a:lumOff val="50000"/>
                  </a:srgbClr>
                </a:gs>
              </a:gsLst>
              <a:lin ang="10800000" scaled="1"/>
              <a:tileRect/>
            </a:gradFill>
            <a:ln w="3175">
              <a:noFill/>
            </a:ln>
            <a:effectLst>
              <a:outerShdw blurRad="50800" dist="38100" dir="5400000" algn="t"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latinLnBrk="1" hangingPunct="1">
                <a:spcBef>
                  <a:spcPts val="0"/>
                </a:spcBef>
                <a:spcAft>
                  <a:spcPts val="0"/>
                </a:spcAft>
                <a:defRPr/>
              </a:pPr>
              <a:r>
                <a:rPr lang="ar-DZ" b="1" dirty="0">
                  <a:solidFill>
                    <a:schemeClr val="tx1"/>
                  </a:solidFill>
                  <a:latin typeface="Traditional Arabic" pitchFamily="18" charset="-78"/>
                  <a:cs typeface="Traditional Arabic" pitchFamily="18" charset="-78"/>
                </a:rPr>
                <a:t>مناهج وأدوات البحث:</a:t>
              </a:r>
              <a:endParaRPr lang="en-US" b="1" dirty="0">
                <a:solidFill>
                  <a:schemeClr val="tx1"/>
                </a:solidFill>
                <a:latin typeface="Traditional Arabic" pitchFamily="18" charset="-78"/>
                <a:cs typeface="Traditional Arabic" pitchFamily="18" charset="-78"/>
              </a:endParaRPr>
            </a:p>
          </p:txBody>
        </p:sp>
        <p:sp>
          <p:nvSpPr>
            <p:cNvPr id="51" name="Freeform 8">
              <a:extLst>
                <a:ext uri="{FF2B5EF4-FFF2-40B4-BE49-F238E27FC236}">
                  <a16:creationId xmlns:a16="http://schemas.microsoft.com/office/drawing/2014/main" id="{94FB5429-D388-50FD-1F7E-9B06F57CFFC8}"/>
                </a:ext>
              </a:extLst>
            </p:cNvPr>
            <p:cNvSpPr/>
            <p:nvPr/>
          </p:nvSpPr>
          <p:spPr>
            <a:xfrm>
              <a:off x="2452688" y="3369468"/>
              <a:ext cx="247755" cy="157165"/>
            </a:xfrm>
            <a:custGeom>
              <a:avLst/>
              <a:gdLst>
                <a:gd name="connsiteX0" fmla="*/ 233362 w 242887"/>
                <a:gd name="connsiteY0" fmla="*/ 138113 h 138113"/>
                <a:gd name="connsiteX1" fmla="*/ 242887 w 242887"/>
                <a:gd name="connsiteY1" fmla="*/ 0 h 138113"/>
                <a:gd name="connsiteX2" fmla="*/ 0 w 242887"/>
                <a:gd name="connsiteY2" fmla="*/ 66675 h 138113"/>
                <a:gd name="connsiteX3" fmla="*/ 233362 w 242887"/>
                <a:gd name="connsiteY3" fmla="*/ 138113 h 138113"/>
                <a:gd name="connsiteX0" fmla="*/ 235743 w 245268"/>
                <a:gd name="connsiteY0" fmla="*/ 138113 h 138113"/>
                <a:gd name="connsiteX1" fmla="*/ 245268 w 245268"/>
                <a:gd name="connsiteY1" fmla="*/ 0 h 138113"/>
                <a:gd name="connsiteX2" fmla="*/ 0 w 245268"/>
                <a:gd name="connsiteY2" fmla="*/ 78581 h 138113"/>
                <a:gd name="connsiteX3" fmla="*/ 235743 w 245268"/>
                <a:gd name="connsiteY3" fmla="*/ 138113 h 138113"/>
                <a:gd name="connsiteX0" fmla="*/ 235743 w 245268"/>
                <a:gd name="connsiteY0" fmla="*/ 138113 h 138113"/>
                <a:gd name="connsiteX1" fmla="*/ 245268 w 245268"/>
                <a:gd name="connsiteY1" fmla="*/ 0 h 138113"/>
                <a:gd name="connsiteX2" fmla="*/ 0 w 245268"/>
                <a:gd name="connsiteY2" fmla="*/ 78581 h 138113"/>
                <a:gd name="connsiteX3" fmla="*/ 235743 w 245268"/>
                <a:gd name="connsiteY3" fmla="*/ 138113 h 138113"/>
                <a:gd name="connsiteX0" fmla="*/ 240506 w 245268"/>
                <a:gd name="connsiteY0" fmla="*/ 159545 h 159545"/>
                <a:gd name="connsiteX1" fmla="*/ 245268 w 245268"/>
                <a:gd name="connsiteY1" fmla="*/ 0 h 159545"/>
                <a:gd name="connsiteX2" fmla="*/ 0 w 245268"/>
                <a:gd name="connsiteY2" fmla="*/ 78581 h 159545"/>
                <a:gd name="connsiteX3" fmla="*/ 240506 w 245268"/>
                <a:gd name="connsiteY3" fmla="*/ 159545 h 159545"/>
                <a:gd name="connsiteX0" fmla="*/ 240506 w 245268"/>
                <a:gd name="connsiteY0" fmla="*/ 159545 h 159545"/>
                <a:gd name="connsiteX1" fmla="*/ 245268 w 245268"/>
                <a:gd name="connsiteY1" fmla="*/ 0 h 159545"/>
                <a:gd name="connsiteX2" fmla="*/ 0 w 245268"/>
                <a:gd name="connsiteY2" fmla="*/ 78581 h 159545"/>
                <a:gd name="connsiteX3" fmla="*/ 240506 w 245268"/>
                <a:gd name="connsiteY3" fmla="*/ 159545 h 159545"/>
                <a:gd name="connsiteX0" fmla="*/ 240506 w 245268"/>
                <a:gd name="connsiteY0" fmla="*/ 159545 h 159545"/>
                <a:gd name="connsiteX1" fmla="*/ 245268 w 245268"/>
                <a:gd name="connsiteY1" fmla="*/ 0 h 159545"/>
                <a:gd name="connsiteX2" fmla="*/ 0 w 245268"/>
                <a:gd name="connsiteY2" fmla="*/ 78581 h 159545"/>
                <a:gd name="connsiteX3" fmla="*/ 240506 w 245268"/>
                <a:gd name="connsiteY3" fmla="*/ 159545 h 159545"/>
                <a:gd name="connsiteX0" fmla="*/ 240506 w 245268"/>
                <a:gd name="connsiteY0" fmla="*/ 159545 h 159545"/>
                <a:gd name="connsiteX1" fmla="*/ 245268 w 245268"/>
                <a:gd name="connsiteY1" fmla="*/ 0 h 159545"/>
                <a:gd name="connsiteX2" fmla="*/ 0 w 245268"/>
                <a:gd name="connsiteY2" fmla="*/ 78581 h 159545"/>
                <a:gd name="connsiteX3" fmla="*/ 240506 w 245268"/>
                <a:gd name="connsiteY3" fmla="*/ 159545 h 159545"/>
                <a:gd name="connsiteX0" fmla="*/ 240506 w 245268"/>
                <a:gd name="connsiteY0" fmla="*/ 159545 h 159545"/>
                <a:gd name="connsiteX1" fmla="*/ 245268 w 245268"/>
                <a:gd name="connsiteY1" fmla="*/ 0 h 159545"/>
                <a:gd name="connsiteX2" fmla="*/ 0 w 245268"/>
                <a:gd name="connsiteY2" fmla="*/ 78581 h 159545"/>
                <a:gd name="connsiteX3" fmla="*/ 240506 w 245268"/>
                <a:gd name="connsiteY3" fmla="*/ 159545 h 159545"/>
                <a:gd name="connsiteX0" fmla="*/ 240506 w 245268"/>
                <a:gd name="connsiteY0" fmla="*/ 159545 h 159545"/>
                <a:gd name="connsiteX1" fmla="*/ 245268 w 245268"/>
                <a:gd name="connsiteY1" fmla="*/ 0 h 159545"/>
                <a:gd name="connsiteX2" fmla="*/ 0 w 245268"/>
                <a:gd name="connsiteY2" fmla="*/ 78581 h 159545"/>
                <a:gd name="connsiteX3" fmla="*/ 240506 w 245268"/>
                <a:gd name="connsiteY3" fmla="*/ 159545 h 159545"/>
                <a:gd name="connsiteX0" fmla="*/ 240506 w 245268"/>
                <a:gd name="connsiteY0" fmla="*/ 159545 h 159545"/>
                <a:gd name="connsiteX1" fmla="*/ 245268 w 245268"/>
                <a:gd name="connsiteY1" fmla="*/ 0 h 159545"/>
                <a:gd name="connsiteX2" fmla="*/ 0 w 245268"/>
                <a:gd name="connsiteY2" fmla="*/ 78581 h 159545"/>
                <a:gd name="connsiteX3" fmla="*/ 240506 w 245268"/>
                <a:gd name="connsiteY3" fmla="*/ 159545 h 159545"/>
                <a:gd name="connsiteX0" fmla="*/ 240506 w 242887"/>
                <a:gd name="connsiteY0" fmla="*/ 147639 h 147639"/>
                <a:gd name="connsiteX1" fmla="*/ 242887 w 242887"/>
                <a:gd name="connsiteY1" fmla="*/ 0 h 147639"/>
                <a:gd name="connsiteX2" fmla="*/ 0 w 242887"/>
                <a:gd name="connsiteY2" fmla="*/ 66675 h 147639"/>
                <a:gd name="connsiteX3" fmla="*/ 240506 w 242887"/>
                <a:gd name="connsiteY3" fmla="*/ 147639 h 147639"/>
                <a:gd name="connsiteX0" fmla="*/ 240506 w 245268"/>
                <a:gd name="connsiteY0" fmla="*/ 154783 h 154783"/>
                <a:gd name="connsiteX1" fmla="*/ 245268 w 245268"/>
                <a:gd name="connsiteY1" fmla="*/ 0 h 154783"/>
                <a:gd name="connsiteX2" fmla="*/ 0 w 245268"/>
                <a:gd name="connsiteY2" fmla="*/ 73819 h 154783"/>
                <a:gd name="connsiteX3" fmla="*/ 240506 w 245268"/>
                <a:gd name="connsiteY3" fmla="*/ 154783 h 154783"/>
                <a:gd name="connsiteX0" fmla="*/ 247650 w 247755"/>
                <a:gd name="connsiteY0" fmla="*/ 157165 h 157165"/>
                <a:gd name="connsiteX1" fmla="*/ 245268 w 247755"/>
                <a:gd name="connsiteY1" fmla="*/ 0 h 157165"/>
                <a:gd name="connsiteX2" fmla="*/ 0 w 247755"/>
                <a:gd name="connsiteY2" fmla="*/ 73819 h 157165"/>
                <a:gd name="connsiteX3" fmla="*/ 247650 w 247755"/>
                <a:gd name="connsiteY3" fmla="*/ 157165 h 157165"/>
              </a:gdLst>
              <a:ahLst/>
              <a:cxnLst>
                <a:cxn ang="0">
                  <a:pos x="connsiteX0" y="connsiteY0"/>
                </a:cxn>
                <a:cxn ang="0">
                  <a:pos x="connsiteX1" y="connsiteY1"/>
                </a:cxn>
                <a:cxn ang="0">
                  <a:pos x="connsiteX2" y="connsiteY2"/>
                </a:cxn>
                <a:cxn ang="0">
                  <a:pos x="connsiteX3" y="connsiteY3"/>
                </a:cxn>
              </a:cxnLst>
              <a:rect l="l" t="t" r="r" b="b"/>
              <a:pathLst>
                <a:path w="247755" h="157165">
                  <a:moveTo>
                    <a:pt x="247650" y="157165"/>
                  </a:moveTo>
                  <a:cubicBezTo>
                    <a:pt x="248444" y="107952"/>
                    <a:pt x="244474" y="49213"/>
                    <a:pt x="245268" y="0"/>
                  </a:cubicBezTo>
                  <a:cubicBezTo>
                    <a:pt x="192087" y="2382"/>
                    <a:pt x="22225" y="4762"/>
                    <a:pt x="0" y="73819"/>
                  </a:cubicBezTo>
                  <a:cubicBezTo>
                    <a:pt x="35718" y="122238"/>
                    <a:pt x="178594" y="156371"/>
                    <a:pt x="247650" y="157165"/>
                  </a:cubicBezTo>
                  <a:close/>
                </a:path>
              </a:pathLst>
            </a:custGeom>
            <a:solidFill>
              <a:srgbClr val="BC7D00"/>
            </a:solidFill>
            <a:ln w="3175">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latinLnBrk="1" hangingPunct="1">
                <a:spcBef>
                  <a:spcPts val="0"/>
                </a:spcBef>
                <a:spcAft>
                  <a:spcPts val="0"/>
                </a:spcAft>
                <a:defRPr/>
              </a:pPr>
              <a:endParaRPr lang="en-US">
                <a:latin typeface="Traditional Arabic" pitchFamily="18" charset="-78"/>
                <a:cs typeface="Traditional Arabic" pitchFamily="18" charset="-78"/>
              </a:endParaRPr>
            </a:p>
          </p:txBody>
        </p:sp>
      </p:grpSp>
      <p:sp>
        <p:nvSpPr>
          <p:cNvPr id="53" name="Rectangle 18">
            <a:extLst>
              <a:ext uri="{FF2B5EF4-FFF2-40B4-BE49-F238E27FC236}">
                <a16:creationId xmlns:a16="http://schemas.microsoft.com/office/drawing/2014/main" id="{9F684DBF-03AA-1E8F-9F1B-07E081E702D3}"/>
              </a:ext>
            </a:extLst>
          </p:cNvPr>
          <p:cNvSpPr>
            <a:spLocks noChangeArrowheads="1"/>
          </p:cNvSpPr>
          <p:nvPr/>
        </p:nvSpPr>
        <p:spPr bwMode="auto">
          <a:xfrm>
            <a:off x="214313" y="785813"/>
            <a:ext cx="8215312" cy="500062"/>
          </a:xfrm>
          <a:prstGeom prst="rect">
            <a:avLst/>
          </a:prstGeom>
          <a:solidFill>
            <a:schemeClr val="tx2">
              <a:lumMod val="20000"/>
              <a:lumOff val="80000"/>
            </a:schemeClr>
          </a:solidFill>
          <a:ln w="19050" algn="ctr">
            <a:solidFill>
              <a:srgbClr val="156596"/>
            </a:solidFill>
            <a:round/>
            <a:headEnd/>
            <a:tailEnd/>
          </a:ln>
        </p:spPr>
        <p:txBody>
          <a:bodyPr rIns="2448000" anchor="ctr"/>
          <a:lstStyle/>
          <a:p>
            <a:pPr algn="r" rtl="1" eaLnBrk="1" fontAlgn="auto" latinLnBrk="1" hangingPunct="1">
              <a:spcBef>
                <a:spcPts val="0"/>
              </a:spcBef>
              <a:spcAft>
                <a:spcPts val="0"/>
              </a:spcAft>
              <a:defRPr/>
            </a:pPr>
            <a:r>
              <a:rPr lang="ar-DZ" sz="2000" b="1" dirty="0">
                <a:latin typeface="Traditional Arabic" pitchFamily="18" charset="-78"/>
                <a:ea typeface="+mn-ea"/>
                <a:cs typeface="Traditional Arabic" pitchFamily="18" charset="-78"/>
              </a:rPr>
              <a:t>الإطار المكاني: ولاية مستغانم       الإطار الزمني:2018-2022</a:t>
            </a:r>
            <a:endParaRPr lang="ar-SA" sz="2000" b="1" dirty="0">
              <a:latin typeface="Traditional Arabic" pitchFamily="18" charset="-78"/>
              <a:ea typeface="+mn-ea"/>
              <a:cs typeface="Traditional Arabic" pitchFamily="18" charset="-78"/>
            </a:endParaRPr>
          </a:p>
        </p:txBody>
      </p:sp>
      <p:grpSp>
        <p:nvGrpSpPr>
          <p:cNvPr id="13328" name="Group 47">
            <a:extLst>
              <a:ext uri="{FF2B5EF4-FFF2-40B4-BE49-F238E27FC236}">
                <a16:creationId xmlns:a16="http://schemas.microsoft.com/office/drawing/2014/main" id="{F550B503-4237-1371-6BA7-2CE0162D6751}"/>
              </a:ext>
            </a:extLst>
          </p:cNvPr>
          <p:cNvGrpSpPr>
            <a:grpSpLocks/>
          </p:cNvGrpSpPr>
          <p:nvPr/>
        </p:nvGrpSpPr>
        <p:grpSpPr bwMode="auto">
          <a:xfrm flipH="1">
            <a:off x="6858000" y="714375"/>
            <a:ext cx="1643063" cy="571500"/>
            <a:chOff x="2452688" y="2863775"/>
            <a:chExt cx="4846728" cy="662858"/>
          </a:xfrm>
        </p:grpSpPr>
        <p:sp>
          <p:nvSpPr>
            <p:cNvPr id="55" name="Freeform 7">
              <a:extLst>
                <a:ext uri="{FF2B5EF4-FFF2-40B4-BE49-F238E27FC236}">
                  <a16:creationId xmlns:a16="http://schemas.microsoft.com/office/drawing/2014/main" id="{34A9E4E3-0CE5-DFF6-63CE-D3E00C0EBCEF}"/>
                </a:ext>
              </a:extLst>
            </p:cNvPr>
            <p:cNvSpPr/>
            <p:nvPr/>
          </p:nvSpPr>
          <p:spPr>
            <a:xfrm>
              <a:off x="2452688" y="2863775"/>
              <a:ext cx="4846728" cy="583684"/>
            </a:xfrm>
            <a:custGeom>
              <a:avLst/>
              <a:gdLst>
                <a:gd name="connsiteX0" fmla="*/ 1824037 w 1824037"/>
                <a:gd name="connsiteY0" fmla="*/ 300038 h 585788"/>
                <a:gd name="connsiteX1" fmla="*/ 1590675 w 1824037"/>
                <a:gd name="connsiteY1" fmla="*/ 71438 h 585788"/>
                <a:gd name="connsiteX2" fmla="*/ 500062 w 1824037"/>
                <a:gd name="connsiteY2" fmla="*/ 0 h 585788"/>
                <a:gd name="connsiteX3" fmla="*/ 9525 w 1824037"/>
                <a:gd name="connsiteY3" fmla="*/ 66675 h 585788"/>
                <a:gd name="connsiteX4" fmla="*/ 0 w 1824037"/>
                <a:gd name="connsiteY4" fmla="*/ 581025 h 585788"/>
                <a:gd name="connsiteX5" fmla="*/ 233362 w 1824037"/>
                <a:gd name="connsiteY5" fmla="*/ 500063 h 585788"/>
                <a:gd name="connsiteX6" fmla="*/ 842962 w 1824037"/>
                <a:gd name="connsiteY6" fmla="*/ 538163 h 585788"/>
                <a:gd name="connsiteX7" fmla="*/ 1614487 w 1824037"/>
                <a:gd name="connsiteY7" fmla="*/ 585788 h 585788"/>
                <a:gd name="connsiteX8" fmla="*/ 1824037 w 1824037"/>
                <a:gd name="connsiteY8" fmla="*/ 300038 h 585788"/>
                <a:gd name="connsiteX0" fmla="*/ 1824037 w 1824037"/>
                <a:gd name="connsiteY0" fmla="*/ 300038 h 585788"/>
                <a:gd name="connsiteX1" fmla="*/ 1590675 w 1824037"/>
                <a:gd name="connsiteY1" fmla="*/ 71438 h 585788"/>
                <a:gd name="connsiteX2" fmla="*/ 500062 w 1824037"/>
                <a:gd name="connsiteY2" fmla="*/ 0 h 585788"/>
                <a:gd name="connsiteX3" fmla="*/ 9525 w 1824037"/>
                <a:gd name="connsiteY3" fmla="*/ 66675 h 585788"/>
                <a:gd name="connsiteX4" fmla="*/ 0 w 1824037"/>
                <a:gd name="connsiteY4" fmla="*/ 581025 h 585788"/>
                <a:gd name="connsiteX5" fmla="*/ 233362 w 1824037"/>
                <a:gd name="connsiteY5" fmla="*/ 500063 h 585788"/>
                <a:gd name="connsiteX6" fmla="*/ 842962 w 1824037"/>
                <a:gd name="connsiteY6" fmla="*/ 538163 h 585788"/>
                <a:gd name="connsiteX7" fmla="*/ 1614487 w 1824037"/>
                <a:gd name="connsiteY7" fmla="*/ 585788 h 585788"/>
                <a:gd name="connsiteX8" fmla="*/ 1824037 w 1824037"/>
                <a:gd name="connsiteY8" fmla="*/ 300038 h 585788"/>
                <a:gd name="connsiteX0" fmla="*/ 1824037 w 1824037"/>
                <a:gd name="connsiteY0" fmla="*/ 303288 h 589038"/>
                <a:gd name="connsiteX1" fmla="*/ 1590675 w 1824037"/>
                <a:gd name="connsiteY1" fmla="*/ 74688 h 589038"/>
                <a:gd name="connsiteX2" fmla="*/ 500062 w 1824037"/>
                <a:gd name="connsiteY2" fmla="*/ 3250 h 589038"/>
                <a:gd name="connsiteX3" fmla="*/ 9525 w 1824037"/>
                <a:gd name="connsiteY3" fmla="*/ 69925 h 589038"/>
                <a:gd name="connsiteX4" fmla="*/ 0 w 1824037"/>
                <a:gd name="connsiteY4" fmla="*/ 584275 h 589038"/>
                <a:gd name="connsiteX5" fmla="*/ 233362 w 1824037"/>
                <a:gd name="connsiteY5" fmla="*/ 503313 h 589038"/>
                <a:gd name="connsiteX6" fmla="*/ 842962 w 1824037"/>
                <a:gd name="connsiteY6" fmla="*/ 541413 h 589038"/>
                <a:gd name="connsiteX7" fmla="*/ 1614487 w 1824037"/>
                <a:gd name="connsiteY7" fmla="*/ 589038 h 589038"/>
                <a:gd name="connsiteX8" fmla="*/ 1824037 w 1824037"/>
                <a:gd name="connsiteY8" fmla="*/ 303288 h 589038"/>
                <a:gd name="connsiteX0" fmla="*/ 1824037 w 1824037"/>
                <a:gd name="connsiteY0" fmla="*/ 303288 h 589038"/>
                <a:gd name="connsiteX1" fmla="*/ 1590675 w 1824037"/>
                <a:gd name="connsiteY1" fmla="*/ 74688 h 589038"/>
                <a:gd name="connsiteX2" fmla="*/ 500062 w 1824037"/>
                <a:gd name="connsiteY2" fmla="*/ 3250 h 589038"/>
                <a:gd name="connsiteX3" fmla="*/ 9525 w 1824037"/>
                <a:gd name="connsiteY3" fmla="*/ 69925 h 589038"/>
                <a:gd name="connsiteX4" fmla="*/ 0 w 1824037"/>
                <a:gd name="connsiteY4" fmla="*/ 584275 h 589038"/>
                <a:gd name="connsiteX5" fmla="*/ 233362 w 1824037"/>
                <a:gd name="connsiteY5" fmla="*/ 503313 h 589038"/>
                <a:gd name="connsiteX6" fmla="*/ 842962 w 1824037"/>
                <a:gd name="connsiteY6" fmla="*/ 541413 h 589038"/>
                <a:gd name="connsiteX7" fmla="*/ 1614487 w 1824037"/>
                <a:gd name="connsiteY7" fmla="*/ 589038 h 589038"/>
                <a:gd name="connsiteX8" fmla="*/ 1824037 w 1824037"/>
                <a:gd name="connsiteY8" fmla="*/ 303288 h 589038"/>
                <a:gd name="connsiteX0" fmla="*/ 1824037 w 1824037"/>
                <a:gd name="connsiteY0" fmla="*/ 303288 h 589038"/>
                <a:gd name="connsiteX1" fmla="*/ 1590675 w 1824037"/>
                <a:gd name="connsiteY1" fmla="*/ 74688 h 589038"/>
                <a:gd name="connsiteX2" fmla="*/ 500062 w 1824037"/>
                <a:gd name="connsiteY2" fmla="*/ 3250 h 589038"/>
                <a:gd name="connsiteX3" fmla="*/ 9525 w 1824037"/>
                <a:gd name="connsiteY3" fmla="*/ 69925 h 589038"/>
                <a:gd name="connsiteX4" fmla="*/ 0 w 1824037"/>
                <a:gd name="connsiteY4" fmla="*/ 584275 h 589038"/>
                <a:gd name="connsiteX5" fmla="*/ 233362 w 1824037"/>
                <a:gd name="connsiteY5" fmla="*/ 503313 h 589038"/>
                <a:gd name="connsiteX6" fmla="*/ 842962 w 1824037"/>
                <a:gd name="connsiteY6" fmla="*/ 541413 h 589038"/>
                <a:gd name="connsiteX7" fmla="*/ 1614487 w 1824037"/>
                <a:gd name="connsiteY7" fmla="*/ 589038 h 589038"/>
                <a:gd name="connsiteX8" fmla="*/ 1824037 w 1824037"/>
                <a:gd name="connsiteY8" fmla="*/ 303288 h 589038"/>
                <a:gd name="connsiteX0" fmla="*/ 1824037 w 1824037"/>
                <a:gd name="connsiteY0" fmla="*/ 303288 h 589038"/>
                <a:gd name="connsiteX1" fmla="*/ 1590675 w 1824037"/>
                <a:gd name="connsiteY1" fmla="*/ 74688 h 589038"/>
                <a:gd name="connsiteX2" fmla="*/ 500062 w 1824037"/>
                <a:gd name="connsiteY2" fmla="*/ 3250 h 589038"/>
                <a:gd name="connsiteX3" fmla="*/ 9525 w 1824037"/>
                <a:gd name="connsiteY3" fmla="*/ 69925 h 589038"/>
                <a:gd name="connsiteX4" fmla="*/ 0 w 1824037"/>
                <a:gd name="connsiteY4" fmla="*/ 577131 h 589038"/>
                <a:gd name="connsiteX5" fmla="*/ 233362 w 1824037"/>
                <a:gd name="connsiteY5" fmla="*/ 503313 h 589038"/>
                <a:gd name="connsiteX6" fmla="*/ 842962 w 1824037"/>
                <a:gd name="connsiteY6" fmla="*/ 541413 h 589038"/>
                <a:gd name="connsiteX7" fmla="*/ 1614487 w 1824037"/>
                <a:gd name="connsiteY7" fmla="*/ 589038 h 589038"/>
                <a:gd name="connsiteX8" fmla="*/ 1824037 w 1824037"/>
                <a:gd name="connsiteY8" fmla="*/ 303288 h 589038"/>
                <a:gd name="connsiteX0" fmla="*/ 1824037 w 1824037"/>
                <a:gd name="connsiteY0" fmla="*/ 303288 h 589038"/>
                <a:gd name="connsiteX1" fmla="*/ 1590675 w 1824037"/>
                <a:gd name="connsiteY1" fmla="*/ 74688 h 589038"/>
                <a:gd name="connsiteX2" fmla="*/ 500062 w 1824037"/>
                <a:gd name="connsiteY2" fmla="*/ 3250 h 589038"/>
                <a:gd name="connsiteX3" fmla="*/ 9525 w 1824037"/>
                <a:gd name="connsiteY3" fmla="*/ 69925 h 589038"/>
                <a:gd name="connsiteX4" fmla="*/ 0 w 1824037"/>
                <a:gd name="connsiteY4" fmla="*/ 577131 h 589038"/>
                <a:gd name="connsiteX5" fmla="*/ 233362 w 1824037"/>
                <a:gd name="connsiteY5" fmla="*/ 503313 h 589038"/>
                <a:gd name="connsiteX6" fmla="*/ 842962 w 1824037"/>
                <a:gd name="connsiteY6" fmla="*/ 541413 h 589038"/>
                <a:gd name="connsiteX7" fmla="*/ 1614487 w 1824037"/>
                <a:gd name="connsiteY7" fmla="*/ 589038 h 589038"/>
                <a:gd name="connsiteX8" fmla="*/ 1824037 w 1824037"/>
                <a:gd name="connsiteY8" fmla="*/ 303288 h 589038"/>
                <a:gd name="connsiteX0" fmla="*/ 1824037 w 1824037"/>
                <a:gd name="connsiteY0" fmla="*/ 303288 h 584276"/>
                <a:gd name="connsiteX1" fmla="*/ 1590675 w 1824037"/>
                <a:gd name="connsiteY1" fmla="*/ 74688 h 584276"/>
                <a:gd name="connsiteX2" fmla="*/ 500062 w 1824037"/>
                <a:gd name="connsiteY2" fmla="*/ 3250 h 584276"/>
                <a:gd name="connsiteX3" fmla="*/ 9525 w 1824037"/>
                <a:gd name="connsiteY3" fmla="*/ 69925 h 584276"/>
                <a:gd name="connsiteX4" fmla="*/ 0 w 1824037"/>
                <a:gd name="connsiteY4" fmla="*/ 577131 h 584276"/>
                <a:gd name="connsiteX5" fmla="*/ 233362 w 1824037"/>
                <a:gd name="connsiteY5" fmla="*/ 503313 h 584276"/>
                <a:gd name="connsiteX6" fmla="*/ 842962 w 1824037"/>
                <a:gd name="connsiteY6" fmla="*/ 541413 h 584276"/>
                <a:gd name="connsiteX7" fmla="*/ 1604962 w 1824037"/>
                <a:gd name="connsiteY7" fmla="*/ 584276 h 584276"/>
                <a:gd name="connsiteX8" fmla="*/ 1824037 w 1824037"/>
                <a:gd name="connsiteY8" fmla="*/ 303288 h 584276"/>
                <a:gd name="connsiteX0" fmla="*/ 1824037 w 1824037"/>
                <a:gd name="connsiteY0" fmla="*/ 303288 h 584276"/>
                <a:gd name="connsiteX1" fmla="*/ 1590675 w 1824037"/>
                <a:gd name="connsiteY1" fmla="*/ 74688 h 584276"/>
                <a:gd name="connsiteX2" fmla="*/ 500062 w 1824037"/>
                <a:gd name="connsiteY2" fmla="*/ 3250 h 584276"/>
                <a:gd name="connsiteX3" fmla="*/ 9525 w 1824037"/>
                <a:gd name="connsiteY3" fmla="*/ 69925 h 584276"/>
                <a:gd name="connsiteX4" fmla="*/ 0 w 1824037"/>
                <a:gd name="connsiteY4" fmla="*/ 577131 h 584276"/>
                <a:gd name="connsiteX5" fmla="*/ 233362 w 1824037"/>
                <a:gd name="connsiteY5" fmla="*/ 503313 h 584276"/>
                <a:gd name="connsiteX6" fmla="*/ 842962 w 1824037"/>
                <a:gd name="connsiteY6" fmla="*/ 541413 h 584276"/>
                <a:gd name="connsiteX7" fmla="*/ 1604962 w 1824037"/>
                <a:gd name="connsiteY7" fmla="*/ 584276 h 584276"/>
                <a:gd name="connsiteX8" fmla="*/ 1824037 w 1824037"/>
                <a:gd name="connsiteY8" fmla="*/ 303288 h 584276"/>
                <a:gd name="connsiteX0" fmla="*/ 1824037 w 1824037"/>
                <a:gd name="connsiteY0" fmla="*/ 303288 h 584276"/>
                <a:gd name="connsiteX1" fmla="*/ 1590675 w 1824037"/>
                <a:gd name="connsiteY1" fmla="*/ 74688 h 584276"/>
                <a:gd name="connsiteX2" fmla="*/ 500062 w 1824037"/>
                <a:gd name="connsiteY2" fmla="*/ 3250 h 584276"/>
                <a:gd name="connsiteX3" fmla="*/ 9525 w 1824037"/>
                <a:gd name="connsiteY3" fmla="*/ 69925 h 584276"/>
                <a:gd name="connsiteX4" fmla="*/ 0 w 1824037"/>
                <a:gd name="connsiteY4" fmla="*/ 577131 h 584276"/>
                <a:gd name="connsiteX5" fmla="*/ 233362 w 1824037"/>
                <a:gd name="connsiteY5" fmla="*/ 503313 h 584276"/>
                <a:gd name="connsiteX6" fmla="*/ 842962 w 1824037"/>
                <a:gd name="connsiteY6" fmla="*/ 541413 h 584276"/>
                <a:gd name="connsiteX7" fmla="*/ 1604962 w 1824037"/>
                <a:gd name="connsiteY7" fmla="*/ 584276 h 584276"/>
                <a:gd name="connsiteX8" fmla="*/ 1824037 w 1824037"/>
                <a:gd name="connsiteY8" fmla="*/ 303288 h 584276"/>
                <a:gd name="connsiteX0" fmla="*/ 1824037 w 1824037"/>
                <a:gd name="connsiteY0" fmla="*/ 303288 h 584276"/>
                <a:gd name="connsiteX1" fmla="*/ 1590675 w 1824037"/>
                <a:gd name="connsiteY1" fmla="*/ 74688 h 584276"/>
                <a:gd name="connsiteX2" fmla="*/ 500062 w 1824037"/>
                <a:gd name="connsiteY2" fmla="*/ 3250 h 584276"/>
                <a:gd name="connsiteX3" fmla="*/ 9525 w 1824037"/>
                <a:gd name="connsiteY3" fmla="*/ 69925 h 584276"/>
                <a:gd name="connsiteX4" fmla="*/ 0 w 1824037"/>
                <a:gd name="connsiteY4" fmla="*/ 577131 h 584276"/>
                <a:gd name="connsiteX5" fmla="*/ 233362 w 1824037"/>
                <a:gd name="connsiteY5" fmla="*/ 503313 h 584276"/>
                <a:gd name="connsiteX6" fmla="*/ 842962 w 1824037"/>
                <a:gd name="connsiteY6" fmla="*/ 541413 h 584276"/>
                <a:gd name="connsiteX7" fmla="*/ 1604962 w 1824037"/>
                <a:gd name="connsiteY7" fmla="*/ 584276 h 584276"/>
                <a:gd name="connsiteX8" fmla="*/ 1824037 w 1824037"/>
                <a:gd name="connsiteY8" fmla="*/ 303288 h 584276"/>
                <a:gd name="connsiteX0" fmla="*/ 1824037 w 1824037"/>
                <a:gd name="connsiteY0" fmla="*/ 303288 h 584276"/>
                <a:gd name="connsiteX1" fmla="*/ 1604962 w 1824037"/>
                <a:gd name="connsiteY1" fmla="*/ 74688 h 584276"/>
                <a:gd name="connsiteX2" fmla="*/ 500062 w 1824037"/>
                <a:gd name="connsiteY2" fmla="*/ 3250 h 584276"/>
                <a:gd name="connsiteX3" fmla="*/ 9525 w 1824037"/>
                <a:gd name="connsiteY3" fmla="*/ 69925 h 584276"/>
                <a:gd name="connsiteX4" fmla="*/ 0 w 1824037"/>
                <a:gd name="connsiteY4" fmla="*/ 577131 h 584276"/>
                <a:gd name="connsiteX5" fmla="*/ 233362 w 1824037"/>
                <a:gd name="connsiteY5" fmla="*/ 503313 h 584276"/>
                <a:gd name="connsiteX6" fmla="*/ 842962 w 1824037"/>
                <a:gd name="connsiteY6" fmla="*/ 541413 h 584276"/>
                <a:gd name="connsiteX7" fmla="*/ 1604962 w 1824037"/>
                <a:gd name="connsiteY7" fmla="*/ 584276 h 584276"/>
                <a:gd name="connsiteX8" fmla="*/ 1824037 w 1824037"/>
                <a:gd name="connsiteY8" fmla="*/ 303288 h 584276"/>
                <a:gd name="connsiteX0" fmla="*/ 1819275 w 1819275"/>
                <a:gd name="connsiteY0" fmla="*/ 312813 h 584276"/>
                <a:gd name="connsiteX1" fmla="*/ 1604962 w 1819275"/>
                <a:gd name="connsiteY1" fmla="*/ 74688 h 584276"/>
                <a:gd name="connsiteX2" fmla="*/ 500062 w 1819275"/>
                <a:gd name="connsiteY2" fmla="*/ 3250 h 584276"/>
                <a:gd name="connsiteX3" fmla="*/ 9525 w 1819275"/>
                <a:gd name="connsiteY3" fmla="*/ 69925 h 584276"/>
                <a:gd name="connsiteX4" fmla="*/ 0 w 1819275"/>
                <a:gd name="connsiteY4" fmla="*/ 577131 h 584276"/>
                <a:gd name="connsiteX5" fmla="*/ 233362 w 1819275"/>
                <a:gd name="connsiteY5" fmla="*/ 503313 h 584276"/>
                <a:gd name="connsiteX6" fmla="*/ 842962 w 1819275"/>
                <a:gd name="connsiteY6" fmla="*/ 541413 h 584276"/>
                <a:gd name="connsiteX7" fmla="*/ 1604962 w 1819275"/>
                <a:gd name="connsiteY7" fmla="*/ 584276 h 584276"/>
                <a:gd name="connsiteX8" fmla="*/ 1819275 w 1819275"/>
                <a:gd name="connsiteY8" fmla="*/ 312813 h 584276"/>
                <a:gd name="connsiteX0" fmla="*/ 1819275 w 1819275"/>
                <a:gd name="connsiteY0" fmla="*/ 312813 h 584276"/>
                <a:gd name="connsiteX1" fmla="*/ 1604962 w 1819275"/>
                <a:gd name="connsiteY1" fmla="*/ 74688 h 584276"/>
                <a:gd name="connsiteX2" fmla="*/ 500062 w 1819275"/>
                <a:gd name="connsiteY2" fmla="*/ 3250 h 584276"/>
                <a:gd name="connsiteX3" fmla="*/ 9525 w 1819275"/>
                <a:gd name="connsiteY3" fmla="*/ 69925 h 584276"/>
                <a:gd name="connsiteX4" fmla="*/ 0 w 1819275"/>
                <a:gd name="connsiteY4" fmla="*/ 577131 h 584276"/>
                <a:gd name="connsiteX5" fmla="*/ 233362 w 1819275"/>
                <a:gd name="connsiteY5" fmla="*/ 503313 h 584276"/>
                <a:gd name="connsiteX6" fmla="*/ 842962 w 1819275"/>
                <a:gd name="connsiteY6" fmla="*/ 541413 h 584276"/>
                <a:gd name="connsiteX7" fmla="*/ 1604962 w 1819275"/>
                <a:gd name="connsiteY7" fmla="*/ 584276 h 584276"/>
                <a:gd name="connsiteX8" fmla="*/ 1819275 w 1819275"/>
                <a:gd name="connsiteY8" fmla="*/ 312813 h 584276"/>
                <a:gd name="connsiteX0" fmla="*/ 1819275 w 1819275"/>
                <a:gd name="connsiteY0" fmla="*/ 312813 h 584276"/>
                <a:gd name="connsiteX1" fmla="*/ 1604962 w 1819275"/>
                <a:gd name="connsiteY1" fmla="*/ 74688 h 584276"/>
                <a:gd name="connsiteX2" fmla="*/ 500062 w 1819275"/>
                <a:gd name="connsiteY2" fmla="*/ 3250 h 584276"/>
                <a:gd name="connsiteX3" fmla="*/ 9525 w 1819275"/>
                <a:gd name="connsiteY3" fmla="*/ 69925 h 584276"/>
                <a:gd name="connsiteX4" fmla="*/ 0 w 1819275"/>
                <a:gd name="connsiteY4" fmla="*/ 577131 h 584276"/>
                <a:gd name="connsiteX5" fmla="*/ 233362 w 1819275"/>
                <a:gd name="connsiteY5" fmla="*/ 503313 h 584276"/>
                <a:gd name="connsiteX6" fmla="*/ 842962 w 1819275"/>
                <a:gd name="connsiteY6" fmla="*/ 541413 h 584276"/>
                <a:gd name="connsiteX7" fmla="*/ 1604962 w 1819275"/>
                <a:gd name="connsiteY7" fmla="*/ 584276 h 584276"/>
                <a:gd name="connsiteX8" fmla="*/ 1819275 w 1819275"/>
                <a:gd name="connsiteY8" fmla="*/ 312813 h 5842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819275" h="584276">
                  <a:moveTo>
                    <a:pt x="1819275" y="312813"/>
                  </a:moveTo>
                  <a:lnTo>
                    <a:pt x="1604962" y="74688"/>
                  </a:lnTo>
                  <a:cubicBezTo>
                    <a:pt x="1243806" y="74688"/>
                    <a:pt x="868362" y="27063"/>
                    <a:pt x="500062" y="3250"/>
                  </a:cubicBezTo>
                  <a:cubicBezTo>
                    <a:pt x="348456" y="-718"/>
                    <a:pt x="108744" y="-14213"/>
                    <a:pt x="9525" y="69925"/>
                  </a:cubicBezTo>
                  <a:lnTo>
                    <a:pt x="0" y="577131"/>
                  </a:lnTo>
                  <a:cubicBezTo>
                    <a:pt x="23020" y="507281"/>
                    <a:pt x="191294" y="513631"/>
                    <a:pt x="233362" y="503313"/>
                  </a:cubicBezTo>
                  <a:cubicBezTo>
                    <a:pt x="477043" y="496963"/>
                    <a:pt x="658812" y="514426"/>
                    <a:pt x="842962" y="541413"/>
                  </a:cubicBezTo>
                  <a:cubicBezTo>
                    <a:pt x="1020762" y="560464"/>
                    <a:pt x="1350962" y="569988"/>
                    <a:pt x="1604962" y="584276"/>
                  </a:cubicBezTo>
                  <a:lnTo>
                    <a:pt x="1819275" y="312813"/>
                  </a:lnTo>
                  <a:close/>
                </a:path>
              </a:pathLst>
            </a:custGeom>
            <a:gradFill flip="none" rotWithShape="1">
              <a:gsLst>
                <a:gs pos="22000">
                  <a:srgbClr val="FFAD04"/>
                </a:gs>
                <a:gs pos="0">
                  <a:srgbClr val="FFAD04">
                    <a:lumMod val="80000"/>
                    <a:lumOff val="20000"/>
                  </a:srgbClr>
                </a:gs>
                <a:gs pos="49000">
                  <a:srgbClr val="FFAD04">
                    <a:lumMod val="90000"/>
                  </a:srgbClr>
                </a:gs>
                <a:gs pos="60000">
                  <a:srgbClr val="FFAD04"/>
                </a:gs>
                <a:gs pos="100000">
                  <a:srgbClr val="FFAD04">
                    <a:lumMod val="80000"/>
                  </a:srgbClr>
                </a:gs>
                <a:gs pos="84000">
                  <a:srgbClr val="FFAD04">
                    <a:lumMod val="50000"/>
                    <a:lumOff val="50000"/>
                  </a:srgbClr>
                </a:gs>
                <a:gs pos="80000">
                  <a:srgbClr val="FFAD04">
                    <a:lumMod val="50000"/>
                    <a:lumOff val="50000"/>
                  </a:srgbClr>
                </a:gs>
              </a:gsLst>
              <a:lin ang="10800000" scaled="1"/>
              <a:tileRect/>
            </a:gradFill>
            <a:ln w="3175">
              <a:noFill/>
            </a:ln>
            <a:effectLst>
              <a:outerShdw blurRad="50800" dist="38100" dir="5400000" algn="t"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latinLnBrk="1" hangingPunct="1">
                <a:spcBef>
                  <a:spcPts val="0"/>
                </a:spcBef>
                <a:spcAft>
                  <a:spcPts val="0"/>
                </a:spcAft>
                <a:defRPr/>
              </a:pPr>
              <a:r>
                <a:rPr lang="ar-DZ" b="1" dirty="0">
                  <a:solidFill>
                    <a:schemeClr val="tx1"/>
                  </a:solidFill>
                  <a:latin typeface="Traditional Arabic" pitchFamily="18" charset="-78"/>
                  <a:cs typeface="Traditional Arabic" pitchFamily="18" charset="-78"/>
                </a:rPr>
                <a:t>الإطار </a:t>
              </a:r>
              <a:r>
                <a:rPr lang="ar-DZ" b="1" dirty="0" err="1">
                  <a:solidFill>
                    <a:schemeClr val="tx1"/>
                  </a:solidFill>
                  <a:latin typeface="Traditional Arabic" pitchFamily="18" charset="-78"/>
                  <a:cs typeface="Traditional Arabic" pitchFamily="18" charset="-78"/>
                </a:rPr>
                <a:t>الزماني</a:t>
              </a:r>
              <a:r>
                <a:rPr lang="ar-DZ" b="1" dirty="0">
                  <a:solidFill>
                    <a:schemeClr val="tx1"/>
                  </a:solidFill>
                  <a:latin typeface="Traditional Arabic" pitchFamily="18" charset="-78"/>
                  <a:cs typeface="Traditional Arabic" pitchFamily="18" charset="-78"/>
                </a:rPr>
                <a:t> والمكاني</a:t>
              </a:r>
              <a:endParaRPr lang="en-US" b="1" dirty="0">
                <a:solidFill>
                  <a:schemeClr val="tx1"/>
                </a:solidFill>
                <a:latin typeface="Traditional Arabic" pitchFamily="18" charset="-78"/>
                <a:cs typeface="Traditional Arabic" pitchFamily="18" charset="-78"/>
              </a:endParaRPr>
            </a:p>
          </p:txBody>
        </p:sp>
        <p:sp>
          <p:nvSpPr>
            <p:cNvPr id="56" name="Freeform 8">
              <a:extLst>
                <a:ext uri="{FF2B5EF4-FFF2-40B4-BE49-F238E27FC236}">
                  <a16:creationId xmlns:a16="http://schemas.microsoft.com/office/drawing/2014/main" id="{B3428C4F-ABE0-96BD-FA3E-D9A921CCE7E1}"/>
                </a:ext>
              </a:extLst>
            </p:cNvPr>
            <p:cNvSpPr/>
            <p:nvPr/>
          </p:nvSpPr>
          <p:spPr>
            <a:xfrm>
              <a:off x="2452688" y="3369468"/>
              <a:ext cx="247755" cy="157165"/>
            </a:xfrm>
            <a:custGeom>
              <a:avLst/>
              <a:gdLst>
                <a:gd name="connsiteX0" fmla="*/ 233362 w 242887"/>
                <a:gd name="connsiteY0" fmla="*/ 138113 h 138113"/>
                <a:gd name="connsiteX1" fmla="*/ 242887 w 242887"/>
                <a:gd name="connsiteY1" fmla="*/ 0 h 138113"/>
                <a:gd name="connsiteX2" fmla="*/ 0 w 242887"/>
                <a:gd name="connsiteY2" fmla="*/ 66675 h 138113"/>
                <a:gd name="connsiteX3" fmla="*/ 233362 w 242887"/>
                <a:gd name="connsiteY3" fmla="*/ 138113 h 138113"/>
                <a:gd name="connsiteX0" fmla="*/ 235743 w 245268"/>
                <a:gd name="connsiteY0" fmla="*/ 138113 h 138113"/>
                <a:gd name="connsiteX1" fmla="*/ 245268 w 245268"/>
                <a:gd name="connsiteY1" fmla="*/ 0 h 138113"/>
                <a:gd name="connsiteX2" fmla="*/ 0 w 245268"/>
                <a:gd name="connsiteY2" fmla="*/ 78581 h 138113"/>
                <a:gd name="connsiteX3" fmla="*/ 235743 w 245268"/>
                <a:gd name="connsiteY3" fmla="*/ 138113 h 138113"/>
                <a:gd name="connsiteX0" fmla="*/ 235743 w 245268"/>
                <a:gd name="connsiteY0" fmla="*/ 138113 h 138113"/>
                <a:gd name="connsiteX1" fmla="*/ 245268 w 245268"/>
                <a:gd name="connsiteY1" fmla="*/ 0 h 138113"/>
                <a:gd name="connsiteX2" fmla="*/ 0 w 245268"/>
                <a:gd name="connsiteY2" fmla="*/ 78581 h 138113"/>
                <a:gd name="connsiteX3" fmla="*/ 235743 w 245268"/>
                <a:gd name="connsiteY3" fmla="*/ 138113 h 138113"/>
                <a:gd name="connsiteX0" fmla="*/ 240506 w 245268"/>
                <a:gd name="connsiteY0" fmla="*/ 159545 h 159545"/>
                <a:gd name="connsiteX1" fmla="*/ 245268 w 245268"/>
                <a:gd name="connsiteY1" fmla="*/ 0 h 159545"/>
                <a:gd name="connsiteX2" fmla="*/ 0 w 245268"/>
                <a:gd name="connsiteY2" fmla="*/ 78581 h 159545"/>
                <a:gd name="connsiteX3" fmla="*/ 240506 w 245268"/>
                <a:gd name="connsiteY3" fmla="*/ 159545 h 159545"/>
                <a:gd name="connsiteX0" fmla="*/ 240506 w 245268"/>
                <a:gd name="connsiteY0" fmla="*/ 159545 h 159545"/>
                <a:gd name="connsiteX1" fmla="*/ 245268 w 245268"/>
                <a:gd name="connsiteY1" fmla="*/ 0 h 159545"/>
                <a:gd name="connsiteX2" fmla="*/ 0 w 245268"/>
                <a:gd name="connsiteY2" fmla="*/ 78581 h 159545"/>
                <a:gd name="connsiteX3" fmla="*/ 240506 w 245268"/>
                <a:gd name="connsiteY3" fmla="*/ 159545 h 159545"/>
                <a:gd name="connsiteX0" fmla="*/ 240506 w 245268"/>
                <a:gd name="connsiteY0" fmla="*/ 159545 h 159545"/>
                <a:gd name="connsiteX1" fmla="*/ 245268 w 245268"/>
                <a:gd name="connsiteY1" fmla="*/ 0 h 159545"/>
                <a:gd name="connsiteX2" fmla="*/ 0 w 245268"/>
                <a:gd name="connsiteY2" fmla="*/ 78581 h 159545"/>
                <a:gd name="connsiteX3" fmla="*/ 240506 w 245268"/>
                <a:gd name="connsiteY3" fmla="*/ 159545 h 159545"/>
                <a:gd name="connsiteX0" fmla="*/ 240506 w 245268"/>
                <a:gd name="connsiteY0" fmla="*/ 159545 h 159545"/>
                <a:gd name="connsiteX1" fmla="*/ 245268 w 245268"/>
                <a:gd name="connsiteY1" fmla="*/ 0 h 159545"/>
                <a:gd name="connsiteX2" fmla="*/ 0 w 245268"/>
                <a:gd name="connsiteY2" fmla="*/ 78581 h 159545"/>
                <a:gd name="connsiteX3" fmla="*/ 240506 w 245268"/>
                <a:gd name="connsiteY3" fmla="*/ 159545 h 159545"/>
                <a:gd name="connsiteX0" fmla="*/ 240506 w 245268"/>
                <a:gd name="connsiteY0" fmla="*/ 159545 h 159545"/>
                <a:gd name="connsiteX1" fmla="*/ 245268 w 245268"/>
                <a:gd name="connsiteY1" fmla="*/ 0 h 159545"/>
                <a:gd name="connsiteX2" fmla="*/ 0 w 245268"/>
                <a:gd name="connsiteY2" fmla="*/ 78581 h 159545"/>
                <a:gd name="connsiteX3" fmla="*/ 240506 w 245268"/>
                <a:gd name="connsiteY3" fmla="*/ 159545 h 159545"/>
                <a:gd name="connsiteX0" fmla="*/ 240506 w 245268"/>
                <a:gd name="connsiteY0" fmla="*/ 159545 h 159545"/>
                <a:gd name="connsiteX1" fmla="*/ 245268 w 245268"/>
                <a:gd name="connsiteY1" fmla="*/ 0 h 159545"/>
                <a:gd name="connsiteX2" fmla="*/ 0 w 245268"/>
                <a:gd name="connsiteY2" fmla="*/ 78581 h 159545"/>
                <a:gd name="connsiteX3" fmla="*/ 240506 w 245268"/>
                <a:gd name="connsiteY3" fmla="*/ 159545 h 159545"/>
                <a:gd name="connsiteX0" fmla="*/ 240506 w 245268"/>
                <a:gd name="connsiteY0" fmla="*/ 159545 h 159545"/>
                <a:gd name="connsiteX1" fmla="*/ 245268 w 245268"/>
                <a:gd name="connsiteY1" fmla="*/ 0 h 159545"/>
                <a:gd name="connsiteX2" fmla="*/ 0 w 245268"/>
                <a:gd name="connsiteY2" fmla="*/ 78581 h 159545"/>
                <a:gd name="connsiteX3" fmla="*/ 240506 w 245268"/>
                <a:gd name="connsiteY3" fmla="*/ 159545 h 159545"/>
                <a:gd name="connsiteX0" fmla="*/ 240506 w 242887"/>
                <a:gd name="connsiteY0" fmla="*/ 147639 h 147639"/>
                <a:gd name="connsiteX1" fmla="*/ 242887 w 242887"/>
                <a:gd name="connsiteY1" fmla="*/ 0 h 147639"/>
                <a:gd name="connsiteX2" fmla="*/ 0 w 242887"/>
                <a:gd name="connsiteY2" fmla="*/ 66675 h 147639"/>
                <a:gd name="connsiteX3" fmla="*/ 240506 w 242887"/>
                <a:gd name="connsiteY3" fmla="*/ 147639 h 147639"/>
                <a:gd name="connsiteX0" fmla="*/ 240506 w 245268"/>
                <a:gd name="connsiteY0" fmla="*/ 154783 h 154783"/>
                <a:gd name="connsiteX1" fmla="*/ 245268 w 245268"/>
                <a:gd name="connsiteY1" fmla="*/ 0 h 154783"/>
                <a:gd name="connsiteX2" fmla="*/ 0 w 245268"/>
                <a:gd name="connsiteY2" fmla="*/ 73819 h 154783"/>
                <a:gd name="connsiteX3" fmla="*/ 240506 w 245268"/>
                <a:gd name="connsiteY3" fmla="*/ 154783 h 154783"/>
                <a:gd name="connsiteX0" fmla="*/ 247650 w 247755"/>
                <a:gd name="connsiteY0" fmla="*/ 157165 h 157165"/>
                <a:gd name="connsiteX1" fmla="*/ 245268 w 247755"/>
                <a:gd name="connsiteY1" fmla="*/ 0 h 157165"/>
                <a:gd name="connsiteX2" fmla="*/ 0 w 247755"/>
                <a:gd name="connsiteY2" fmla="*/ 73819 h 157165"/>
                <a:gd name="connsiteX3" fmla="*/ 247650 w 247755"/>
                <a:gd name="connsiteY3" fmla="*/ 157165 h 157165"/>
              </a:gdLst>
              <a:ahLst/>
              <a:cxnLst>
                <a:cxn ang="0">
                  <a:pos x="connsiteX0" y="connsiteY0"/>
                </a:cxn>
                <a:cxn ang="0">
                  <a:pos x="connsiteX1" y="connsiteY1"/>
                </a:cxn>
                <a:cxn ang="0">
                  <a:pos x="connsiteX2" y="connsiteY2"/>
                </a:cxn>
                <a:cxn ang="0">
                  <a:pos x="connsiteX3" y="connsiteY3"/>
                </a:cxn>
              </a:cxnLst>
              <a:rect l="l" t="t" r="r" b="b"/>
              <a:pathLst>
                <a:path w="247755" h="157165">
                  <a:moveTo>
                    <a:pt x="247650" y="157165"/>
                  </a:moveTo>
                  <a:cubicBezTo>
                    <a:pt x="248444" y="107952"/>
                    <a:pt x="244474" y="49213"/>
                    <a:pt x="245268" y="0"/>
                  </a:cubicBezTo>
                  <a:cubicBezTo>
                    <a:pt x="192087" y="2382"/>
                    <a:pt x="22225" y="4762"/>
                    <a:pt x="0" y="73819"/>
                  </a:cubicBezTo>
                  <a:cubicBezTo>
                    <a:pt x="35718" y="122238"/>
                    <a:pt x="178594" y="156371"/>
                    <a:pt x="247650" y="157165"/>
                  </a:cubicBezTo>
                  <a:close/>
                </a:path>
              </a:pathLst>
            </a:custGeom>
            <a:solidFill>
              <a:srgbClr val="BC7D00"/>
            </a:solidFill>
            <a:ln w="3175">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latinLnBrk="1" hangingPunct="1">
                <a:spcBef>
                  <a:spcPts val="0"/>
                </a:spcBef>
                <a:spcAft>
                  <a:spcPts val="0"/>
                </a:spcAft>
                <a:defRPr/>
              </a:pPr>
              <a:endParaRPr lang="en-US">
                <a:latin typeface="Traditional Arabic" pitchFamily="18" charset="-78"/>
                <a:cs typeface="Traditional Arabic" pitchFamily="18" charset="-78"/>
              </a:endParaRPr>
            </a:p>
          </p:txBody>
        </p:sp>
      </p:grpSp>
      <p:grpSp>
        <p:nvGrpSpPr>
          <p:cNvPr id="13329" name="Group 47">
            <a:extLst>
              <a:ext uri="{FF2B5EF4-FFF2-40B4-BE49-F238E27FC236}">
                <a16:creationId xmlns:a16="http://schemas.microsoft.com/office/drawing/2014/main" id="{9D3E3DCE-0761-90ED-9F24-138CED673A48}"/>
              </a:ext>
            </a:extLst>
          </p:cNvPr>
          <p:cNvGrpSpPr>
            <a:grpSpLocks/>
          </p:cNvGrpSpPr>
          <p:nvPr/>
        </p:nvGrpSpPr>
        <p:grpSpPr bwMode="auto">
          <a:xfrm flipH="1">
            <a:off x="6929438" y="2643188"/>
            <a:ext cx="1643062" cy="571500"/>
            <a:chOff x="2452688" y="2863776"/>
            <a:chExt cx="4846728" cy="662857"/>
          </a:xfrm>
        </p:grpSpPr>
        <p:sp>
          <p:nvSpPr>
            <p:cNvPr id="58" name="Freeform 7">
              <a:extLst>
                <a:ext uri="{FF2B5EF4-FFF2-40B4-BE49-F238E27FC236}">
                  <a16:creationId xmlns:a16="http://schemas.microsoft.com/office/drawing/2014/main" id="{35198AF3-7DE4-D02B-89FF-13FB3BB49AA4}"/>
                </a:ext>
              </a:extLst>
            </p:cNvPr>
            <p:cNvSpPr/>
            <p:nvPr/>
          </p:nvSpPr>
          <p:spPr>
            <a:xfrm>
              <a:off x="2452688" y="2863776"/>
              <a:ext cx="4846728" cy="583682"/>
            </a:xfrm>
            <a:custGeom>
              <a:avLst/>
              <a:gdLst>
                <a:gd name="connsiteX0" fmla="*/ 1824037 w 1824037"/>
                <a:gd name="connsiteY0" fmla="*/ 300038 h 585788"/>
                <a:gd name="connsiteX1" fmla="*/ 1590675 w 1824037"/>
                <a:gd name="connsiteY1" fmla="*/ 71438 h 585788"/>
                <a:gd name="connsiteX2" fmla="*/ 500062 w 1824037"/>
                <a:gd name="connsiteY2" fmla="*/ 0 h 585788"/>
                <a:gd name="connsiteX3" fmla="*/ 9525 w 1824037"/>
                <a:gd name="connsiteY3" fmla="*/ 66675 h 585788"/>
                <a:gd name="connsiteX4" fmla="*/ 0 w 1824037"/>
                <a:gd name="connsiteY4" fmla="*/ 581025 h 585788"/>
                <a:gd name="connsiteX5" fmla="*/ 233362 w 1824037"/>
                <a:gd name="connsiteY5" fmla="*/ 500063 h 585788"/>
                <a:gd name="connsiteX6" fmla="*/ 842962 w 1824037"/>
                <a:gd name="connsiteY6" fmla="*/ 538163 h 585788"/>
                <a:gd name="connsiteX7" fmla="*/ 1614487 w 1824037"/>
                <a:gd name="connsiteY7" fmla="*/ 585788 h 585788"/>
                <a:gd name="connsiteX8" fmla="*/ 1824037 w 1824037"/>
                <a:gd name="connsiteY8" fmla="*/ 300038 h 585788"/>
                <a:gd name="connsiteX0" fmla="*/ 1824037 w 1824037"/>
                <a:gd name="connsiteY0" fmla="*/ 300038 h 585788"/>
                <a:gd name="connsiteX1" fmla="*/ 1590675 w 1824037"/>
                <a:gd name="connsiteY1" fmla="*/ 71438 h 585788"/>
                <a:gd name="connsiteX2" fmla="*/ 500062 w 1824037"/>
                <a:gd name="connsiteY2" fmla="*/ 0 h 585788"/>
                <a:gd name="connsiteX3" fmla="*/ 9525 w 1824037"/>
                <a:gd name="connsiteY3" fmla="*/ 66675 h 585788"/>
                <a:gd name="connsiteX4" fmla="*/ 0 w 1824037"/>
                <a:gd name="connsiteY4" fmla="*/ 581025 h 585788"/>
                <a:gd name="connsiteX5" fmla="*/ 233362 w 1824037"/>
                <a:gd name="connsiteY5" fmla="*/ 500063 h 585788"/>
                <a:gd name="connsiteX6" fmla="*/ 842962 w 1824037"/>
                <a:gd name="connsiteY6" fmla="*/ 538163 h 585788"/>
                <a:gd name="connsiteX7" fmla="*/ 1614487 w 1824037"/>
                <a:gd name="connsiteY7" fmla="*/ 585788 h 585788"/>
                <a:gd name="connsiteX8" fmla="*/ 1824037 w 1824037"/>
                <a:gd name="connsiteY8" fmla="*/ 300038 h 585788"/>
                <a:gd name="connsiteX0" fmla="*/ 1824037 w 1824037"/>
                <a:gd name="connsiteY0" fmla="*/ 303288 h 589038"/>
                <a:gd name="connsiteX1" fmla="*/ 1590675 w 1824037"/>
                <a:gd name="connsiteY1" fmla="*/ 74688 h 589038"/>
                <a:gd name="connsiteX2" fmla="*/ 500062 w 1824037"/>
                <a:gd name="connsiteY2" fmla="*/ 3250 h 589038"/>
                <a:gd name="connsiteX3" fmla="*/ 9525 w 1824037"/>
                <a:gd name="connsiteY3" fmla="*/ 69925 h 589038"/>
                <a:gd name="connsiteX4" fmla="*/ 0 w 1824037"/>
                <a:gd name="connsiteY4" fmla="*/ 584275 h 589038"/>
                <a:gd name="connsiteX5" fmla="*/ 233362 w 1824037"/>
                <a:gd name="connsiteY5" fmla="*/ 503313 h 589038"/>
                <a:gd name="connsiteX6" fmla="*/ 842962 w 1824037"/>
                <a:gd name="connsiteY6" fmla="*/ 541413 h 589038"/>
                <a:gd name="connsiteX7" fmla="*/ 1614487 w 1824037"/>
                <a:gd name="connsiteY7" fmla="*/ 589038 h 589038"/>
                <a:gd name="connsiteX8" fmla="*/ 1824037 w 1824037"/>
                <a:gd name="connsiteY8" fmla="*/ 303288 h 589038"/>
                <a:gd name="connsiteX0" fmla="*/ 1824037 w 1824037"/>
                <a:gd name="connsiteY0" fmla="*/ 303288 h 589038"/>
                <a:gd name="connsiteX1" fmla="*/ 1590675 w 1824037"/>
                <a:gd name="connsiteY1" fmla="*/ 74688 h 589038"/>
                <a:gd name="connsiteX2" fmla="*/ 500062 w 1824037"/>
                <a:gd name="connsiteY2" fmla="*/ 3250 h 589038"/>
                <a:gd name="connsiteX3" fmla="*/ 9525 w 1824037"/>
                <a:gd name="connsiteY3" fmla="*/ 69925 h 589038"/>
                <a:gd name="connsiteX4" fmla="*/ 0 w 1824037"/>
                <a:gd name="connsiteY4" fmla="*/ 584275 h 589038"/>
                <a:gd name="connsiteX5" fmla="*/ 233362 w 1824037"/>
                <a:gd name="connsiteY5" fmla="*/ 503313 h 589038"/>
                <a:gd name="connsiteX6" fmla="*/ 842962 w 1824037"/>
                <a:gd name="connsiteY6" fmla="*/ 541413 h 589038"/>
                <a:gd name="connsiteX7" fmla="*/ 1614487 w 1824037"/>
                <a:gd name="connsiteY7" fmla="*/ 589038 h 589038"/>
                <a:gd name="connsiteX8" fmla="*/ 1824037 w 1824037"/>
                <a:gd name="connsiteY8" fmla="*/ 303288 h 589038"/>
                <a:gd name="connsiteX0" fmla="*/ 1824037 w 1824037"/>
                <a:gd name="connsiteY0" fmla="*/ 303288 h 589038"/>
                <a:gd name="connsiteX1" fmla="*/ 1590675 w 1824037"/>
                <a:gd name="connsiteY1" fmla="*/ 74688 h 589038"/>
                <a:gd name="connsiteX2" fmla="*/ 500062 w 1824037"/>
                <a:gd name="connsiteY2" fmla="*/ 3250 h 589038"/>
                <a:gd name="connsiteX3" fmla="*/ 9525 w 1824037"/>
                <a:gd name="connsiteY3" fmla="*/ 69925 h 589038"/>
                <a:gd name="connsiteX4" fmla="*/ 0 w 1824037"/>
                <a:gd name="connsiteY4" fmla="*/ 584275 h 589038"/>
                <a:gd name="connsiteX5" fmla="*/ 233362 w 1824037"/>
                <a:gd name="connsiteY5" fmla="*/ 503313 h 589038"/>
                <a:gd name="connsiteX6" fmla="*/ 842962 w 1824037"/>
                <a:gd name="connsiteY6" fmla="*/ 541413 h 589038"/>
                <a:gd name="connsiteX7" fmla="*/ 1614487 w 1824037"/>
                <a:gd name="connsiteY7" fmla="*/ 589038 h 589038"/>
                <a:gd name="connsiteX8" fmla="*/ 1824037 w 1824037"/>
                <a:gd name="connsiteY8" fmla="*/ 303288 h 589038"/>
                <a:gd name="connsiteX0" fmla="*/ 1824037 w 1824037"/>
                <a:gd name="connsiteY0" fmla="*/ 303288 h 589038"/>
                <a:gd name="connsiteX1" fmla="*/ 1590675 w 1824037"/>
                <a:gd name="connsiteY1" fmla="*/ 74688 h 589038"/>
                <a:gd name="connsiteX2" fmla="*/ 500062 w 1824037"/>
                <a:gd name="connsiteY2" fmla="*/ 3250 h 589038"/>
                <a:gd name="connsiteX3" fmla="*/ 9525 w 1824037"/>
                <a:gd name="connsiteY3" fmla="*/ 69925 h 589038"/>
                <a:gd name="connsiteX4" fmla="*/ 0 w 1824037"/>
                <a:gd name="connsiteY4" fmla="*/ 577131 h 589038"/>
                <a:gd name="connsiteX5" fmla="*/ 233362 w 1824037"/>
                <a:gd name="connsiteY5" fmla="*/ 503313 h 589038"/>
                <a:gd name="connsiteX6" fmla="*/ 842962 w 1824037"/>
                <a:gd name="connsiteY6" fmla="*/ 541413 h 589038"/>
                <a:gd name="connsiteX7" fmla="*/ 1614487 w 1824037"/>
                <a:gd name="connsiteY7" fmla="*/ 589038 h 589038"/>
                <a:gd name="connsiteX8" fmla="*/ 1824037 w 1824037"/>
                <a:gd name="connsiteY8" fmla="*/ 303288 h 589038"/>
                <a:gd name="connsiteX0" fmla="*/ 1824037 w 1824037"/>
                <a:gd name="connsiteY0" fmla="*/ 303288 h 589038"/>
                <a:gd name="connsiteX1" fmla="*/ 1590675 w 1824037"/>
                <a:gd name="connsiteY1" fmla="*/ 74688 h 589038"/>
                <a:gd name="connsiteX2" fmla="*/ 500062 w 1824037"/>
                <a:gd name="connsiteY2" fmla="*/ 3250 h 589038"/>
                <a:gd name="connsiteX3" fmla="*/ 9525 w 1824037"/>
                <a:gd name="connsiteY3" fmla="*/ 69925 h 589038"/>
                <a:gd name="connsiteX4" fmla="*/ 0 w 1824037"/>
                <a:gd name="connsiteY4" fmla="*/ 577131 h 589038"/>
                <a:gd name="connsiteX5" fmla="*/ 233362 w 1824037"/>
                <a:gd name="connsiteY5" fmla="*/ 503313 h 589038"/>
                <a:gd name="connsiteX6" fmla="*/ 842962 w 1824037"/>
                <a:gd name="connsiteY6" fmla="*/ 541413 h 589038"/>
                <a:gd name="connsiteX7" fmla="*/ 1614487 w 1824037"/>
                <a:gd name="connsiteY7" fmla="*/ 589038 h 589038"/>
                <a:gd name="connsiteX8" fmla="*/ 1824037 w 1824037"/>
                <a:gd name="connsiteY8" fmla="*/ 303288 h 589038"/>
                <a:gd name="connsiteX0" fmla="*/ 1824037 w 1824037"/>
                <a:gd name="connsiteY0" fmla="*/ 303288 h 584276"/>
                <a:gd name="connsiteX1" fmla="*/ 1590675 w 1824037"/>
                <a:gd name="connsiteY1" fmla="*/ 74688 h 584276"/>
                <a:gd name="connsiteX2" fmla="*/ 500062 w 1824037"/>
                <a:gd name="connsiteY2" fmla="*/ 3250 h 584276"/>
                <a:gd name="connsiteX3" fmla="*/ 9525 w 1824037"/>
                <a:gd name="connsiteY3" fmla="*/ 69925 h 584276"/>
                <a:gd name="connsiteX4" fmla="*/ 0 w 1824037"/>
                <a:gd name="connsiteY4" fmla="*/ 577131 h 584276"/>
                <a:gd name="connsiteX5" fmla="*/ 233362 w 1824037"/>
                <a:gd name="connsiteY5" fmla="*/ 503313 h 584276"/>
                <a:gd name="connsiteX6" fmla="*/ 842962 w 1824037"/>
                <a:gd name="connsiteY6" fmla="*/ 541413 h 584276"/>
                <a:gd name="connsiteX7" fmla="*/ 1604962 w 1824037"/>
                <a:gd name="connsiteY7" fmla="*/ 584276 h 584276"/>
                <a:gd name="connsiteX8" fmla="*/ 1824037 w 1824037"/>
                <a:gd name="connsiteY8" fmla="*/ 303288 h 584276"/>
                <a:gd name="connsiteX0" fmla="*/ 1824037 w 1824037"/>
                <a:gd name="connsiteY0" fmla="*/ 303288 h 584276"/>
                <a:gd name="connsiteX1" fmla="*/ 1590675 w 1824037"/>
                <a:gd name="connsiteY1" fmla="*/ 74688 h 584276"/>
                <a:gd name="connsiteX2" fmla="*/ 500062 w 1824037"/>
                <a:gd name="connsiteY2" fmla="*/ 3250 h 584276"/>
                <a:gd name="connsiteX3" fmla="*/ 9525 w 1824037"/>
                <a:gd name="connsiteY3" fmla="*/ 69925 h 584276"/>
                <a:gd name="connsiteX4" fmla="*/ 0 w 1824037"/>
                <a:gd name="connsiteY4" fmla="*/ 577131 h 584276"/>
                <a:gd name="connsiteX5" fmla="*/ 233362 w 1824037"/>
                <a:gd name="connsiteY5" fmla="*/ 503313 h 584276"/>
                <a:gd name="connsiteX6" fmla="*/ 842962 w 1824037"/>
                <a:gd name="connsiteY6" fmla="*/ 541413 h 584276"/>
                <a:gd name="connsiteX7" fmla="*/ 1604962 w 1824037"/>
                <a:gd name="connsiteY7" fmla="*/ 584276 h 584276"/>
                <a:gd name="connsiteX8" fmla="*/ 1824037 w 1824037"/>
                <a:gd name="connsiteY8" fmla="*/ 303288 h 584276"/>
                <a:gd name="connsiteX0" fmla="*/ 1824037 w 1824037"/>
                <a:gd name="connsiteY0" fmla="*/ 303288 h 584276"/>
                <a:gd name="connsiteX1" fmla="*/ 1590675 w 1824037"/>
                <a:gd name="connsiteY1" fmla="*/ 74688 h 584276"/>
                <a:gd name="connsiteX2" fmla="*/ 500062 w 1824037"/>
                <a:gd name="connsiteY2" fmla="*/ 3250 h 584276"/>
                <a:gd name="connsiteX3" fmla="*/ 9525 w 1824037"/>
                <a:gd name="connsiteY3" fmla="*/ 69925 h 584276"/>
                <a:gd name="connsiteX4" fmla="*/ 0 w 1824037"/>
                <a:gd name="connsiteY4" fmla="*/ 577131 h 584276"/>
                <a:gd name="connsiteX5" fmla="*/ 233362 w 1824037"/>
                <a:gd name="connsiteY5" fmla="*/ 503313 h 584276"/>
                <a:gd name="connsiteX6" fmla="*/ 842962 w 1824037"/>
                <a:gd name="connsiteY6" fmla="*/ 541413 h 584276"/>
                <a:gd name="connsiteX7" fmla="*/ 1604962 w 1824037"/>
                <a:gd name="connsiteY7" fmla="*/ 584276 h 584276"/>
                <a:gd name="connsiteX8" fmla="*/ 1824037 w 1824037"/>
                <a:gd name="connsiteY8" fmla="*/ 303288 h 584276"/>
                <a:gd name="connsiteX0" fmla="*/ 1824037 w 1824037"/>
                <a:gd name="connsiteY0" fmla="*/ 303288 h 584276"/>
                <a:gd name="connsiteX1" fmla="*/ 1590675 w 1824037"/>
                <a:gd name="connsiteY1" fmla="*/ 74688 h 584276"/>
                <a:gd name="connsiteX2" fmla="*/ 500062 w 1824037"/>
                <a:gd name="connsiteY2" fmla="*/ 3250 h 584276"/>
                <a:gd name="connsiteX3" fmla="*/ 9525 w 1824037"/>
                <a:gd name="connsiteY3" fmla="*/ 69925 h 584276"/>
                <a:gd name="connsiteX4" fmla="*/ 0 w 1824037"/>
                <a:gd name="connsiteY4" fmla="*/ 577131 h 584276"/>
                <a:gd name="connsiteX5" fmla="*/ 233362 w 1824037"/>
                <a:gd name="connsiteY5" fmla="*/ 503313 h 584276"/>
                <a:gd name="connsiteX6" fmla="*/ 842962 w 1824037"/>
                <a:gd name="connsiteY6" fmla="*/ 541413 h 584276"/>
                <a:gd name="connsiteX7" fmla="*/ 1604962 w 1824037"/>
                <a:gd name="connsiteY7" fmla="*/ 584276 h 584276"/>
                <a:gd name="connsiteX8" fmla="*/ 1824037 w 1824037"/>
                <a:gd name="connsiteY8" fmla="*/ 303288 h 584276"/>
                <a:gd name="connsiteX0" fmla="*/ 1824037 w 1824037"/>
                <a:gd name="connsiteY0" fmla="*/ 303288 h 584276"/>
                <a:gd name="connsiteX1" fmla="*/ 1604962 w 1824037"/>
                <a:gd name="connsiteY1" fmla="*/ 74688 h 584276"/>
                <a:gd name="connsiteX2" fmla="*/ 500062 w 1824037"/>
                <a:gd name="connsiteY2" fmla="*/ 3250 h 584276"/>
                <a:gd name="connsiteX3" fmla="*/ 9525 w 1824037"/>
                <a:gd name="connsiteY3" fmla="*/ 69925 h 584276"/>
                <a:gd name="connsiteX4" fmla="*/ 0 w 1824037"/>
                <a:gd name="connsiteY4" fmla="*/ 577131 h 584276"/>
                <a:gd name="connsiteX5" fmla="*/ 233362 w 1824037"/>
                <a:gd name="connsiteY5" fmla="*/ 503313 h 584276"/>
                <a:gd name="connsiteX6" fmla="*/ 842962 w 1824037"/>
                <a:gd name="connsiteY6" fmla="*/ 541413 h 584276"/>
                <a:gd name="connsiteX7" fmla="*/ 1604962 w 1824037"/>
                <a:gd name="connsiteY7" fmla="*/ 584276 h 584276"/>
                <a:gd name="connsiteX8" fmla="*/ 1824037 w 1824037"/>
                <a:gd name="connsiteY8" fmla="*/ 303288 h 584276"/>
                <a:gd name="connsiteX0" fmla="*/ 1819275 w 1819275"/>
                <a:gd name="connsiteY0" fmla="*/ 312813 h 584276"/>
                <a:gd name="connsiteX1" fmla="*/ 1604962 w 1819275"/>
                <a:gd name="connsiteY1" fmla="*/ 74688 h 584276"/>
                <a:gd name="connsiteX2" fmla="*/ 500062 w 1819275"/>
                <a:gd name="connsiteY2" fmla="*/ 3250 h 584276"/>
                <a:gd name="connsiteX3" fmla="*/ 9525 w 1819275"/>
                <a:gd name="connsiteY3" fmla="*/ 69925 h 584276"/>
                <a:gd name="connsiteX4" fmla="*/ 0 w 1819275"/>
                <a:gd name="connsiteY4" fmla="*/ 577131 h 584276"/>
                <a:gd name="connsiteX5" fmla="*/ 233362 w 1819275"/>
                <a:gd name="connsiteY5" fmla="*/ 503313 h 584276"/>
                <a:gd name="connsiteX6" fmla="*/ 842962 w 1819275"/>
                <a:gd name="connsiteY6" fmla="*/ 541413 h 584276"/>
                <a:gd name="connsiteX7" fmla="*/ 1604962 w 1819275"/>
                <a:gd name="connsiteY7" fmla="*/ 584276 h 584276"/>
                <a:gd name="connsiteX8" fmla="*/ 1819275 w 1819275"/>
                <a:gd name="connsiteY8" fmla="*/ 312813 h 584276"/>
                <a:gd name="connsiteX0" fmla="*/ 1819275 w 1819275"/>
                <a:gd name="connsiteY0" fmla="*/ 312813 h 584276"/>
                <a:gd name="connsiteX1" fmla="*/ 1604962 w 1819275"/>
                <a:gd name="connsiteY1" fmla="*/ 74688 h 584276"/>
                <a:gd name="connsiteX2" fmla="*/ 500062 w 1819275"/>
                <a:gd name="connsiteY2" fmla="*/ 3250 h 584276"/>
                <a:gd name="connsiteX3" fmla="*/ 9525 w 1819275"/>
                <a:gd name="connsiteY3" fmla="*/ 69925 h 584276"/>
                <a:gd name="connsiteX4" fmla="*/ 0 w 1819275"/>
                <a:gd name="connsiteY4" fmla="*/ 577131 h 584276"/>
                <a:gd name="connsiteX5" fmla="*/ 233362 w 1819275"/>
                <a:gd name="connsiteY5" fmla="*/ 503313 h 584276"/>
                <a:gd name="connsiteX6" fmla="*/ 842962 w 1819275"/>
                <a:gd name="connsiteY6" fmla="*/ 541413 h 584276"/>
                <a:gd name="connsiteX7" fmla="*/ 1604962 w 1819275"/>
                <a:gd name="connsiteY7" fmla="*/ 584276 h 584276"/>
                <a:gd name="connsiteX8" fmla="*/ 1819275 w 1819275"/>
                <a:gd name="connsiteY8" fmla="*/ 312813 h 584276"/>
                <a:gd name="connsiteX0" fmla="*/ 1819275 w 1819275"/>
                <a:gd name="connsiteY0" fmla="*/ 312813 h 584276"/>
                <a:gd name="connsiteX1" fmla="*/ 1604962 w 1819275"/>
                <a:gd name="connsiteY1" fmla="*/ 74688 h 584276"/>
                <a:gd name="connsiteX2" fmla="*/ 500062 w 1819275"/>
                <a:gd name="connsiteY2" fmla="*/ 3250 h 584276"/>
                <a:gd name="connsiteX3" fmla="*/ 9525 w 1819275"/>
                <a:gd name="connsiteY3" fmla="*/ 69925 h 584276"/>
                <a:gd name="connsiteX4" fmla="*/ 0 w 1819275"/>
                <a:gd name="connsiteY4" fmla="*/ 577131 h 584276"/>
                <a:gd name="connsiteX5" fmla="*/ 233362 w 1819275"/>
                <a:gd name="connsiteY5" fmla="*/ 503313 h 584276"/>
                <a:gd name="connsiteX6" fmla="*/ 842962 w 1819275"/>
                <a:gd name="connsiteY6" fmla="*/ 541413 h 584276"/>
                <a:gd name="connsiteX7" fmla="*/ 1604962 w 1819275"/>
                <a:gd name="connsiteY7" fmla="*/ 584276 h 584276"/>
                <a:gd name="connsiteX8" fmla="*/ 1819275 w 1819275"/>
                <a:gd name="connsiteY8" fmla="*/ 312813 h 5842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819275" h="584276">
                  <a:moveTo>
                    <a:pt x="1819275" y="312813"/>
                  </a:moveTo>
                  <a:lnTo>
                    <a:pt x="1604962" y="74688"/>
                  </a:lnTo>
                  <a:cubicBezTo>
                    <a:pt x="1243806" y="74688"/>
                    <a:pt x="868362" y="27063"/>
                    <a:pt x="500062" y="3250"/>
                  </a:cubicBezTo>
                  <a:cubicBezTo>
                    <a:pt x="348456" y="-718"/>
                    <a:pt x="108744" y="-14213"/>
                    <a:pt x="9525" y="69925"/>
                  </a:cubicBezTo>
                  <a:lnTo>
                    <a:pt x="0" y="577131"/>
                  </a:lnTo>
                  <a:cubicBezTo>
                    <a:pt x="23020" y="507281"/>
                    <a:pt x="191294" y="513631"/>
                    <a:pt x="233362" y="503313"/>
                  </a:cubicBezTo>
                  <a:cubicBezTo>
                    <a:pt x="477043" y="496963"/>
                    <a:pt x="658812" y="514426"/>
                    <a:pt x="842962" y="541413"/>
                  </a:cubicBezTo>
                  <a:cubicBezTo>
                    <a:pt x="1020762" y="560464"/>
                    <a:pt x="1350962" y="569988"/>
                    <a:pt x="1604962" y="584276"/>
                  </a:cubicBezTo>
                  <a:lnTo>
                    <a:pt x="1819275" y="312813"/>
                  </a:lnTo>
                  <a:close/>
                </a:path>
              </a:pathLst>
            </a:custGeom>
            <a:gradFill flip="none" rotWithShape="1">
              <a:gsLst>
                <a:gs pos="22000">
                  <a:srgbClr val="FFAD04"/>
                </a:gs>
                <a:gs pos="0">
                  <a:srgbClr val="FFAD04">
                    <a:lumMod val="80000"/>
                    <a:lumOff val="20000"/>
                  </a:srgbClr>
                </a:gs>
                <a:gs pos="49000">
                  <a:srgbClr val="FFAD04">
                    <a:lumMod val="90000"/>
                  </a:srgbClr>
                </a:gs>
                <a:gs pos="60000">
                  <a:srgbClr val="FFAD04"/>
                </a:gs>
                <a:gs pos="100000">
                  <a:srgbClr val="FFAD04">
                    <a:lumMod val="80000"/>
                  </a:srgbClr>
                </a:gs>
                <a:gs pos="84000">
                  <a:srgbClr val="FFAD04">
                    <a:lumMod val="50000"/>
                    <a:lumOff val="50000"/>
                  </a:srgbClr>
                </a:gs>
                <a:gs pos="80000">
                  <a:srgbClr val="FFAD04">
                    <a:lumMod val="50000"/>
                    <a:lumOff val="50000"/>
                  </a:srgbClr>
                </a:gs>
              </a:gsLst>
              <a:lin ang="10800000" scaled="1"/>
              <a:tileRect/>
            </a:gradFill>
            <a:ln w="3175">
              <a:noFill/>
            </a:ln>
            <a:effectLst>
              <a:outerShdw blurRad="50800" dist="38100" dir="5400000" algn="t"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latinLnBrk="1" hangingPunct="1">
                <a:spcBef>
                  <a:spcPts val="0"/>
                </a:spcBef>
                <a:spcAft>
                  <a:spcPts val="0"/>
                </a:spcAft>
                <a:defRPr/>
              </a:pPr>
              <a:r>
                <a:rPr lang="ar-DZ" b="1" dirty="0">
                  <a:solidFill>
                    <a:schemeClr val="tx1"/>
                  </a:solidFill>
                  <a:latin typeface="Traditional Arabic" pitchFamily="18" charset="-78"/>
                  <a:cs typeface="Traditional Arabic" pitchFamily="18" charset="-78"/>
                </a:rPr>
                <a:t>خطة البحث:</a:t>
              </a:r>
              <a:endParaRPr lang="en-US" b="1" dirty="0">
                <a:solidFill>
                  <a:schemeClr val="tx1"/>
                </a:solidFill>
                <a:latin typeface="Traditional Arabic" pitchFamily="18" charset="-78"/>
                <a:cs typeface="Traditional Arabic" pitchFamily="18" charset="-78"/>
              </a:endParaRPr>
            </a:p>
          </p:txBody>
        </p:sp>
        <p:sp>
          <p:nvSpPr>
            <p:cNvPr id="59" name="Freeform 8">
              <a:extLst>
                <a:ext uri="{FF2B5EF4-FFF2-40B4-BE49-F238E27FC236}">
                  <a16:creationId xmlns:a16="http://schemas.microsoft.com/office/drawing/2014/main" id="{5725A2F9-0EC3-77F8-31EB-5C9809951B36}"/>
                </a:ext>
              </a:extLst>
            </p:cNvPr>
            <p:cNvSpPr/>
            <p:nvPr/>
          </p:nvSpPr>
          <p:spPr>
            <a:xfrm>
              <a:off x="2452688" y="3369468"/>
              <a:ext cx="247755" cy="157165"/>
            </a:xfrm>
            <a:custGeom>
              <a:avLst/>
              <a:gdLst>
                <a:gd name="connsiteX0" fmla="*/ 233362 w 242887"/>
                <a:gd name="connsiteY0" fmla="*/ 138113 h 138113"/>
                <a:gd name="connsiteX1" fmla="*/ 242887 w 242887"/>
                <a:gd name="connsiteY1" fmla="*/ 0 h 138113"/>
                <a:gd name="connsiteX2" fmla="*/ 0 w 242887"/>
                <a:gd name="connsiteY2" fmla="*/ 66675 h 138113"/>
                <a:gd name="connsiteX3" fmla="*/ 233362 w 242887"/>
                <a:gd name="connsiteY3" fmla="*/ 138113 h 138113"/>
                <a:gd name="connsiteX0" fmla="*/ 235743 w 245268"/>
                <a:gd name="connsiteY0" fmla="*/ 138113 h 138113"/>
                <a:gd name="connsiteX1" fmla="*/ 245268 w 245268"/>
                <a:gd name="connsiteY1" fmla="*/ 0 h 138113"/>
                <a:gd name="connsiteX2" fmla="*/ 0 w 245268"/>
                <a:gd name="connsiteY2" fmla="*/ 78581 h 138113"/>
                <a:gd name="connsiteX3" fmla="*/ 235743 w 245268"/>
                <a:gd name="connsiteY3" fmla="*/ 138113 h 138113"/>
                <a:gd name="connsiteX0" fmla="*/ 235743 w 245268"/>
                <a:gd name="connsiteY0" fmla="*/ 138113 h 138113"/>
                <a:gd name="connsiteX1" fmla="*/ 245268 w 245268"/>
                <a:gd name="connsiteY1" fmla="*/ 0 h 138113"/>
                <a:gd name="connsiteX2" fmla="*/ 0 w 245268"/>
                <a:gd name="connsiteY2" fmla="*/ 78581 h 138113"/>
                <a:gd name="connsiteX3" fmla="*/ 235743 w 245268"/>
                <a:gd name="connsiteY3" fmla="*/ 138113 h 138113"/>
                <a:gd name="connsiteX0" fmla="*/ 240506 w 245268"/>
                <a:gd name="connsiteY0" fmla="*/ 159545 h 159545"/>
                <a:gd name="connsiteX1" fmla="*/ 245268 w 245268"/>
                <a:gd name="connsiteY1" fmla="*/ 0 h 159545"/>
                <a:gd name="connsiteX2" fmla="*/ 0 w 245268"/>
                <a:gd name="connsiteY2" fmla="*/ 78581 h 159545"/>
                <a:gd name="connsiteX3" fmla="*/ 240506 w 245268"/>
                <a:gd name="connsiteY3" fmla="*/ 159545 h 159545"/>
                <a:gd name="connsiteX0" fmla="*/ 240506 w 245268"/>
                <a:gd name="connsiteY0" fmla="*/ 159545 h 159545"/>
                <a:gd name="connsiteX1" fmla="*/ 245268 w 245268"/>
                <a:gd name="connsiteY1" fmla="*/ 0 h 159545"/>
                <a:gd name="connsiteX2" fmla="*/ 0 w 245268"/>
                <a:gd name="connsiteY2" fmla="*/ 78581 h 159545"/>
                <a:gd name="connsiteX3" fmla="*/ 240506 w 245268"/>
                <a:gd name="connsiteY3" fmla="*/ 159545 h 159545"/>
                <a:gd name="connsiteX0" fmla="*/ 240506 w 245268"/>
                <a:gd name="connsiteY0" fmla="*/ 159545 h 159545"/>
                <a:gd name="connsiteX1" fmla="*/ 245268 w 245268"/>
                <a:gd name="connsiteY1" fmla="*/ 0 h 159545"/>
                <a:gd name="connsiteX2" fmla="*/ 0 w 245268"/>
                <a:gd name="connsiteY2" fmla="*/ 78581 h 159545"/>
                <a:gd name="connsiteX3" fmla="*/ 240506 w 245268"/>
                <a:gd name="connsiteY3" fmla="*/ 159545 h 159545"/>
                <a:gd name="connsiteX0" fmla="*/ 240506 w 245268"/>
                <a:gd name="connsiteY0" fmla="*/ 159545 h 159545"/>
                <a:gd name="connsiteX1" fmla="*/ 245268 w 245268"/>
                <a:gd name="connsiteY1" fmla="*/ 0 h 159545"/>
                <a:gd name="connsiteX2" fmla="*/ 0 w 245268"/>
                <a:gd name="connsiteY2" fmla="*/ 78581 h 159545"/>
                <a:gd name="connsiteX3" fmla="*/ 240506 w 245268"/>
                <a:gd name="connsiteY3" fmla="*/ 159545 h 159545"/>
                <a:gd name="connsiteX0" fmla="*/ 240506 w 245268"/>
                <a:gd name="connsiteY0" fmla="*/ 159545 h 159545"/>
                <a:gd name="connsiteX1" fmla="*/ 245268 w 245268"/>
                <a:gd name="connsiteY1" fmla="*/ 0 h 159545"/>
                <a:gd name="connsiteX2" fmla="*/ 0 w 245268"/>
                <a:gd name="connsiteY2" fmla="*/ 78581 h 159545"/>
                <a:gd name="connsiteX3" fmla="*/ 240506 w 245268"/>
                <a:gd name="connsiteY3" fmla="*/ 159545 h 159545"/>
                <a:gd name="connsiteX0" fmla="*/ 240506 w 245268"/>
                <a:gd name="connsiteY0" fmla="*/ 159545 h 159545"/>
                <a:gd name="connsiteX1" fmla="*/ 245268 w 245268"/>
                <a:gd name="connsiteY1" fmla="*/ 0 h 159545"/>
                <a:gd name="connsiteX2" fmla="*/ 0 w 245268"/>
                <a:gd name="connsiteY2" fmla="*/ 78581 h 159545"/>
                <a:gd name="connsiteX3" fmla="*/ 240506 w 245268"/>
                <a:gd name="connsiteY3" fmla="*/ 159545 h 159545"/>
                <a:gd name="connsiteX0" fmla="*/ 240506 w 245268"/>
                <a:gd name="connsiteY0" fmla="*/ 159545 h 159545"/>
                <a:gd name="connsiteX1" fmla="*/ 245268 w 245268"/>
                <a:gd name="connsiteY1" fmla="*/ 0 h 159545"/>
                <a:gd name="connsiteX2" fmla="*/ 0 w 245268"/>
                <a:gd name="connsiteY2" fmla="*/ 78581 h 159545"/>
                <a:gd name="connsiteX3" fmla="*/ 240506 w 245268"/>
                <a:gd name="connsiteY3" fmla="*/ 159545 h 159545"/>
                <a:gd name="connsiteX0" fmla="*/ 240506 w 242887"/>
                <a:gd name="connsiteY0" fmla="*/ 147639 h 147639"/>
                <a:gd name="connsiteX1" fmla="*/ 242887 w 242887"/>
                <a:gd name="connsiteY1" fmla="*/ 0 h 147639"/>
                <a:gd name="connsiteX2" fmla="*/ 0 w 242887"/>
                <a:gd name="connsiteY2" fmla="*/ 66675 h 147639"/>
                <a:gd name="connsiteX3" fmla="*/ 240506 w 242887"/>
                <a:gd name="connsiteY3" fmla="*/ 147639 h 147639"/>
                <a:gd name="connsiteX0" fmla="*/ 240506 w 245268"/>
                <a:gd name="connsiteY0" fmla="*/ 154783 h 154783"/>
                <a:gd name="connsiteX1" fmla="*/ 245268 w 245268"/>
                <a:gd name="connsiteY1" fmla="*/ 0 h 154783"/>
                <a:gd name="connsiteX2" fmla="*/ 0 w 245268"/>
                <a:gd name="connsiteY2" fmla="*/ 73819 h 154783"/>
                <a:gd name="connsiteX3" fmla="*/ 240506 w 245268"/>
                <a:gd name="connsiteY3" fmla="*/ 154783 h 154783"/>
                <a:gd name="connsiteX0" fmla="*/ 247650 w 247755"/>
                <a:gd name="connsiteY0" fmla="*/ 157165 h 157165"/>
                <a:gd name="connsiteX1" fmla="*/ 245268 w 247755"/>
                <a:gd name="connsiteY1" fmla="*/ 0 h 157165"/>
                <a:gd name="connsiteX2" fmla="*/ 0 w 247755"/>
                <a:gd name="connsiteY2" fmla="*/ 73819 h 157165"/>
                <a:gd name="connsiteX3" fmla="*/ 247650 w 247755"/>
                <a:gd name="connsiteY3" fmla="*/ 157165 h 157165"/>
              </a:gdLst>
              <a:ahLst/>
              <a:cxnLst>
                <a:cxn ang="0">
                  <a:pos x="connsiteX0" y="connsiteY0"/>
                </a:cxn>
                <a:cxn ang="0">
                  <a:pos x="connsiteX1" y="connsiteY1"/>
                </a:cxn>
                <a:cxn ang="0">
                  <a:pos x="connsiteX2" y="connsiteY2"/>
                </a:cxn>
                <a:cxn ang="0">
                  <a:pos x="connsiteX3" y="connsiteY3"/>
                </a:cxn>
              </a:cxnLst>
              <a:rect l="l" t="t" r="r" b="b"/>
              <a:pathLst>
                <a:path w="247755" h="157165">
                  <a:moveTo>
                    <a:pt x="247650" y="157165"/>
                  </a:moveTo>
                  <a:cubicBezTo>
                    <a:pt x="248444" y="107952"/>
                    <a:pt x="244474" y="49213"/>
                    <a:pt x="245268" y="0"/>
                  </a:cubicBezTo>
                  <a:cubicBezTo>
                    <a:pt x="192087" y="2382"/>
                    <a:pt x="22225" y="4762"/>
                    <a:pt x="0" y="73819"/>
                  </a:cubicBezTo>
                  <a:cubicBezTo>
                    <a:pt x="35718" y="122238"/>
                    <a:pt x="178594" y="156371"/>
                    <a:pt x="247650" y="157165"/>
                  </a:cubicBezTo>
                  <a:close/>
                </a:path>
              </a:pathLst>
            </a:custGeom>
            <a:solidFill>
              <a:srgbClr val="BC7D00"/>
            </a:solidFill>
            <a:ln w="3175">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latinLnBrk="1" hangingPunct="1">
                <a:spcBef>
                  <a:spcPts val="0"/>
                </a:spcBef>
                <a:spcAft>
                  <a:spcPts val="0"/>
                </a:spcAft>
                <a:defRPr/>
              </a:pPr>
              <a:endParaRPr lang="en-US">
                <a:latin typeface="Traditional Arabic" pitchFamily="18" charset="-78"/>
                <a:cs typeface="Traditional Arabic" pitchFamily="18" charset="-78"/>
              </a:endParaRPr>
            </a:p>
          </p:txBody>
        </p:sp>
      </p:grpSp>
      <p:sp>
        <p:nvSpPr>
          <p:cNvPr id="36" name="Freeform: Shape 611">
            <a:extLst>
              <a:ext uri="{FF2B5EF4-FFF2-40B4-BE49-F238E27FC236}">
                <a16:creationId xmlns:a16="http://schemas.microsoft.com/office/drawing/2014/main" id="{BB44A285-DAFA-4A6F-8DA4-7DD0F86BBD28}"/>
              </a:ext>
            </a:extLst>
          </p:cNvPr>
          <p:cNvSpPr/>
          <p:nvPr/>
        </p:nvSpPr>
        <p:spPr>
          <a:xfrm flipH="1">
            <a:off x="357188" y="2714625"/>
            <a:ext cx="5805487" cy="285750"/>
          </a:xfrm>
          <a:custGeom>
            <a:avLst/>
            <a:gdLst>
              <a:gd name="connsiteX0" fmla="*/ 0 w 3628486"/>
              <a:gd name="connsiteY0" fmla="*/ 0 h 1162878"/>
              <a:gd name="connsiteX1" fmla="*/ 3047047 w 3628486"/>
              <a:gd name="connsiteY1" fmla="*/ 0 h 1162878"/>
              <a:gd name="connsiteX2" fmla="*/ 3628486 w 3628486"/>
              <a:gd name="connsiteY2" fmla="*/ 581439 h 1162878"/>
              <a:gd name="connsiteX3" fmla="*/ 3047047 w 3628486"/>
              <a:gd name="connsiteY3" fmla="*/ 1162878 h 1162878"/>
              <a:gd name="connsiteX4" fmla="*/ 471705 w 3628486"/>
              <a:gd name="connsiteY4" fmla="*/ 1162878 h 1162878"/>
              <a:gd name="connsiteX5" fmla="*/ 0 w 3628486"/>
              <a:gd name="connsiteY5" fmla="*/ 0 h 11628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628486" h="1162878">
                <a:moveTo>
                  <a:pt x="0" y="0"/>
                </a:moveTo>
                <a:lnTo>
                  <a:pt x="3047047" y="0"/>
                </a:lnTo>
                <a:cubicBezTo>
                  <a:pt x="3368167" y="0"/>
                  <a:pt x="3628486" y="260319"/>
                  <a:pt x="3628486" y="581439"/>
                </a:cubicBezTo>
                <a:cubicBezTo>
                  <a:pt x="3628486" y="902559"/>
                  <a:pt x="3368167" y="1162878"/>
                  <a:pt x="3047047" y="1162878"/>
                </a:cubicBezTo>
                <a:lnTo>
                  <a:pt x="471705" y="1162878"/>
                </a:lnTo>
                <a:lnTo>
                  <a:pt x="0" y="0"/>
                </a:lnTo>
                <a:close/>
              </a:path>
            </a:pathLst>
          </a:custGeom>
          <a:solidFill>
            <a:schemeClr val="accent1">
              <a:lumMod val="40000"/>
              <a:lumOff val="60000"/>
            </a:schemeClr>
          </a:solidFill>
          <a:ln w="25400">
            <a:solidFill>
              <a:schemeClr val="accent1">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latinLnBrk="1" hangingPunct="1">
              <a:spcBef>
                <a:spcPts val="0"/>
              </a:spcBef>
              <a:spcAft>
                <a:spcPts val="0"/>
              </a:spcAft>
              <a:defRPr/>
            </a:pPr>
            <a:r>
              <a:rPr lang="ar-DZ" sz="2000" dirty="0">
                <a:solidFill>
                  <a:schemeClr val="tx1"/>
                </a:solidFill>
                <a:latin typeface="Sakkal Majalla" panose="02000000000000000000" pitchFamily="2" charset="-78"/>
                <a:cs typeface="Sakkal Majalla" panose="02000000000000000000" pitchFamily="2" charset="-78"/>
              </a:rPr>
              <a:t>مقدمة عامة </a:t>
            </a:r>
            <a:endParaRPr lang="en-US" sz="2000" dirty="0">
              <a:solidFill>
                <a:schemeClr val="tx1"/>
              </a:solidFill>
              <a:latin typeface="Sakkal Majalla" panose="02000000000000000000" pitchFamily="2" charset="-78"/>
              <a:cs typeface="Sakkal Majalla" panose="02000000000000000000" pitchFamily="2" charset="-78"/>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2">
            <a:extLst>
              <a:ext uri="{FF2B5EF4-FFF2-40B4-BE49-F238E27FC236}">
                <a16:creationId xmlns:a16="http://schemas.microsoft.com/office/drawing/2014/main" id="{980DAD99-4CD2-8C9A-626B-DB75F1F91C81}"/>
              </a:ext>
            </a:extLst>
          </p:cNvPr>
          <p:cNvGrpSpPr/>
          <p:nvPr/>
        </p:nvGrpSpPr>
        <p:grpSpPr>
          <a:xfrm>
            <a:off x="1521917" y="1012873"/>
            <a:ext cx="6886970" cy="3756074"/>
            <a:chOff x="1930749" y="2330121"/>
            <a:chExt cx="9182626" cy="2537437"/>
          </a:xfrm>
          <a:scene3d>
            <a:camera prst="perspectiveRelaxed">
              <a:rot lat="19149996" lon="20104178" rev="1577324"/>
            </a:camera>
            <a:lightRig rig="soft" dir="t"/>
            <a:backdrop>
              <a:anchor x="0" y="0" z="-210000"/>
              <a:norm dx="0" dy="0" dz="914400"/>
              <a:up dx="0" dy="914400" dz="0"/>
            </a:backdrop>
          </a:scene3d>
        </p:grpSpPr>
        <p:sp>
          <p:nvSpPr>
            <p:cNvPr id="6" name="Rectangle 5">
              <a:extLst>
                <a:ext uri="{FF2B5EF4-FFF2-40B4-BE49-F238E27FC236}">
                  <a16:creationId xmlns:a16="http://schemas.microsoft.com/office/drawing/2014/main" id="{063F5B62-54C0-59C9-1D93-2849AB885BE7}"/>
                </a:ext>
              </a:extLst>
            </p:cNvPr>
            <p:cNvSpPr/>
            <p:nvPr/>
          </p:nvSpPr>
          <p:spPr>
            <a:xfrm>
              <a:off x="1930749" y="3229558"/>
              <a:ext cx="9182626" cy="1638000"/>
            </a:xfrm>
            <a:prstGeom prst="rect">
              <a:avLst/>
            </a:prstGeom>
            <a:solidFill>
              <a:schemeClr val="accent1">
                <a:alpha val="90000"/>
              </a:schemeClr>
            </a:solidFill>
            <a:sp3d z="-227350" prstMaterial="matte"/>
          </p:spPr>
          <p:style>
            <a:lnRef idx="1">
              <a:schemeClr val="accent2">
                <a:hueOff val="0"/>
                <a:satOff val="0"/>
                <a:lumOff val="0"/>
                <a:alphaOff val="0"/>
              </a:schemeClr>
            </a:lnRef>
            <a:fillRef idx="1">
              <a:scrgbClr r="0" g="0" b="0"/>
            </a:fillRef>
            <a:effectRef idx="0">
              <a:schemeClr val="lt1">
                <a:alpha val="90000"/>
                <a:hueOff val="0"/>
                <a:satOff val="0"/>
                <a:lumOff val="0"/>
                <a:alphaOff val="0"/>
              </a:schemeClr>
            </a:effectRef>
            <a:fontRef idx="minor">
              <a:schemeClr val="dk1">
                <a:hueOff val="0"/>
                <a:satOff val="0"/>
                <a:lumOff val="0"/>
                <a:alphaOff val="0"/>
              </a:schemeClr>
            </a:fontRef>
          </p:style>
        </p:sp>
        <p:sp>
          <p:nvSpPr>
            <p:cNvPr id="7" name="Freeform 5">
              <a:extLst>
                <a:ext uri="{FF2B5EF4-FFF2-40B4-BE49-F238E27FC236}">
                  <a16:creationId xmlns:a16="http://schemas.microsoft.com/office/drawing/2014/main" id="{E0D0C9F3-4684-A82D-FA25-7BFEB8ACE2D4}"/>
                </a:ext>
              </a:extLst>
            </p:cNvPr>
            <p:cNvSpPr/>
            <p:nvPr/>
          </p:nvSpPr>
          <p:spPr>
            <a:xfrm>
              <a:off x="2389880" y="2330121"/>
              <a:ext cx="6427838" cy="1918800"/>
            </a:xfrm>
            <a:custGeom>
              <a:avLst/>
              <a:gdLst>
                <a:gd name="connsiteX0" fmla="*/ 0 w 6427838"/>
                <a:gd name="connsiteY0" fmla="*/ 319806 h 1918800"/>
                <a:gd name="connsiteX1" fmla="*/ 319806 w 6427838"/>
                <a:gd name="connsiteY1" fmla="*/ 0 h 1918800"/>
                <a:gd name="connsiteX2" fmla="*/ 6108032 w 6427838"/>
                <a:gd name="connsiteY2" fmla="*/ 0 h 1918800"/>
                <a:gd name="connsiteX3" fmla="*/ 6427838 w 6427838"/>
                <a:gd name="connsiteY3" fmla="*/ 319806 h 1918800"/>
                <a:gd name="connsiteX4" fmla="*/ 6427838 w 6427838"/>
                <a:gd name="connsiteY4" fmla="*/ 1598994 h 1918800"/>
                <a:gd name="connsiteX5" fmla="*/ 6108032 w 6427838"/>
                <a:gd name="connsiteY5" fmla="*/ 1918800 h 1918800"/>
                <a:gd name="connsiteX6" fmla="*/ 319806 w 6427838"/>
                <a:gd name="connsiteY6" fmla="*/ 1918800 h 1918800"/>
                <a:gd name="connsiteX7" fmla="*/ 0 w 6427838"/>
                <a:gd name="connsiteY7" fmla="*/ 1598994 h 1918800"/>
                <a:gd name="connsiteX8" fmla="*/ 0 w 6427838"/>
                <a:gd name="connsiteY8" fmla="*/ 319806 h 1918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427838" h="1918800">
                  <a:moveTo>
                    <a:pt x="0" y="319806"/>
                  </a:moveTo>
                  <a:cubicBezTo>
                    <a:pt x="0" y="143182"/>
                    <a:pt x="143182" y="0"/>
                    <a:pt x="319806" y="0"/>
                  </a:cubicBezTo>
                  <a:lnTo>
                    <a:pt x="6108032" y="0"/>
                  </a:lnTo>
                  <a:cubicBezTo>
                    <a:pt x="6284656" y="0"/>
                    <a:pt x="6427838" y="143182"/>
                    <a:pt x="6427838" y="319806"/>
                  </a:cubicBezTo>
                  <a:lnTo>
                    <a:pt x="6427838" y="1598994"/>
                  </a:lnTo>
                  <a:cubicBezTo>
                    <a:pt x="6427838" y="1775618"/>
                    <a:pt x="6284656" y="1918800"/>
                    <a:pt x="6108032" y="1918800"/>
                  </a:cubicBezTo>
                  <a:lnTo>
                    <a:pt x="319806" y="1918800"/>
                  </a:lnTo>
                  <a:cubicBezTo>
                    <a:pt x="143182" y="1918800"/>
                    <a:pt x="0" y="1775618"/>
                    <a:pt x="0" y="1598994"/>
                  </a:cubicBezTo>
                  <a:lnTo>
                    <a:pt x="0" y="319806"/>
                  </a:lnTo>
                  <a:close/>
                </a:path>
              </a:pathLst>
            </a:custGeom>
            <a:solidFill>
              <a:schemeClr val="tx2">
                <a:lumMod val="20000"/>
                <a:lumOff val="80000"/>
              </a:schemeClr>
            </a:solidFill>
            <a:sp3d extrusionH="152250" prstMaterial="matte">
              <a:bevelT w="165100" prst="coolSlant"/>
            </a:sp3d>
          </p:spPr>
          <p:style>
            <a:lnRef idx="0">
              <a:schemeClr val="lt1">
                <a:hueOff val="0"/>
                <a:satOff val="0"/>
                <a:lumOff val="0"/>
                <a:alphaOff val="0"/>
              </a:schemeClr>
            </a:lnRef>
            <a:fillRef idx="1">
              <a:scrgbClr r="0" g="0" b="0"/>
            </a:fillRef>
            <a:effectRef idx="2">
              <a:schemeClr val="accent2">
                <a:hueOff val="0"/>
                <a:satOff val="0"/>
                <a:lumOff val="0"/>
                <a:alphaOff val="0"/>
              </a:schemeClr>
            </a:effectRef>
            <a:fontRef idx="minor">
              <a:schemeClr val="lt1"/>
            </a:fontRef>
          </p:style>
          <p:txBody>
            <a:bodyPr lIns="336625" tIns="93668" rIns="336625" bIns="93668" spcCol="1270" anchor="ctr">
              <a:sp3d extrusionH="28000" prstMaterial="matte"/>
            </a:bodyPr>
            <a:lstStyle/>
            <a:p>
              <a:pPr algn="ctr" defTabSz="1800225" eaLnBrk="1" fontAlgn="auto" latinLnBrk="1" hangingPunct="1">
                <a:lnSpc>
                  <a:spcPct val="90000"/>
                </a:lnSpc>
                <a:spcAft>
                  <a:spcPct val="35000"/>
                </a:spcAft>
                <a:defRPr/>
              </a:pPr>
              <a:endParaRPr lang="en-US" sz="4100" dirty="0">
                <a:latin typeface="ae_AlMothnna" pitchFamily="34" charset="-78"/>
                <a:cs typeface="ae_AlMothnna" pitchFamily="34" charset="-78"/>
              </a:endParaRPr>
            </a:p>
          </p:txBody>
        </p:sp>
      </p:grpSp>
      <p:sp>
        <p:nvSpPr>
          <p:cNvPr id="14339" name="مستطيل 1">
            <a:extLst>
              <a:ext uri="{FF2B5EF4-FFF2-40B4-BE49-F238E27FC236}">
                <a16:creationId xmlns:a16="http://schemas.microsoft.com/office/drawing/2014/main" id="{60A8080E-F5D1-32A2-10D3-D5C09A4488A9}"/>
              </a:ext>
            </a:extLst>
          </p:cNvPr>
          <p:cNvSpPr>
            <a:spLocks noChangeArrowheads="1"/>
          </p:cNvSpPr>
          <p:nvPr/>
        </p:nvSpPr>
        <p:spPr bwMode="auto">
          <a:xfrm rot="-539497">
            <a:off x="2417763" y="2163763"/>
            <a:ext cx="3998912" cy="1084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lvl1pPr>
              <a:defRPr>
                <a:solidFill>
                  <a:schemeClr val="tx1"/>
                </a:solidFill>
                <a:latin typeface="Malgun Gothic" panose="020B0503020000020004" pitchFamily="34" charset="-127"/>
                <a:ea typeface="Malgun Gothic" panose="020B0503020000020004" pitchFamily="34" charset="-127"/>
              </a:defRPr>
            </a:lvl1pPr>
            <a:lvl2pPr marL="742950" indent="-285750">
              <a:defRPr>
                <a:solidFill>
                  <a:schemeClr val="tx1"/>
                </a:solidFill>
                <a:latin typeface="Malgun Gothic" panose="020B0503020000020004" pitchFamily="34" charset="-127"/>
                <a:ea typeface="Malgun Gothic" panose="020B0503020000020004" pitchFamily="34" charset="-127"/>
              </a:defRPr>
            </a:lvl2pPr>
            <a:lvl3pPr marL="1143000" indent="-228600">
              <a:defRPr>
                <a:solidFill>
                  <a:schemeClr val="tx1"/>
                </a:solidFill>
                <a:latin typeface="Malgun Gothic" panose="020B0503020000020004" pitchFamily="34" charset="-127"/>
                <a:ea typeface="Malgun Gothic" panose="020B0503020000020004" pitchFamily="34" charset="-127"/>
              </a:defRPr>
            </a:lvl3pPr>
            <a:lvl4pPr marL="1600200" indent="-228600">
              <a:defRPr>
                <a:solidFill>
                  <a:schemeClr val="tx1"/>
                </a:solidFill>
                <a:latin typeface="Malgun Gothic" panose="020B0503020000020004" pitchFamily="34" charset="-127"/>
                <a:ea typeface="Malgun Gothic" panose="020B0503020000020004" pitchFamily="34" charset="-127"/>
              </a:defRPr>
            </a:lvl4pPr>
            <a:lvl5pPr marL="2057400" indent="-228600">
              <a:defRPr>
                <a:solidFill>
                  <a:schemeClr val="tx1"/>
                </a:solidFill>
                <a:latin typeface="Malgun Gothic" panose="020B0503020000020004" pitchFamily="34" charset="-127"/>
                <a:ea typeface="Malgun Gothic" panose="020B0503020000020004" pitchFamily="34" charset="-127"/>
              </a:defRPr>
            </a:lvl5pPr>
            <a:lvl6pPr marL="25146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6pPr>
            <a:lvl7pPr marL="29718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7pPr>
            <a:lvl8pPr marL="34290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8pPr>
            <a:lvl9pPr marL="38862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9pPr>
          </a:lstStyle>
          <a:p>
            <a:pPr eaLnBrk="1" latinLnBrk="1" hangingPunct="1"/>
            <a:r>
              <a:rPr lang="ar-DZ" altLang="fr-FR" sz="6600">
                <a:latin typeface="Traditional Arabic" panose="02020603050405020304" pitchFamily="18" charset="-78"/>
                <a:cs typeface="Traditional Arabic" panose="02020603050405020304" pitchFamily="18" charset="-78"/>
              </a:rPr>
              <a:t>الجانب النظري</a:t>
            </a:r>
            <a:endParaRPr lang="ar-EG" altLang="fr-FR" sz="6600">
              <a:latin typeface="Traditional Arabic" panose="02020603050405020304" pitchFamily="18" charset="-78"/>
              <a:cs typeface="Traditional Arabic" panose="02020603050405020304" pitchFamily="18" charset="-78"/>
            </a:endParaRPr>
          </a:p>
        </p:txBody>
      </p:sp>
      <p:sp>
        <p:nvSpPr>
          <p:cNvPr id="9" name="Rounded Rectangular Callout 31">
            <a:extLst>
              <a:ext uri="{FF2B5EF4-FFF2-40B4-BE49-F238E27FC236}">
                <a16:creationId xmlns:a16="http://schemas.microsoft.com/office/drawing/2014/main" id="{30067232-6E2C-4503-8087-008B516D2D12}"/>
              </a:ext>
            </a:extLst>
          </p:cNvPr>
          <p:cNvSpPr/>
          <p:nvPr/>
        </p:nvSpPr>
        <p:spPr>
          <a:xfrm flipH="1">
            <a:off x="500063" y="357188"/>
            <a:ext cx="1928812" cy="1071562"/>
          </a:xfrm>
          <a:prstGeom prst="wedgeRoundRectCallout">
            <a:avLst>
              <a:gd name="adj1" fmla="val -72812"/>
              <a:gd name="adj2" fmla="val 88302"/>
              <a:gd name="adj3" fmla="val 16667"/>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latinLnBrk="1" hangingPunct="1">
              <a:spcBef>
                <a:spcPts val="0"/>
              </a:spcBef>
              <a:spcAft>
                <a:spcPts val="0"/>
              </a:spcAft>
              <a:defRPr/>
            </a:pPr>
            <a:endParaRPr lang="en-US"/>
          </a:p>
        </p:txBody>
      </p:sp>
      <p:sp>
        <p:nvSpPr>
          <p:cNvPr id="10" name="Rectangle 9">
            <a:extLst>
              <a:ext uri="{FF2B5EF4-FFF2-40B4-BE49-F238E27FC236}">
                <a16:creationId xmlns:a16="http://schemas.microsoft.com/office/drawing/2014/main" id="{DEB77163-EE6C-45E4-B203-1BC787F4AE5F}"/>
              </a:ext>
            </a:extLst>
          </p:cNvPr>
          <p:cNvSpPr/>
          <p:nvPr/>
        </p:nvSpPr>
        <p:spPr>
          <a:xfrm>
            <a:off x="857250" y="428625"/>
            <a:ext cx="1249363" cy="865188"/>
          </a:xfrm>
          <a:custGeom>
            <a:avLst/>
            <a:gdLst>
              <a:gd name="connsiteX0" fmla="*/ 833935 w 3239999"/>
              <a:gd name="connsiteY0" fmla="*/ 22 h 3032924"/>
              <a:gd name="connsiteX1" fmla="*/ 1576606 w 3239999"/>
              <a:gd name="connsiteY1" fmla="*/ 402054 h 3032924"/>
              <a:gd name="connsiteX2" fmla="*/ 1576606 w 3239999"/>
              <a:gd name="connsiteY2" fmla="*/ 430441 h 3032924"/>
              <a:gd name="connsiteX3" fmla="*/ 1576606 w 3239999"/>
              <a:gd name="connsiteY3" fmla="*/ 526981 h 3032924"/>
              <a:gd name="connsiteX4" fmla="*/ 1576606 w 3239999"/>
              <a:gd name="connsiteY4" fmla="*/ 2765302 h 3032924"/>
              <a:gd name="connsiteX5" fmla="*/ 378630 w 3239999"/>
              <a:gd name="connsiteY5" fmla="*/ 2472117 h 3032924"/>
              <a:gd name="connsiteX6" fmla="*/ 384918 w 3239999"/>
              <a:gd name="connsiteY6" fmla="*/ 526981 h 3032924"/>
              <a:gd name="connsiteX7" fmla="*/ 239143 w 3239999"/>
              <a:gd name="connsiteY7" fmla="*/ 526981 h 3032924"/>
              <a:gd name="connsiteX8" fmla="*/ 239143 w 3239999"/>
              <a:gd name="connsiteY8" fmla="*/ 2776423 h 3032924"/>
              <a:gd name="connsiteX9" fmla="*/ 1576606 w 3239999"/>
              <a:gd name="connsiteY9" fmla="*/ 2776423 h 3032924"/>
              <a:gd name="connsiteX10" fmla="*/ 1576606 w 3239999"/>
              <a:gd name="connsiteY10" fmla="*/ 2778202 h 3032924"/>
              <a:gd name="connsiteX11" fmla="*/ 1663394 w 3239999"/>
              <a:gd name="connsiteY11" fmla="*/ 2778202 h 3032924"/>
              <a:gd name="connsiteX12" fmla="*/ 1663394 w 3239999"/>
              <a:gd name="connsiteY12" fmla="*/ 2776423 h 3032924"/>
              <a:gd name="connsiteX13" fmla="*/ 3000856 w 3239999"/>
              <a:gd name="connsiteY13" fmla="*/ 2776423 h 3032924"/>
              <a:gd name="connsiteX14" fmla="*/ 3000856 w 3239999"/>
              <a:gd name="connsiteY14" fmla="*/ 526981 h 3032924"/>
              <a:gd name="connsiteX15" fmla="*/ 2855082 w 3239999"/>
              <a:gd name="connsiteY15" fmla="*/ 526981 h 3032924"/>
              <a:gd name="connsiteX16" fmla="*/ 2861369 w 3239999"/>
              <a:gd name="connsiteY16" fmla="*/ 2472117 h 3032924"/>
              <a:gd name="connsiteX17" fmla="*/ 1663394 w 3239999"/>
              <a:gd name="connsiteY17" fmla="*/ 2765302 h 3032924"/>
              <a:gd name="connsiteX18" fmla="*/ 1663394 w 3239999"/>
              <a:gd name="connsiteY18" fmla="*/ 526981 h 3032924"/>
              <a:gd name="connsiteX19" fmla="*/ 1663394 w 3239999"/>
              <a:gd name="connsiteY19" fmla="*/ 430441 h 3032924"/>
              <a:gd name="connsiteX20" fmla="*/ 1663394 w 3239999"/>
              <a:gd name="connsiteY20" fmla="*/ 402054 h 3032924"/>
              <a:gd name="connsiteX21" fmla="*/ 2406065 w 3239999"/>
              <a:gd name="connsiteY21" fmla="*/ 22 h 3032924"/>
              <a:gd name="connsiteX22" fmla="*/ 2853673 w 3239999"/>
              <a:gd name="connsiteY22" fmla="*/ 91100 h 3032924"/>
              <a:gd name="connsiteX23" fmla="*/ 2854770 w 3239999"/>
              <a:gd name="connsiteY23" fmla="*/ 430441 h 3032924"/>
              <a:gd name="connsiteX24" fmla="*/ 3120669 w 3239999"/>
              <a:gd name="connsiteY24" fmla="*/ 428517 h 3032924"/>
              <a:gd name="connsiteX25" fmla="*/ 3120669 w 3239999"/>
              <a:gd name="connsiteY25" fmla="*/ 738345 h 3032924"/>
              <a:gd name="connsiteX26" fmla="*/ 3239999 w 3239999"/>
              <a:gd name="connsiteY26" fmla="*/ 738345 h 3032924"/>
              <a:gd name="connsiteX27" fmla="*/ 3239999 w 3239999"/>
              <a:gd name="connsiteY27" fmla="*/ 3032924 h 3032924"/>
              <a:gd name="connsiteX28" fmla="*/ 0 w 3239999"/>
              <a:gd name="connsiteY28" fmla="*/ 3032924 h 3032924"/>
              <a:gd name="connsiteX29" fmla="*/ 0 w 3239999"/>
              <a:gd name="connsiteY29" fmla="*/ 738345 h 3032924"/>
              <a:gd name="connsiteX30" fmla="*/ 102477 w 3239999"/>
              <a:gd name="connsiteY30" fmla="*/ 738345 h 3032924"/>
              <a:gd name="connsiteX31" fmla="*/ 102477 w 3239999"/>
              <a:gd name="connsiteY31" fmla="*/ 428517 h 3032924"/>
              <a:gd name="connsiteX32" fmla="*/ 385229 w 3239999"/>
              <a:gd name="connsiteY32" fmla="*/ 430441 h 3032924"/>
              <a:gd name="connsiteX33" fmla="*/ 386326 w 3239999"/>
              <a:gd name="connsiteY33" fmla="*/ 91100 h 3032924"/>
              <a:gd name="connsiteX34" fmla="*/ 833935 w 3239999"/>
              <a:gd name="connsiteY34" fmla="*/ 22 h 3032924"/>
              <a:gd name="connsiteX0" fmla="*/ 833935 w 3239999"/>
              <a:gd name="connsiteY0" fmla="*/ 22 h 3032924"/>
              <a:gd name="connsiteX1" fmla="*/ 1576606 w 3239999"/>
              <a:gd name="connsiteY1" fmla="*/ 402054 h 3032924"/>
              <a:gd name="connsiteX2" fmla="*/ 1576606 w 3239999"/>
              <a:gd name="connsiteY2" fmla="*/ 430441 h 3032924"/>
              <a:gd name="connsiteX3" fmla="*/ 1576606 w 3239999"/>
              <a:gd name="connsiteY3" fmla="*/ 526981 h 3032924"/>
              <a:gd name="connsiteX4" fmla="*/ 1576606 w 3239999"/>
              <a:gd name="connsiteY4" fmla="*/ 2765302 h 3032924"/>
              <a:gd name="connsiteX5" fmla="*/ 378630 w 3239999"/>
              <a:gd name="connsiteY5" fmla="*/ 2472117 h 3032924"/>
              <a:gd name="connsiteX6" fmla="*/ 384918 w 3239999"/>
              <a:gd name="connsiteY6" fmla="*/ 526981 h 3032924"/>
              <a:gd name="connsiteX7" fmla="*/ 239143 w 3239999"/>
              <a:gd name="connsiteY7" fmla="*/ 526981 h 3032924"/>
              <a:gd name="connsiteX8" fmla="*/ 239143 w 3239999"/>
              <a:gd name="connsiteY8" fmla="*/ 2776423 h 3032924"/>
              <a:gd name="connsiteX9" fmla="*/ 1576606 w 3239999"/>
              <a:gd name="connsiteY9" fmla="*/ 2776423 h 3032924"/>
              <a:gd name="connsiteX10" fmla="*/ 1576606 w 3239999"/>
              <a:gd name="connsiteY10" fmla="*/ 2778202 h 3032924"/>
              <a:gd name="connsiteX11" fmla="*/ 1663394 w 3239999"/>
              <a:gd name="connsiteY11" fmla="*/ 2778202 h 3032924"/>
              <a:gd name="connsiteX12" fmla="*/ 1663394 w 3239999"/>
              <a:gd name="connsiteY12" fmla="*/ 2776423 h 3032924"/>
              <a:gd name="connsiteX13" fmla="*/ 3000856 w 3239999"/>
              <a:gd name="connsiteY13" fmla="*/ 2776423 h 3032924"/>
              <a:gd name="connsiteX14" fmla="*/ 3000856 w 3239999"/>
              <a:gd name="connsiteY14" fmla="*/ 526981 h 3032924"/>
              <a:gd name="connsiteX15" fmla="*/ 2855082 w 3239999"/>
              <a:gd name="connsiteY15" fmla="*/ 526981 h 3032924"/>
              <a:gd name="connsiteX16" fmla="*/ 2861369 w 3239999"/>
              <a:gd name="connsiteY16" fmla="*/ 2472117 h 3032924"/>
              <a:gd name="connsiteX17" fmla="*/ 1663394 w 3239999"/>
              <a:gd name="connsiteY17" fmla="*/ 2765302 h 3032924"/>
              <a:gd name="connsiteX18" fmla="*/ 1663394 w 3239999"/>
              <a:gd name="connsiteY18" fmla="*/ 526981 h 3032924"/>
              <a:gd name="connsiteX19" fmla="*/ 1663394 w 3239999"/>
              <a:gd name="connsiteY19" fmla="*/ 430441 h 3032924"/>
              <a:gd name="connsiteX20" fmla="*/ 1663394 w 3239999"/>
              <a:gd name="connsiteY20" fmla="*/ 402054 h 3032924"/>
              <a:gd name="connsiteX21" fmla="*/ 2406065 w 3239999"/>
              <a:gd name="connsiteY21" fmla="*/ 22 h 3032924"/>
              <a:gd name="connsiteX22" fmla="*/ 2853673 w 3239999"/>
              <a:gd name="connsiteY22" fmla="*/ 91100 h 3032924"/>
              <a:gd name="connsiteX23" fmla="*/ 2854770 w 3239999"/>
              <a:gd name="connsiteY23" fmla="*/ 430441 h 3032924"/>
              <a:gd name="connsiteX24" fmla="*/ 3120669 w 3239999"/>
              <a:gd name="connsiteY24" fmla="*/ 428517 h 3032924"/>
              <a:gd name="connsiteX25" fmla="*/ 3120669 w 3239999"/>
              <a:gd name="connsiteY25" fmla="*/ 738345 h 3032924"/>
              <a:gd name="connsiteX26" fmla="*/ 3239999 w 3239999"/>
              <a:gd name="connsiteY26" fmla="*/ 738345 h 3032924"/>
              <a:gd name="connsiteX27" fmla="*/ 3239999 w 3239999"/>
              <a:gd name="connsiteY27" fmla="*/ 3032924 h 3032924"/>
              <a:gd name="connsiteX28" fmla="*/ 0 w 3239999"/>
              <a:gd name="connsiteY28" fmla="*/ 3032924 h 3032924"/>
              <a:gd name="connsiteX29" fmla="*/ 0 w 3239999"/>
              <a:gd name="connsiteY29" fmla="*/ 738345 h 3032924"/>
              <a:gd name="connsiteX30" fmla="*/ 102477 w 3239999"/>
              <a:gd name="connsiteY30" fmla="*/ 738345 h 3032924"/>
              <a:gd name="connsiteX31" fmla="*/ 102477 w 3239999"/>
              <a:gd name="connsiteY31" fmla="*/ 428517 h 3032924"/>
              <a:gd name="connsiteX32" fmla="*/ 385229 w 3239999"/>
              <a:gd name="connsiteY32" fmla="*/ 430441 h 3032924"/>
              <a:gd name="connsiteX33" fmla="*/ 386326 w 3239999"/>
              <a:gd name="connsiteY33" fmla="*/ 91100 h 3032924"/>
              <a:gd name="connsiteX34" fmla="*/ 833935 w 3239999"/>
              <a:gd name="connsiteY34" fmla="*/ 22 h 3032924"/>
              <a:gd name="connsiteX0" fmla="*/ 833935 w 3239999"/>
              <a:gd name="connsiteY0" fmla="*/ 22 h 3032924"/>
              <a:gd name="connsiteX1" fmla="*/ 1576606 w 3239999"/>
              <a:gd name="connsiteY1" fmla="*/ 402054 h 3032924"/>
              <a:gd name="connsiteX2" fmla="*/ 1576606 w 3239999"/>
              <a:gd name="connsiteY2" fmla="*/ 430441 h 3032924"/>
              <a:gd name="connsiteX3" fmla="*/ 1576606 w 3239999"/>
              <a:gd name="connsiteY3" fmla="*/ 526981 h 3032924"/>
              <a:gd name="connsiteX4" fmla="*/ 1576606 w 3239999"/>
              <a:gd name="connsiteY4" fmla="*/ 2765302 h 3032924"/>
              <a:gd name="connsiteX5" fmla="*/ 378630 w 3239999"/>
              <a:gd name="connsiteY5" fmla="*/ 2472117 h 3032924"/>
              <a:gd name="connsiteX6" fmla="*/ 384918 w 3239999"/>
              <a:gd name="connsiteY6" fmla="*/ 526981 h 3032924"/>
              <a:gd name="connsiteX7" fmla="*/ 239143 w 3239999"/>
              <a:gd name="connsiteY7" fmla="*/ 526981 h 3032924"/>
              <a:gd name="connsiteX8" fmla="*/ 239143 w 3239999"/>
              <a:gd name="connsiteY8" fmla="*/ 2776423 h 3032924"/>
              <a:gd name="connsiteX9" fmla="*/ 1576606 w 3239999"/>
              <a:gd name="connsiteY9" fmla="*/ 2776423 h 3032924"/>
              <a:gd name="connsiteX10" fmla="*/ 1576606 w 3239999"/>
              <a:gd name="connsiteY10" fmla="*/ 2778202 h 3032924"/>
              <a:gd name="connsiteX11" fmla="*/ 1663394 w 3239999"/>
              <a:gd name="connsiteY11" fmla="*/ 2778202 h 3032924"/>
              <a:gd name="connsiteX12" fmla="*/ 1663394 w 3239999"/>
              <a:gd name="connsiteY12" fmla="*/ 2776423 h 3032924"/>
              <a:gd name="connsiteX13" fmla="*/ 3000856 w 3239999"/>
              <a:gd name="connsiteY13" fmla="*/ 2776423 h 3032924"/>
              <a:gd name="connsiteX14" fmla="*/ 3000856 w 3239999"/>
              <a:gd name="connsiteY14" fmla="*/ 526981 h 3032924"/>
              <a:gd name="connsiteX15" fmla="*/ 2855082 w 3239999"/>
              <a:gd name="connsiteY15" fmla="*/ 526981 h 3032924"/>
              <a:gd name="connsiteX16" fmla="*/ 2861369 w 3239999"/>
              <a:gd name="connsiteY16" fmla="*/ 2472117 h 3032924"/>
              <a:gd name="connsiteX17" fmla="*/ 1663394 w 3239999"/>
              <a:gd name="connsiteY17" fmla="*/ 2765302 h 3032924"/>
              <a:gd name="connsiteX18" fmla="*/ 1663394 w 3239999"/>
              <a:gd name="connsiteY18" fmla="*/ 526981 h 3032924"/>
              <a:gd name="connsiteX19" fmla="*/ 1663394 w 3239999"/>
              <a:gd name="connsiteY19" fmla="*/ 430441 h 3032924"/>
              <a:gd name="connsiteX20" fmla="*/ 1663394 w 3239999"/>
              <a:gd name="connsiteY20" fmla="*/ 402054 h 3032924"/>
              <a:gd name="connsiteX21" fmla="*/ 2406065 w 3239999"/>
              <a:gd name="connsiteY21" fmla="*/ 22 h 3032924"/>
              <a:gd name="connsiteX22" fmla="*/ 2853673 w 3239999"/>
              <a:gd name="connsiteY22" fmla="*/ 91100 h 3032924"/>
              <a:gd name="connsiteX23" fmla="*/ 2854770 w 3239999"/>
              <a:gd name="connsiteY23" fmla="*/ 430441 h 3032924"/>
              <a:gd name="connsiteX24" fmla="*/ 3120669 w 3239999"/>
              <a:gd name="connsiteY24" fmla="*/ 428517 h 3032924"/>
              <a:gd name="connsiteX25" fmla="*/ 3120669 w 3239999"/>
              <a:gd name="connsiteY25" fmla="*/ 738345 h 3032924"/>
              <a:gd name="connsiteX26" fmla="*/ 3239999 w 3239999"/>
              <a:gd name="connsiteY26" fmla="*/ 738345 h 3032924"/>
              <a:gd name="connsiteX27" fmla="*/ 3239999 w 3239999"/>
              <a:gd name="connsiteY27" fmla="*/ 3032924 h 3032924"/>
              <a:gd name="connsiteX28" fmla="*/ 0 w 3239999"/>
              <a:gd name="connsiteY28" fmla="*/ 3032924 h 3032924"/>
              <a:gd name="connsiteX29" fmla="*/ 0 w 3239999"/>
              <a:gd name="connsiteY29" fmla="*/ 738345 h 3032924"/>
              <a:gd name="connsiteX30" fmla="*/ 102477 w 3239999"/>
              <a:gd name="connsiteY30" fmla="*/ 738345 h 3032924"/>
              <a:gd name="connsiteX31" fmla="*/ 102477 w 3239999"/>
              <a:gd name="connsiteY31" fmla="*/ 428517 h 3032924"/>
              <a:gd name="connsiteX32" fmla="*/ 385229 w 3239999"/>
              <a:gd name="connsiteY32" fmla="*/ 430441 h 3032924"/>
              <a:gd name="connsiteX33" fmla="*/ 386326 w 3239999"/>
              <a:gd name="connsiteY33" fmla="*/ 91100 h 3032924"/>
              <a:gd name="connsiteX34" fmla="*/ 833935 w 3239999"/>
              <a:gd name="connsiteY34" fmla="*/ 2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29618 w 3239999"/>
              <a:gd name="connsiteY32" fmla="*/ 2690698 h 3032924"/>
              <a:gd name="connsiteX33" fmla="*/ 1576606 w 3239999"/>
              <a:gd name="connsiteY33" fmla="*/ 2776423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2991331 w 3239999"/>
              <a:gd name="connsiteY3" fmla="*/ 2709748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29618 w 3239999"/>
              <a:gd name="connsiteY32" fmla="*/ 2690698 h 3032924"/>
              <a:gd name="connsiteX33" fmla="*/ 1576606 w 3239999"/>
              <a:gd name="connsiteY33" fmla="*/ 2776423 h 30329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3239999" h="3032924">
                <a:moveTo>
                  <a:pt x="1576606" y="2778202"/>
                </a:moveTo>
                <a:cubicBezTo>
                  <a:pt x="1576606" y="2778795"/>
                  <a:pt x="1663394" y="2792670"/>
                  <a:pt x="1663394" y="2778202"/>
                </a:cubicBezTo>
                <a:lnTo>
                  <a:pt x="1663394" y="2776423"/>
                </a:lnTo>
                <a:cubicBezTo>
                  <a:pt x="2185083" y="2605634"/>
                  <a:pt x="2444552" y="2500589"/>
                  <a:pt x="2991331" y="2709748"/>
                </a:cubicBezTo>
                <a:lnTo>
                  <a:pt x="3000856" y="526981"/>
                </a:lnTo>
                <a:lnTo>
                  <a:pt x="2855082" y="526981"/>
                </a:lnTo>
                <a:cubicBezTo>
                  <a:pt x="2857178" y="1175360"/>
                  <a:pt x="2859273" y="1823738"/>
                  <a:pt x="2861369" y="2472117"/>
                </a:cubicBezTo>
                <a:cubicBezTo>
                  <a:pt x="2483869" y="2318121"/>
                  <a:pt x="2052449" y="2439541"/>
                  <a:pt x="1663394" y="2765302"/>
                </a:cubicBezTo>
                <a:lnTo>
                  <a:pt x="1663394" y="526981"/>
                </a:lnTo>
                <a:lnTo>
                  <a:pt x="1663394" y="430441"/>
                </a:lnTo>
                <a:lnTo>
                  <a:pt x="1663394" y="402054"/>
                </a:lnTo>
                <a:cubicBezTo>
                  <a:pt x="1896442" y="149589"/>
                  <a:pt x="2115835" y="2106"/>
                  <a:pt x="2406065" y="22"/>
                </a:cubicBezTo>
                <a:cubicBezTo>
                  <a:pt x="2537987" y="-925"/>
                  <a:pt x="2684544" y="28169"/>
                  <a:pt x="2853673" y="91100"/>
                </a:cubicBezTo>
                <a:cubicBezTo>
                  <a:pt x="2854039" y="204214"/>
                  <a:pt x="2854404" y="317327"/>
                  <a:pt x="2854770" y="430441"/>
                </a:cubicBezTo>
                <a:lnTo>
                  <a:pt x="3120669" y="428517"/>
                </a:lnTo>
                <a:lnTo>
                  <a:pt x="3120669" y="738345"/>
                </a:lnTo>
                <a:lnTo>
                  <a:pt x="3239999" y="738345"/>
                </a:lnTo>
                <a:lnTo>
                  <a:pt x="3239999" y="3032924"/>
                </a:lnTo>
                <a:lnTo>
                  <a:pt x="0" y="3032924"/>
                </a:lnTo>
                <a:lnTo>
                  <a:pt x="0" y="738345"/>
                </a:lnTo>
                <a:lnTo>
                  <a:pt x="102477" y="738345"/>
                </a:lnTo>
                <a:lnTo>
                  <a:pt x="102477" y="428517"/>
                </a:lnTo>
                <a:lnTo>
                  <a:pt x="385229" y="430441"/>
                </a:lnTo>
                <a:cubicBezTo>
                  <a:pt x="385595" y="317327"/>
                  <a:pt x="385960" y="204214"/>
                  <a:pt x="386326" y="91100"/>
                </a:cubicBezTo>
                <a:cubicBezTo>
                  <a:pt x="555455" y="28169"/>
                  <a:pt x="702013" y="-925"/>
                  <a:pt x="833935" y="22"/>
                </a:cubicBezTo>
                <a:cubicBezTo>
                  <a:pt x="1124164" y="2106"/>
                  <a:pt x="1343558" y="149589"/>
                  <a:pt x="1576606" y="402054"/>
                </a:cubicBezTo>
                <a:lnTo>
                  <a:pt x="1576606" y="430441"/>
                </a:lnTo>
                <a:lnTo>
                  <a:pt x="1576606" y="526981"/>
                </a:lnTo>
                <a:lnTo>
                  <a:pt x="1576606" y="2765302"/>
                </a:lnTo>
                <a:cubicBezTo>
                  <a:pt x="1187550" y="2439541"/>
                  <a:pt x="756130" y="2318121"/>
                  <a:pt x="378630" y="2472117"/>
                </a:cubicBezTo>
                <a:lnTo>
                  <a:pt x="384918" y="526981"/>
                </a:lnTo>
                <a:lnTo>
                  <a:pt x="239143" y="526981"/>
                </a:lnTo>
                <a:lnTo>
                  <a:pt x="229618" y="2690698"/>
                </a:lnTo>
                <a:cubicBezTo>
                  <a:pt x="773243" y="2466244"/>
                  <a:pt x="1081748" y="2626096"/>
                  <a:pt x="1576606" y="2776423"/>
                </a:cubicBezTo>
              </a:path>
            </a:pathLst>
          </a:cu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fontAlgn="auto">
              <a:spcBef>
                <a:spcPts val="0"/>
              </a:spcBef>
              <a:spcAft>
                <a:spcPts val="0"/>
              </a:spcAft>
              <a:defRPr/>
            </a:pPr>
            <a:endParaRPr lang="ko-KR" altLang="en-US" dirty="0"/>
          </a:p>
        </p:txBody>
      </p:sp>
      <p:sp>
        <p:nvSpPr>
          <p:cNvPr id="13" name="Rounded Rectangular Callout 31">
            <a:extLst>
              <a:ext uri="{FF2B5EF4-FFF2-40B4-BE49-F238E27FC236}">
                <a16:creationId xmlns:a16="http://schemas.microsoft.com/office/drawing/2014/main" id="{30067232-6E2C-4503-8087-008B516D2D12}"/>
              </a:ext>
            </a:extLst>
          </p:cNvPr>
          <p:cNvSpPr/>
          <p:nvPr/>
        </p:nvSpPr>
        <p:spPr>
          <a:xfrm flipH="1">
            <a:off x="3000375" y="285750"/>
            <a:ext cx="1928813" cy="1071563"/>
          </a:xfrm>
          <a:prstGeom prst="wedgeRoundRectCallout">
            <a:avLst>
              <a:gd name="adj1" fmla="val -5257"/>
              <a:gd name="adj2" fmla="val 88302"/>
              <a:gd name="adj3" fmla="val 16667"/>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latinLnBrk="1" hangingPunct="1">
              <a:spcBef>
                <a:spcPts val="0"/>
              </a:spcBef>
              <a:spcAft>
                <a:spcPts val="0"/>
              </a:spcAft>
              <a:defRPr/>
            </a:pPr>
            <a:endParaRPr lang="en-US"/>
          </a:p>
        </p:txBody>
      </p:sp>
      <p:sp>
        <p:nvSpPr>
          <p:cNvPr id="14" name="Rounded Rectangular Callout 31">
            <a:extLst>
              <a:ext uri="{FF2B5EF4-FFF2-40B4-BE49-F238E27FC236}">
                <a16:creationId xmlns:a16="http://schemas.microsoft.com/office/drawing/2014/main" id="{30067232-6E2C-4503-8087-008B516D2D12}"/>
              </a:ext>
            </a:extLst>
          </p:cNvPr>
          <p:cNvSpPr/>
          <p:nvPr/>
        </p:nvSpPr>
        <p:spPr>
          <a:xfrm flipH="1">
            <a:off x="5572125" y="285750"/>
            <a:ext cx="1928813" cy="1071563"/>
          </a:xfrm>
          <a:prstGeom prst="wedgeRoundRectCallout">
            <a:avLst>
              <a:gd name="adj1" fmla="val 26150"/>
              <a:gd name="adj2" fmla="val 96835"/>
              <a:gd name="adj3" fmla="val 16667"/>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latinLnBrk="1" hangingPunct="1">
              <a:spcBef>
                <a:spcPts val="0"/>
              </a:spcBef>
              <a:spcAft>
                <a:spcPts val="0"/>
              </a:spcAft>
              <a:defRPr/>
            </a:pPr>
            <a:endParaRPr lang="en-US"/>
          </a:p>
        </p:txBody>
      </p:sp>
      <p:sp>
        <p:nvSpPr>
          <p:cNvPr id="15" name="Freeform 108">
            <a:extLst>
              <a:ext uri="{FF2B5EF4-FFF2-40B4-BE49-F238E27FC236}">
                <a16:creationId xmlns:a16="http://schemas.microsoft.com/office/drawing/2014/main" id="{6A02011B-41CE-4E20-9214-001F7D847E12}"/>
              </a:ext>
            </a:extLst>
          </p:cNvPr>
          <p:cNvSpPr/>
          <p:nvPr/>
        </p:nvSpPr>
        <p:spPr>
          <a:xfrm>
            <a:off x="3429000" y="428625"/>
            <a:ext cx="928688" cy="785813"/>
          </a:xfrm>
          <a:custGeom>
            <a:avLst/>
            <a:gdLst/>
            <a:ahLst/>
            <a:cxnLst/>
            <a:rect l="l" t="t" r="r" b="b"/>
            <a:pathLst>
              <a:path w="341005" h="376812">
                <a:moveTo>
                  <a:pt x="179590" y="105941"/>
                </a:moveTo>
                <a:cubicBezTo>
                  <a:pt x="189466" y="103284"/>
                  <a:pt x="200229" y="106383"/>
                  <a:pt x="207502" y="113978"/>
                </a:cubicBezTo>
                <a:lnTo>
                  <a:pt x="205155" y="116193"/>
                </a:lnTo>
                <a:cubicBezTo>
                  <a:pt x="198727" y="109493"/>
                  <a:pt x="189244" y="106732"/>
                  <a:pt x="180543" y="109027"/>
                </a:cubicBezTo>
                <a:cubicBezTo>
                  <a:pt x="171284" y="111470"/>
                  <a:pt x="164597" y="119184"/>
                  <a:pt x="163491" y="128699"/>
                </a:cubicBezTo>
                <a:lnTo>
                  <a:pt x="160301" y="128192"/>
                </a:lnTo>
                <a:cubicBezTo>
                  <a:pt x="160626" y="125509"/>
                  <a:pt x="161343" y="122953"/>
                  <a:pt x="162397" y="120583"/>
                </a:cubicBezTo>
                <a:cubicBezTo>
                  <a:pt x="163188" y="118806"/>
                  <a:pt x="164168" y="117134"/>
                  <a:pt x="165317" y="115593"/>
                </a:cubicBezTo>
                <a:close/>
                <a:moveTo>
                  <a:pt x="184774" y="76800"/>
                </a:moveTo>
                <a:cubicBezTo>
                  <a:pt x="189722" y="75892"/>
                  <a:pt x="194950" y="76276"/>
                  <a:pt x="199898" y="78055"/>
                </a:cubicBezTo>
                <a:lnTo>
                  <a:pt x="198784" y="81085"/>
                </a:lnTo>
                <a:cubicBezTo>
                  <a:pt x="190044" y="77951"/>
                  <a:pt x="180324" y="79705"/>
                  <a:pt x="173557" y="85636"/>
                </a:cubicBezTo>
                <a:cubicBezTo>
                  <a:pt x="166357" y="91948"/>
                  <a:pt x="163808" y="101834"/>
                  <a:pt x="167057" y="110845"/>
                </a:cubicBezTo>
                <a:lnTo>
                  <a:pt x="163976" y="111813"/>
                </a:lnTo>
                <a:cubicBezTo>
                  <a:pt x="161264" y="104174"/>
                  <a:pt x="162206" y="95982"/>
                  <a:pt x="166259" y="89343"/>
                </a:cubicBezTo>
                <a:lnTo>
                  <a:pt x="171329" y="83298"/>
                </a:lnTo>
                <a:cubicBezTo>
                  <a:pt x="175158" y="79908"/>
                  <a:pt x="179826" y="77708"/>
                  <a:pt x="184774" y="76800"/>
                </a:cubicBezTo>
                <a:close/>
                <a:moveTo>
                  <a:pt x="179076" y="24908"/>
                </a:moveTo>
                <a:cubicBezTo>
                  <a:pt x="173882" y="25821"/>
                  <a:pt x="169065" y="28595"/>
                  <a:pt x="165693" y="33023"/>
                </a:cubicBezTo>
                <a:lnTo>
                  <a:pt x="165081" y="32645"/>
                </a:lnTo>
                <a:lnTo>
                  <a:pt x="164343" y="33841"/>
                </a:lnTo>
                <a:lnTo>
                  <a:pt x="159156" y="28989"/>
                </a:lnTo>
                <a:cubicBezTo>
                  <a:pt x="147650" y="21890"/>
                  <a:pt x="132568" y="25462"/>
                  <a:pt x="125468" y="36968"/>
                </a:cubicBezTo>
                <a:cubicBezTo>
                  <a:pt x="125028" y="37682"/>
                  <a:pt x="124628" y="38410"/>
                  <a:pt x="124607" y="39302"/>
                </a:cubicBezTo>
                <a:cubicBezTo>
                  <a:pt x="121192" y="53871"/>
                  <a:pt x="126621" y="67918"/>
                  <a:pt x="137512" y="72288"/>
                </a:cubicBezTo>
                <a:lnTo>
                  <a:pt x="136408" y="75373"/>
                </a:lnTo>
                <a:cubicBezTo>
                  <a:pt x="125065" y="70889"/>
                  <a:pt x="118824" y="57470"/>
                  <a:pt x="120792" y="42874"/>
                </a:cubicBezTo>
                <a:cubicBezTo>
                  <a:pt x="110219" y="38045"/>
                  <a:pt x="97555" y="41998"/>
                  <a:pt x="91229" y="52250"/>
                </a:cubicBezTo>
                <a:cubicBezTo>
                  <a:pt x="86215" y="60377"/>
                  <a:pt x="87164" y="68019"/>
                  <a:pt x="90995" y="75559"/>
                </a:cubicBezTo>
                <a:cubicBezTo>
                  <a:pt x="88405" y="77546"/>
                  <a:pt x="86197" y="80074"/>
                  <a:pt x="84391" y="83001"/>
                </a:cubicBezTo>
                <a:cubicBezTo>
                  <a:pt x="75261" y="97799"/>
                  <a:pt x="79855" y="117197"/>
                  <a:pt x="94653" y="126328"/>
                </a:cubicBezTo>
                <a:cubicBezTo>
                  <a:pt x="99603" y="129383"/>
                  <a:pt x="105068" y="130901"/>
                  <a:pt x="110449" y="130283"/>
                </a:cubicBezTo>
                <a:cubicBezTo>
                  <a:pt x="111461" y="121556"/>
                  <a:pt x="114239" y="112980"/>
                  <a:pt x="118788" y="105103"/>
                </a:cubicBezTo>
                <a:lnTo>
                  <a:pt x="122060" y="106993"/>
                </a:lnTo>
                <a:cubicBezTo>
                  <a:pt x="117549" y="114804"/>
                  <a:pt x="114885" y="123345"/>
                  <a:pt x="114602" y="132066"/>
                </a:cubicBezTo>
                <a:cubicBezTo>
                  <a:pt x="118189" y="142541"/>
                  <a:pt x="127538" y="149533"/>
                  <a:pt x="138054" y="150704"/>
                </a:cubicBezTo>
                <a:lnTo>
                  <a:pt x="138622" y="157584"/>
                </a:lnTo>
                <a:cubicBezTo>
                  <a:pt x="141809" y="168599"/>
                  <a:pt x="152592" y="175355"/>
                  <a:pt x="163536" y="173320"/>
                </a:cubicBezTo>
                <a:lnTo>
                  <a:pt x="163736" y="174011"/>
                </a:lnTo>
                <a:lnTo>
                  <a:pt x="165086" y="173621"/>
                </a:lnTo>
                <a:lnTo>
                  <a:pt x="165671" y="180699"/>
                </a:lnTo>
                <a:cubicBezTo>
                  <a:pt x="169429" y="193686"/>
                  <a:pt x="183003" y="201168"/>
                  <a:pt x="195990" y="197411"/>
                </a:cubicBezTo>
                <a:cubicBezTo>
                  <a:pt x="196796" y="197178"/>
                  <a:pt x="197581" y="196907"/>
                  <a:pt x="198196" y="196260"/>
                </a:cubicBezTo>
                <a:cubicBezTo>
                  <a:pt x="209934" y="188156"/>
                  <a:pt x="215400" y="175007"/>
                  <a:pt x="211155" y="164763"/>
                </a:cubicBezTo>
                <a:cubicBezTo>
                  <a:pt x="205121" y="170199"/>
                  <a:pt x="196738" y="172687"/>
                  <a:pt x="188343" y="171472"/>
                </a:cubicBezTo>
                <a:lnTo>
                  <a:pt x="188829" y="168281"/>
                </a:lnTo>
                <a:cubicBezTo>
                  <a:pt x="198020" y="169602"/>
                  <a:pt x="207192" y="165939"/>
                  <a:pt x="212635" y="158774"/>
                </a:cubicBezTo>
                <a:cubicBezTo>
                  <a:pt x="218427" y="151149"/>
                  <a:pt x="218946" y="140953"/>
                  <a:pt x="213960" y="132774"/>
                </a:cubicBezTo>
                <a:lnTo>
                  <a:pt x="216785" y="131210"/>
                </a:lnTo>
                <a:cubicBezTo>
                  <a:pt x="222366" y="140465"/>
                  <a:pt x="221779" y="151983"/>
                  <a:pt x="215286" y="160619"/>
                </a:cubicBezTo>
                <a:lnTo>
                  <a:pt x="213805" y="162105"/>
                </a:lnTo>
                <a:cubicBezTo>
                  <a:pt x="218946" y="172938"/>
                  <a:pt x="214526" y="186813"/>
                  <a:pt x="203421" y="196175"/>
                </a:cubicBezTo>
                <a:cubicBezTo>
                  <a:pt x="208012" y="206854"/>
                  <a:pt x="220050" y="212429"/>
                  <a:pt x="231622" y="209082"/>
                </a:cubicBezTo>
                <a:cubicBezTo>
                  <a:pt x="239377" y="206838"/>
                  <a:pt x="243741" y="201989"/>
                  <a:pt x="246092" y="195539"/>
                </a:cubicBezTo>
                <a:cubicBezTo>
                  <a:pt x="255042" y="199507"/>
                  <a:pt x="265290" y="198199"/>
                  <a:pt x="272958" y="192601"/>
                </a:cubicBezTo>
                <a:lnTo>
                  <a:pt x="276795" y="193971"/>
                </a:lnTo>
                <a:cubicBezTo>
                  <a:pt x="289009" y="194016"/>
                  <a:pt x="298363" y="193248"/>
                  <a:pt x="304258" y="183694"/>
                </a:cubicBezTo>
                <a:cubicBezTo>
                  <a:pt x="309343" y="175453"/>
                  <a:pt x="308953" y="165378"/>
                  <a:pt x="303795" y="157923"/>
                </a:cubicBezTo>
                <a:cubicBezTo>
                  <a:pt x="298315" y="164420"/>
                  <a:pt x="291041" y="168177"/>
                  <a:pt x="283702" y="168174"/>
                </a:cubicBezTo>
                <a:lnTo>
                  <a:pt x="283555" y="164527"/>
                </a:lnTo>
                <a:cubicBezTo>
                  <a:pt x="293404" y="164978"/>
                  <a:pt x="303289" y="157339"/>
                  <a:pt x="308110" y="145450"/>
                </a:cubicBezTo>
                <a:cubicBezTo>
                  <a:pt x="311022" y="136198"/>
                  <a:pt x="308752" y="126109"/>
                  <a:pt x="302169" y="119023"/>
                </a:cubicBezTo>
                <a:cubicBezTo>
                  <a:pt x="296249" y="127191"/>
                  <a:pt x="286098" y="131525"/>
                  <a:pt x="275782" y="130309"/>
                </a:cubicBezTo>
                <a:lnTo>
                  <a:pt x="276183" y="127106"/>
                </a:lnTo>
                <a:cubicBezTo>
                  <a:pt x="285405" y="128184"/>
                  <a:pt x="294478" y="124281"/>
                  <a:pt x="299730" y="116974"/>
                </a:cubicBezTo>
                <a:lnTo>
                  <a:pt x="300207" y="116045"/>
                </a:lnTo>
                <a:cubicBezTo>
                  <a:pt x="300079" y="107222"/>
                  <a:pt x="295342" y="98867"/>
                  <a:pt x="287259" y="93880"/>
                </a:cubicBezTo>
                <a:cubicBezTo>
                  <a:pt x="284295" y="92051"/>
                  <a:pt x="281129" y="90828"/>
                  <a:pt x="277855" y="90561"/>
                </a:cubicBezTo>
                <a:cubicBezTo>
                  <a:pt x="271916" y="104194"/>
                  <a:pt x="259881" y="112708"/>
                  <a:pt x="248172" y="111695"/>
                </a:cubicBezTo>
                <a:cubicBezTo>
                  <a:pt x="248002" y="114741"/>
                  <a:pt x="246936" y="117719"/>
                  <a:pt x="245089" y="120348"/>
                </a:cubicBezTo>
                <a:cubicBezTo>
                  <a:pt x="241307" y="125729"/>
                  <a:pt x="234825" y="128827"/>
                  <a:pt x="228007" y="128511"/>
                </a:cubicBezTo>
                <a:lnTo>
                  <a:pt x="228158" y="125380"/>
                </a:lnTo>
                <a:cubicBezTo>
                  <a:pt x="233848" y="125642"/>
                  <a:pt x="239262" y="123097"/>
                  <a:pt x="242439" y="118667"/>
                </a:cubicBezTo>
                <a:cubicBezTo>
                  <a:pt x="244071" y="116391"/>
                  <a:pt x="244987" y="113796"/>
                  <a:pt x="245116" y="111152"/>
                </a:cubicBezTo>
                <a:lnTo>
                  <a:pt x="243716" y="110904"/>
                </a:lnTo>
                <a:lnTo>
                  <a:pt x="244539" y="108155"/>
                </a:lnTo>
                <a:cubicBezTo>
                  <a:pt x="244792" y="106166"/>
                  <a:pt x="244131" y="104285"/>
                  <a:pt x="243078" y="102544"/>
                </a:cubicBezTo>
                <a:cubicBezTo>
                  <a:pt x="240257" y="97875"/>
                  <a:pt x="235048" y="94922"/>
                  <a:pt x="229344" y="94755"/>
                </a:cubicBezTo>
                <a:lnTo>
                  <a:pt x="229436" y="91621"/>
                </a:lnTo>
                <a:cubicBezTo>
                  <a:pt x="236268" y="91821"/>
                  <a:pt x="242499" y="95409"/>
                  <a:pt x="245850" y="101072"/>
                </a:cubicBezTo>
                <a:cubicBezTo>
                  <a:pt x="247129" y="103235"/>
                  <a:pt x="247915" y="105575"/>
                  <a:pt x="248037" y="107973"/>
                </a:cubicBezTo>
                <a:cubicBezTo>
                  <a:pt x="258268" y="109553"/>
                  <a:pt x="268981" y="102051"/>
                  <a:pt x="274232" y="89778"/>
                </a:cubicBezTo>
                <a:cubicBezTo>
                  <a:pt x="278708" y="77339"/>
                  <a:pt x="274020" y="63056"/>
                  <a:pt x="262316" y="55834"/>
                </a:cubicBezTo>
                <a:cubicBezTo>
                  <a:pt x="257734" y="53007"/>
                  <a:pt x="252666" y="51626"/>
                  <a:pt x="247691" y="52231"/>
                </a:cubicBezTo>
                <a:cubicBezTo>
                  <a:pt x="248705" y="60913"/>
                  <a:pt x="245967" y="69020"/>
                  <a:pt x="239739" y="74185"/>
                </a:cubicBezTo>
                <a:lnTo>
                  <a:pt x="237649" y="71664"/>
                </a:lnTo>
                <a:cubicBezTo>
                  <a:pt x="244579" y="65918"/>
                  <a:pt x="246481" y="55888"/>
                  <a:pt x="243151" y="45920"/>
                </a:cubicBezTo>
                <a:cubicBezTo>
                  <a:pt x="241194" y="40124"/>
                  <a:pt x="237183" y="35004"/>
                  <a:pt x="231542" y="31523"/>
                </a:cubicBezTo>
                <a:cubicBezTo>
                  <a:pt x="221392" y="25261"/>
                  <a:pt x="208864" y="26095"/>
                  <a:pt x="199763" y="32668"/>
                </a:cubicBezTo>
                <a:lnTo>
                  <a:pt x="194721" y="27952"/>
                </a:lnTo>
                <a:cubicBezTo>
                  <a:pt x="189842" y="24941"/>
                  <a:pt x="184271" y="23995"/>
                  <a:pt x="179076" y="24908"/>
                </a:cubicBezTo>
                <a:close/>
                <a:moveTo>
                  <a:pt x="190632" y="62"/>
                </a:moveTo>
                <a:cubicBezTo>
                  <a:pt x="300121" y="2329"/>
                  <a:pt x="391248" y="125645"/>
                  <a:pt x="309641" y="225160"/>
                </a:cubicBezTo>
                <a:cubicBezTo>
                  <a:pt x="282892" y="251229"/>
                  <a:pt x="279266" y="288859"/>
                  <a:pt x="302841" y="374772"/>
                </a:cubicBezTo>
                <a:lnTo>
                  <a:pt x="121266" y="376812"/>
                </a:lnTo>
                <a:lnTo>
                  <a:pt x="109025" y="322355"/>
                </a:lnTo>
                <a:cubicBezTo>
                  <a:pt x="76580" y="333165"/>
                  <a:pt x="40716" y="329924"/>
                  <a:pt x="28778" y="318327"/>
                </a:cubicBezTo>
                <a:cubicBezTo>
                  <a:pt x="22923" y="311868"/>
                  <a:pt x="25422" y="291738"/>
                  <a:pt x="32859" y="276164"/>
                </a:cubicBezTo>
                <a:cubicBezTo>
                  <a:pt x="35235" y="270344"/>
                  <a:pt x="23179" y="268321"/>
                  <a:pt x="20618" y="259843"/>
                </a:cubicBezTo>
                <a:cubicBezTo>
                  <a:pt x="19440" y="251965"/>
                  <a:pt x="27377" y="251682"/>
                  <a:pt x="30757" y="247602"/>
                </a:cubicBezTo>
                <a:lnTo>
                  <a:pt x="18516" y="238938"/>
                </a:lnTo>
                <a:cubicBezTo>
                  <a:pt x="12669" y="232923"/>
                  <a:pt x="25811" y="221592"/>
                  <a:pt x="29458" y="212919"/>
                </a:cubicBezTo>
                <a:cubicBezTo>
                  <a:pt x="16679" y="208924"/>
                  <a:pt x="7006" y="203466"/>
                  <a:pt x="307" y="196983"/>
                </a:cubicBezTo>
                <a:cubicBezTo>
                  <a:pt x="-2572" y="186228"/>
                  <a:pt x="15339" y="171234"/>
                  <a:pt x="31089" y="151672"/>
                </a:cubicBezTo>
                <a:cubicBezTo>
                  <a:pt x="47602" y="132201"/>
                  <a:pt x="33821" y="117353"/>
                  <a:pt x="46470" y="75544"/>
                </a:cubicBezTo>
                <a:cubicBezTo>
                  <a:pt x="66559" y="23813"/>
                  <a:pt x="114124" y="-1423"/>
                  <a:pt x="190632" y="62"/>
                </a:cubicBezTo>
                <a:close/>
              </a:path>
            </a:pathLst>
          </a:cu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latinLnBrk="1" hangingPunct="1">
              <a:spcBef>
                <a:spcPts val="0"/>
              </a:spcBef>
              <a:spcAft>
                <a:spcPts val="0"/>
              </a:spcAft>
              <a:defRPr/>
            </a:pPr>
            <a:endParaRPr lang="ko-KR" altLang="en-US"/>
          </a:p>
        </p:txBody>
      </p:sp>
      <p:sp>
        <p:nvSpPr>
          <p:cNvPr id="16" name="Rounded Rectangle 5">
            <a:extLst>
              <a:ext uri="{FF2B5EF4-FFF2-40B4-BE49-F238E27FC236}">
                <a16:creationId xmlns:a16="http://schemas.microsoft.com/office/drawing/2014/main" id="{B5A177C8-7AB0-4E40-873A-70F231B3FA06}"/>
              </a:ext>
            </a:extLst>
          </p:cNvPr>
          <p:cNvSpPr/>
          <p:nvPr/>
        </p:nvSpPr>
        <p:spPr>
          <a:xfrm flipH="1">
            <a:off x="5929313" y="428625"/>
            <a:ext cx="1143000" cy="785813"/>
          </a:xfrm>
          <a:custGeom>
            <a:avLst/>
            <a:gdLst>
              <a:gd name="connsiteX0" fmla="*/ 1384251 w 3217557"/>
              <a:gd name="connsiteY0" fmla="*/ 661544 h 2702049"/>
              <a:gd name="connsiteX1" fmla="*/ 1574067 w 3217557"/>
              <a:gd name="connsiteY1" fmla="*/ 851360 h 2702049"/>
              <a:gd name="connsiteX2" fmla="*/ 1384251 w 3217557"/>
              <a:gd name="connsiteY2" fmla="*/ 1041176 h 2702049"/>
              <a:gd name="connsiteX3" fmla="*/ 1194435 w 3217557"/>
              <a:gd name="connsiteY3" fmla="*/ 851360 h 2702049"/>
              <a:gd name="connsiteX4" fmla="*/ 1384251 w 3217557"/>
              <a:gd name="connsiteY4" fmla="*/ 661544 h 2702049"/>
              <a:gd name="connsiteX5" fmla="*/ 1993421 w 3217557"/>
              <a:gd name="connsiteY5" fmla="*/ 661544 h 2702049"/>
              <a:gd name="connsiteX6" fmla="*/ 2183237 w 3217557"/>
              <a:gd name="connsiteY6" fmla="*/ 851360 h 2702049"/>
              <a:gd name="connsiteX7" fmla="*/ 1993421 w 3217557"/>
              <a:gd name="connsiteY7" fmla="*/ 1041176 h 2702049"/>
              <a:gd name="connsiteX8" fmla="*/ 1803605 w 3217557"/>
              <a:gd name="connsiteY8" fmla="*/ 851360 h 2702049"/>
              <a:gd name="connsiteX9" fmla="*/ 1993421 w 3217557"/>
              <a:gd name="connsiteY9" fmla="*/ 661544 h 2702049"/>
              <a:gd name="connsiteX10" fmla="*/ 2602591 w 3217557"/>
              <a:gd name="connsiteY10" fmla="*/ 661544 h 2702049"/>
              <a:gd name="connsiteX11" fmla="*/ 2792407 w 3217557"/>
              <a:gd name="connsiteY11" fmla="*/ 851360 h 2702049"/>
              <a:gd name="connsiteX12" fmla="*/ 2602591 w 3217557"/>
              <a:gd name="connsiteY12" fmla="*/ 1041176 h 2702049"/>
              <a:gd name="connsiteX13" fmla="*/ 2412775 w 3217557"/>
              <a:gd name="connsiteY13" fmla="*/ 851360 h 2702049"/>
              <a:gd name="connsiteX14" fmla="*/ 2602591 w 3217557"/>
              <a:gd name="connsiteY14" fmla="*/ 661544 h 2702049"/>
              <a:gd name="connsiteX15" fmla="*/ 677114 w 3217557"/>
              <a:gd name="connsiteY15" fmla="*/ 569491 h 2702049"/>
              <a:gd name="connsiteX16" fmla="*/ 330916 w 3217557"/>
              <a:gd name="connsiteY16" fmla="*/ 569491 h 2702049"/>
              <a:gd name="connsiteX17" fmla="*/ 0 w 3217557"/>
              <a:gd name="connsiteY17" fmla="*/ 900407 h 2702049"/>
              <a:gd name="connsiteX18" fmla="*/ 0 w 3217557"/>
              <a:gd name="connsiteY18" fmla="*/ 1952009 h 2702049"/>
              <a:gd name="connsiteX19" fmla="*/ 330916 w 3217557"/>
              <a:gd name="connsiteY19" fmla="*/ 2282925 h 2702049"/>
              <a:gd name="connsiteX20" fmla="*/ 711670 w 3217557"/>
              <a:gd name="connsiteY20" fmla="*/ 2282925 h 2702049"/>
              <a:gd name="connsiteX21" fmla="*/ 15770 w 3217557"/>
              <a:gd name="connsiteY21" fmla="*/ 2702049 h 2702049"/>
              <a:gd name="connsiteX22" fmla="*/ 1294529 w 3217557"/>
              <a:gd name="connsiteY22" fmla="*/ 2282925 h 2702049"/>
              <a:gd name="connsiteX23" fmla="*/ 2117356 w 3217557"/>
              <a:gd name="connsiteY23" fmla="*/ 2282925 h 2702049"/>
              <a:gd name="connsiteX24" fmla="*/ 2418395 w 3217557"/>
              <a:gd name="connsiteY24" fmla="*/ 2087951 h 2702049"/>
              <a:gd name="connsiteX25" fmla="*/ 1830857 w 3217557"/>
              <a:gd name="connsiteY25" fmla="*/ 1799347 h 2702049"/>
              <a:gd name="connsiteX26" fmla="*/ 1008030 w 3217557"/>
              <a:gd name="connsiteY26" fmla="*/ 1799347 h 2702049"/>
              <a:gd name="connsiteX27" fmla="*/ 677114 w 3217557"/>
              <a:gd name="connsiteY27" fmla="*/ 1468431 h 2702049"/>
              <a:gd name="connsiteX28" fmla="*/ 677114 w 3217557"/>
              <a:gd name="connsiteY28" fmla="*/ 569491 h 2702049"/>
              <a:gd name="connsiteX29" fmla="*/ 2886641 w 3217557"/>
              <a:gd name="connsiteY29" fmla="*/ 0 h 2702049"/>
              <a:gd name="connsiteX30" fmla="*/ 1100201 w 3217557"/>
              <a:gd name="connsiteY30" fmla="*/ 0 h 2702049"/>
              <a:gd name="connsiteX31" fmla="*/ 769285 w 3217557"/>
              <a:gd name="connsiteY31" fmla="*/ 330916 h 2702049"/>
              <a:gd name="connsiteX32" fmla="*/ 769285 w 3217557"/>
              <a:gd name="connsiteY32" fmla="*/ 1382518 h 2702049"/>
              <a:gd name="connsiteX33" fmla="*/ 1100201 w 3217557"/>
              <a:gd name="connsiteY33" fmla="*/ 1713434 h 2702049"/>
              <a:gd name="connsiteX34" fmla="*/ 1923028 w 3217557"/>
              <a:gd name="connsiteY34" fmla="*/ 1713434 h 2702049"/>
              <a:gd name="connsiteX35" fmla="*/ 3078958 w 3217557"/>
              <a:gd name="connsiteY35" fmla="*/ 2077967 h 2702049"/>
              <a:gd name="connsiteX36" fmla="*/ 2505887 w 3217557"/>
              <a:gd name="connsiteY36" fmla="*/ 1713434 h 2702049"/>
              <a:gd name="connsiteX37" fmla="*/ 2886641 w 3217557"/>
              <a:gd name="connsiteY37" fmla="*/ 1713434 h 2702049"/>
              <a:gd name="connsiteX38" fmla="*/ 3217557 w 3217557"/>
              <a:gd name="connsiteY38" fmla="*/ 1382518 h 2702049"/>
              <a:gd name="connsiteX39" fmla="*/ 3217557 w 3217557"/>
              <a:gd name="connsiteY39" fmla="*/ 330916 h 2702049"/>
              <a:gd name="connsiteX40" fmla="*/ 2886641 w 3217557"/>
              <a:gd name="connsiteY40" fmla="*/ 0 h 2702049"/>
              <a:gd name="connsiteX0" fmla="*/ 1384251 w 3217557"/>
              <a:gd name="connsiteY0" fmla="*/ 661544 h 2702049"/>
              <a:gd name="connsiteX1" fmla="*/ 1574067 w 3217557"/>
              <a:gd name="connsiteY1" fmla="*/ 851360 h 2702049"/>
              <a:gd name="connsiteX2" fmla="*/ 1384251 w 3217557"/>
              <a:gd name="connsiteY2" fmla="*/ 1041176 h 2702049"/>
              <a:gd name="connsiteX3" fmla="*/ 1194435 w 3217557"/>
              <a:gd name="connsiteY3" fmla="*/ 851360 h 2702049"/>
              <a:gd name="connsiteX4" fmla="*/ 1384251 w 3217557"/>
              <a:gd name="connsiteY4" fmla="*/ 661544 h 2702049"/>
              <a:gd name="connsiteX5" fmla="*/ 1993421 w 3217557"/>
              <a:gd name="connsiteY5" fmla="*/ 661544 h 2702049"/>
              <a:gd name="connsiteX6" fmla="*/ 2183237 w 3217557"/>
              <a:gd name="connsiteY6" fmla="*/ 851360 h 2702049"/>
              <a:gd name="connsiteX7" fmla="*/ 1993421 w 3217557"/>
              <a:gd name="connsiteY7" fmla="*/ 1041176 h 2702049"/>
              <a:gd name="connsiteX8" fmla="*/ 1803605 w 3217557"/>
              <a:gd name="connsiteY8" fmla="*/ 851360 h 2702049"/>
              <a:gd name="connsiteX9" fmla="*/ 1993421 w 3217557"/>
              <a:gd name="connsiteY9" fmla="*/ 661544 h 2702049"/>
              <a:gd name="connsiteX10" fmla="*/ 2602591 w 3217557"/>
              <a:gd name="connsiteY10" fmla="*/ 661544 h 2702049"/>
              <a:gd name="connsiteX11" fmla="*/ 2792407 w 3217557"/>
              <a:gd name="connsiteY11" fmla="*/ 851360 h 2702049"/>
              <a:gd name="connsiteX12" fmla="*/ 2602591 w 3217557"/>
              <a:gd name="connsiteY12" fmla="*/ 1041176 h 2702049"/>
              <a:gd name="connsiteX13" fmla="*/ 2412775 w 3217557"/>
              <a:gd name="connsiteY13" fmla="*/ 851360 h 2702049"/>
              <a:gd name="connsiteX14" fmla="*/ 2602591 w 3217557"/>
              <a:gd name="connsiteY14" fmla="*/ 661544 h 2702049"/>
              <a:gd name="connsiteX15" fmla="*/ 677114 w 3217557"/>
              <a:gd name="connsiteY15" fmla="*/ 569491 h 2702049"/>
              <a:gd name="connsiteX16" fmla="*/ 330916 w 3217557"/>
              <a:gd name="connsiteY16" fmla="*/ 569491 h 2702049"/>
              <a:gd name="connsiteX17" fmla="*/ 0 w 3217557"/>
              <a:gd name="connsiteY17" fmla="*/ 900407 h 2702049"/>
              <a:gd name="connsiteX18" fmla="*/ 0 w 3217557"/>
              <a:gd name="connsiteY18" fmla="*/ 1952009 h 2702049"/>
              <a:gd name="connsiteX19" fmla="*/ 330916 w 3217557"/>
              <a:gd name="connsiteY19" fmla="*/ 2282925 h 2702049"/>
              <a:gd name="connsiteX20" fmla="*/ 711670 w 3217557"/>
              <a:gd name="connsiteY20" fmla="*/ 2282925 h 2702049"/>
              <a:gd name="connsiteX21" fmla="*/ 15770 w 3217557"/>
              <a:gd name="connsiteY21" fmla="*/ 2702049 h 2702049"/>
              <a:gd name="connsiteX22" fmla="*/ 1294529 w 3217557"/>
              <a:gd name="connsiteY22" fmla="*/ 2282925 h 2702049"/>
              <a:gd name="connsiteX23" fmla="*/ 2117356 w 3217557"/>
              <a:gd name="connsiteY23" fmla="*/ 2282925 h 2702049"/>
              <a:gd name="connsiteX24" fmla="*/ 2418395 w 3217557"/>
              <a:gd name="connsiteY24" fmla="*/ 2087951 h 2702049"/>
              <a:gd name="connsiteX25" fmla="*/ 1830857 w 3217557"/>
              <a:gd name="connsiteY25" fmla="*/ 1799347 h 2702049"/>
              <a:gd name="connsiteX26" fmla="*/ 1008030 w 3217557"/>
              <a:gd name="connsiteY26" fmla="*/ 1799347 h 2702049"/>
              <a:gd name="connsiteX27" fmla="*/ 677114 w 3217557"/>
              <a:gd name="connsiteY27" fmla="*/ 1468431 h 2702049"/>
              <a:gd name="connsiteX28" fmla="*/ 677114 w 3217557"/>
              <a:gd name="connsiteY28" fmla="*/ 569491 h 2702049"/>
              <a:gd name="connsiteX29" fmla="*/ 2886641 w 3217557"/>
              <a:gd name="connsiteY29" fmla="*/ 0 h 2702049"/>
              <a:gd name="connsiteX30" fmla="*/ 1100201 w 3217557"/>
              <a:gd name="connsiteY30" fmla="*/ 0 h 2702049"/>
              <a:gd name="connsiteX31" fmla="*/ 769285 w 3217557"/>
              <a:gd name="connsiteY31" fmla="*/ 330916 h 2702049"/>
              <a:gd name="connsiteX32" fmla="*/ 769285 w 3217557"/>
              <a:gd name="connsiteY32" fmla="*/ 1382518 h 2702049"/>
              <a:gd name="connsiteX33" fmla="*/ 1100201 w 3217557"/>
              <a:gd name="connsiteY33" fmla="*/ 1713434 h 2702049"/>
              <a:gd name="connsiteX34" fmla="*/ 1923028 w 3217557"/>
              <a:gd name="connsiteY34" fmla="*/ 1713434 h 2702049"/>
              <a:gd name="connsiteX35" fmla="*/ 3078958 w 3217557"/>
              <a:gd name="connsiteY35" fmla="*/ 2077967 h 2702049"/>
              <a:gd name="connsiteX36" fmla="*/ 2505887 w 3217557"/>
              <a:gd name="connsiteY36" fmla="*/ 1713434 h 2702049"/>
              <a:gd name="connsiteX37" fmla="*/ 2886641 w 3217557"/>
              <a:gd name="connsiteY37" fmla="*/ 1713434 h 2702049"/>
              <a:gd name="connsiteX38" fmla="*/ 3217557 w 3217557"/>
              <a:gd name="connsiteY38" fmla="*/ 1382518 h 2702049"/>
              <a:gd name="connsiteX39" fmla="*/ 3217557 w 3217557"/>
              <a:gd name="connsiteY39" fmla="*/ 330916 h 2702049"/>
              <a:gd name="connsiteX40" fmla="*/ 2886641 w 3217557"/>
              <a:gd name="connsiteY40" fmla="*/ 0 h 2702049"/>
              <a:gd name="connsiteX0" fmla="*/ 1384251 w 3217557"/>
              <a:gd name="connsiteY0" fmla="*/ 661544 h 2633810"/>
              <a:gd name="connsiteX1" fmla="*/ 1574067 w 3217557"/>
              <a:gd name="connsiteY1" fmla="*/ 851360 h 2633810"/>
              <a:gd name="connsiteX2" fmla="*/ 1384251 w 3217557"/>
              <a:gd name="connsiteY2" fmla="*/ 1041176 h 2633810"/>
              <a:gd name="connsiteX3" fmla="*/ 1194435 w 3217557"/>
              <a:gd name="connsiteY3" fmla="*/ 851360 h 2633810"/>
              <a:gd name="connsiteX4" fmla="*/ 1384251 w 3217557"/>
              <a:gd name="connsiteY4" fmla="*/ 661544 h 2633810"/>
              <a:gd name="connsiteX5" fmla="*/ 1993421 w 3217557"/>
              <a:gd name="connsiteY5" fmla="*/ 661544 h 2633810"/>
              <a:gd name="connsiteX6" fmla="*/ 2183237 w 3217557"/>
              <a:gd name="connsiteY6" fmla="*/ 851360 h 2633810"/>
              <a:gd name="connsiteX7" fmla="*/ 1993421 w 3217557"/>
              <a:gd name="connsiteY7" fmla="*/ 1041176 h 2633810"/>
              <a:gd name="connsiteX8" fmla="*/ 1803605 w 3217557"/>
              <a:gd name="connsiteY8" fmla="*/ 851360 h 2633810"/>
              <a:gd name="connsiteX9" fmla="*/ 1993421 w 3217557"/>
              <a:gd name="connsiteY9" fmla="*/ 661544 h 2633810"/>
              <a:gd name="connsiteX10" fmla="*/ 2602591 w 3217557"/>
              <a:gd name="connsiteY10" fmla="*/ 661544 h 2633810"/>
              <a:gd name="connsiteX11" fmla="*/ 2792407 w 3217557"/>
              <a:gd name="connsiteY11" fmla="*/ 851360 h 2633810"/>
              <a:gd name="connsiteX12" fmla="*/ 2602591 w 3217557"/>
              <a:gd name="connsiteY12" fmla="*/ 1041176 h 2633810"/>
              <a:gd name="connsiteX13" fmla="*/ 2412775 w 3217557"/>
              <a:gd name="connsiteY13" fmla="*/ 851360 h 2633810"/>
              <a:gd name="connsiteX14" fmla="*/ 2602591 w 3217557"/>
              <a:gd name="connsiteY14" fmla="*/ 661544 h 2633810"/>
              <a:gd name="connsiteX15" fmla="*/ 677114 w 3217557"/>
              <a:gd name="connsiteY15" fmla="*/ 569491 h 2633810"/>
              <a:gd name="connsiteX16" fmla="*/ 330916 w 3217557"/>
              <a:gd name="connsiteY16" fmla="*/ 569491 h 2633810"/>
              <a:gd name="connsiteX17" fmla="*/ 0 w 3217557"/>
              <a:gd name="connsiteY17" fmla="*/ 900407 h 2633810"/>
              <a:gd name="connsiteX18" fmla="*/ 0 w 3217557"/>
              <a:gd name="connsiteY18" fmla="*/ 1952009 h 2633810"/>
              <a:gd name="connsiteX19" fmla="*/ 330916 w 3217557"/>
              <a:gd name="connsiteY19" fmla="*/ 2282925 h 2633810"/>
              <a:gd name="connsiteX20" fmla="*/ 711670 w 3217557"/>
              <a:gd name="connsiteY20" fmla="*/ 2282925 h 2633810"/>
              <a:gd name="connsiteX21" fmla="*/ 165895 w 3217557"/>
              <a:gd name="connsiteY21" fmla="*/ 2633810 h 2633810"/>
              <a:gd name="connsiteX22" fmla="*/ 1294529 w 3217557"/>
              <a:gd name="connsiteY22" fmla="*/ 2282925 h 2633810"/>
              <a:gd name="connsiteX23" fmla="*/ 2117356 w 3217557"/>
              <a:gd name="connsiteY23" fmla="*/ 2282925 h 2633810"/>
              <a:gd name="connsiteX24" fmla="*/ 2418395 w 3217557"/>
              <a:gd name="connsiteY24" fmla="*/ 2087951 h 2633810"/>
              <a:gd name="connsiteX25" fmla="*/ 1830857 w 3217557"/>
              <a:gd name="connsiteY25" fmla="*/ 1799347 h 2633810"/>
              <a:gd name="connsiteX26" fmla="*/ 1008030 w 3217557"/>
              <a:gd name="connsiteY26" fmla="*/ 1799347 h 2633810"/>
              <a:gd name="connsiteX27" fmla="*/ 677114 w 3217557"/>
              <a:gd name="connsiteY27" fmla="*/ 1468431 h 2633810"/>
              <a:gd name="connsiteX28" fmla="*/ 677114 w 3217557"/>
              <a:gd name="connsiteY28" fmla="*/ 569491 h 2633810"/>
              <a:gd name="connsiteX29" fmla="*/ 2886641 w 3217557"/>
              <a:gd name="connsiteY29" fmla="*/ 0 h 2633810"/>
              <a:gd name="connsiteX30" fmla="*/ 1100201 w 3217557"/>
              <a:gd name="connsiteY30" fmla="*/ 0 h 2633810"/>
              <a:gd name="connsiteX31" fmla="*/ 769285 w 3217557"/>
              <a:gd name="connsiteY31" fmla="*/ 330916 h 2633810"/>
              <a:gd name="connsiteX32" fmla="*/ 769285 w 3217557"/>
              <a:gd name="connsiteY32" fmla="*/ 1382518 h 2633810"/>
              <a:gd name="connsiteX33" fmla="*/ 1100201 w 3217557"/>
              <a:gd name="connsiteY33" fmla="*/ 1713434 h 2633810"/>
              <a:gd name="connsiteX34" fmla="*/ 1923028 w 3217557"/>
              <a:gd name="connsiteY34" fmla="*/ 1713434 h 2633810"/>
              <a:gd name="connsiteX35" fmla="*/ 3078958 w 3217557"/>
              <a:gd name="connsiteY35" fmla="*/ 2077967 h 2633810"/>
              <a:gd name="connsiteX36" fmla="*/ 2505887 w 3217557"/>
              <a:gd name="connsiteY36" fmla="*/ 1713434 h 2633810"/>
              <a:gd name="connsiteX37" fmla="*/ 2886641 w 3217557"/>
              <a:gd name="connsiteY37" fmla="*/ 1713434 h 2633810"/>
              <a:gd name="connsiteX38" fmla="*/ 3217557 w 3217557"/>
              <a:gd name="connsiteY38" fmla="*/ 1382518 h 2633810"/>
              <a:gd name="connsiteX39" fmla="*/ 3217557 w 3217557"/>
              <a:gd name="connsiteY39" fmla="*/ 330916 h 2633810"/>
              <a:gd name="connsiteX40" fmla="*/ 2886641 w 3217557"/>
              <a:gd name="connsiteY40" fmla="*/ 0 h 2633810"/>
              <a:gd name="connsiteX0" fmla="*/ 1384251 w 3217557"/>
              <a:gd name="connsiteY0" fmla="*/ 661544 h 2633810"/>
              <a:gd name="connsiteX1" fmla="*/ 1574067 w 3217557"/>
              <a:gd name="connsiteY1" fmla="*/ 851360 h 2633810"/>
              <a:gd name="connsiteX2" fmla="*/ 1384251 w 3217557"/>
              <a:gd name="connsiteY2" fmla="*/ 1041176 h 2633810"/>
              <a:gd name="connsiteX3" fmla="*/ 1194435 w 3217557"/>
              <a:gd name="connsiteY3" fmla="*/ 851360 h 2633810"/>
              <a:gd name="connsiteX4" fmla="*/ 1384251 w 3217557"/>
              <a:gd name="connsiteY4" fmla="*/ 661544 h 2633810"/>
              <a:gd name="connsiteX5" fmla="*/ 1993421 w 3217557"/>
              <a:gd name="connsiteY5" fmla="*/ 661544 h 2633810"/>
              <a:gd name="connsiteX6" fmla="*/ 2183237 w 3217557"/>
              <a:gd name="connsiteY6" fmla="*/ 851360 h 2633810"/>
              <a:gd name="connsiteX7" fmla="*/ 1993421 w 3217557"/>
              <a:gd name="connsiteY7" fmla="*/ 1041176 h 2633810"/>
              <a:gd name="connsiteX8" fmla="*/ 1803605 w 3217557"/>
              <a:gd name="connsiteY8" fmla="*/ 851360 h 2633810"/>
              <a:gd name="connsiteX9" fmla="*/ 1993421 w 3217557"/>
              <a:gd name="connsiteY9" fmla="*/ 661544 h 2633810"/>
              <a:gd name="connsiteX10" fmla="*/ 2602591 w 3217557"/>
              <a:gd name="connsiteY10" fmla="*/ 661544 h 2633810"/>
              <a:gd name="connsiteX11" fmla="*/ 2792407 w 3217557"/>
              <a:gd name="connsiteY11" fmla="*/ 851360 h 2633810"/>
              <a:gd name="connsiteX12" fmla="*/ 2602591 w 3217557"/>
              <a:gd name="connsiteY12" fmla="*/ 1041176 h 2633810"/>
              <a:gd name="connsiteX13" fmla="*/ 2412775 w 3217557"/>
              <a:gd name="connsiteY13" fmla="*/ 851360 h 2633810"/>
              <a:gd name="connsiteX14" fmla="*/ 2602591 w 3217557"/>
              <a:gd name="connsiteY14" fmla="*/ 661544 h 2633810"/>
              <a:gd name="connsiteX15" fmla="*/ 677114 w 3217557"/>
              <a:gd name="connsiteY15" fmla="*/ 569491 h 2633810"/>
              <a:gd name="connsiteX16" fmla="*/ 330916 w 3217557"/>
              <a:gd name="connsiteY16" fmla="*/ 569491 h 2633810"/>
              <a:gd name="connsiteX17" fmla="*/ 0 w 3217557"/>
              <a:gd name="connsiteY17" fmla="*/ 900407 h 2633810"/>
              <a:gd name="connsiteX18" fmla="*/ 0 w 3217557"/>
              <a:gd name="connsiteY18" fmla="*/ 1952009 h 2633810"/>
              <a:gd name="connsiteX19" fmla="*/ 330916 w 3217557"/>
              <a:gd name="connsiteY19" fmla="*/ 2282925 h 2633810"/>
              <a:gd name="connsiteX20" fmla="*/ 711670 w 3217557"/>
              <a:gd name="connsiteY20" fmla="*/ 2282925 h 2633810"/>
              <a:gd name="connsiteX21" fmla="*/ 165895 w 3217557"/>
              <a:gd name="connsiteY21" fmla="*/ 2633810 h 2633810"/>
              <a:gd name="connsiteX22" fmla="*/ 1294529 w 3217557"/>
              <a:gd name="connsiteY22" fmla="*/ 2282925 h 2633810"/>
              <a:gd name="connsiteX23" fmla="*/ 2117356 w 3217557"/>
              <a:gd name="connsiteY23" fmla="*/ 2282925 h 2633810"/>
              <a:gd name="connsiteX24" fmla="*/ 2418395 w 3217557"/>
              <a:gd name="connsiteY24" fmla="*/ 2087951 h 2633810"/>
              <a:gd name="connsiteX25" fmla="*/ 1830857 w 3217557"/>
              <a:gd name="connsiteY25" fmla="*/ 1799347 h 2633810"/>
              <a:gd name="connsiteX26" fmla="*/ 1008030 w 3217557"/>
              <a:gd name="connsiteY26" fmla="*/ 1799347 h 2633810"/>
              <a:gd name="connsiteX27" fmla="*/ 677114 w 3217557"/>
              <a:gd name="connsiteY27" fmla="*/ 1468431 h 2633810"/>
              <a:gd name="connsiteX28" fmla="*/ 677114 w 3217557"/>
              <a:gd name="connsiteY28" fmla="*/ 569491 h 2633810"/>
              <a:gd name="connsiteX29" fmla="*/ 2886641 w 3217557"/>
              <a:gd name="connsiteY29" fmla="*/ 0 h 2633810"/>
              <a:gd name="connsiteX30" fmla="*/ 1100201 w 3217557"/>
              <a:gd name="connsiteY30" fmla="*/ 0 h 2633810"/>
              <a:gd name="connsiteX31" fmla="*/ 769285 w 3217557"/>
              <a:gd name="connsiteY31" fmla="*/ 330916 h 2633810"/>
              <a:gd name="connsiteX32" fmla="*/ 769285 w 3217557"/>
              <a:gd name="connsiteY32" fmla="*/ 1382518 h 2633810"/>
              <a:gd name="connsiteX33" fmla="*/ 1100201 w 3217557"/>
              <a:gd name="connsiteY33" fmla="*/ 1713434 h 2633810"/>
              <a:gd name="connsiteX34" fmla="*/ 1923028 w 3217557"/>
              <a:gd name="connsiteY34" fmla="*/ 1713434 h 2633810"/>
              <a:gd name="connsiteX35" fmla="*/ 3078958 w 3217557"/>
              <a:gd name="connsiteY35" fmla="*/ 2077967 h 2633810"/>
              <a:gd name="connsiteX36" fmla="*/ 2505887 w 3217557"/>
              <a:gd name="connsiteY36" fmla="*/ 1713434 h 2633810"/>
              <a:gd name="connsiteX37" fmla="*/ 2886641 w 3217557"/>
              <a:gd name="connsiteY37" fmla="*/ 1713434 h 2633810"/>
              <a:gd name="connsiteX38" fmla="*/ 3217557 w 3217557"/>
              <a:gd name="connsiteY38" fmla="*/ 1382518 h 2633810"/>
              <a:gd name="connsiteX39" fmla="*/ 3217557 w 3217557"/>
              <a:gd name="connsiteY39" fmla="*/ 330916 h 2633810"/>
              <a:gd name="connsiteX40" fmla="*/ 2886641 w 3217557"/>
              <a:gd name="connsiteY40" fmla="*/ 0 h 2633810"/>
              <a:gd name="connsiteX0" fmla="*/ 1384251 w 3217557"/>
              <a:gd name="connsiteY0" fmla="*/ 661544 h 2633810"/>
              <a:gd name="connsiteX1" fmla="*/ 1574067 w 3217557"/>
              <a:gd name="connsiteY1" fmla="*/ 851360 h 2633810"/>
              <a:gd name="connsiteX2" fmla="*/ 1384251 w 3217557"/>
              <a:gd name="connsiteY2" fmla="*/ 1041176 h 2633810"/>
              <a:gd name="connsiteX3" fmla="*/ 1194435 w 3217557"/>
              <a:gd name="connsiteY3" fmla="*/ 851360 h 2633810"/>
              <a:gd name="connsiteX4" fmla="*/ 1384251 w 3217557"/>
              <a:gd name="connsiteY4" fmla="*/ 661544 h 2633810"/>
              <a:gd name="connsiteX5" fmla="*/ 1993421 w 3217557"/>
              <a:gd name="connsiteY5" fmla="*/ 661544 h 2633810"/>
              <a:gd name="connsiteX6" fmla="*/ 2183237 w 3217557"/>
              <a:gd name="connsiteY6" fmla="*/ 851360 h 2633810"/>
              <a:gd name="connsiteX7" fmla="*/ 1993421 w 3217557"/>
              <a:gd name="connsiteY7" fmla="*/ 1041176 h 2633810"/>
              <a:gd name="connsiteX8" fmla="*/ 1803605 w 3217557"/>
              <a:gd name="connsiteY8" fmla="*/ 851360 h 2633810"/>
              <a:gd name="connsiteX9" fmla="*/ 1993421 w 3217557"/>
              <a:gd name="connsiteY9" fmla="*/ 661544 h 2633810"/>
              <a:gd name="connsiteX10" fmla="*/ 2602591 w 3217557"/>
              <a:gd name="connsiteY10" fmla="*/ 661544 h 2633810"/>
              <a:gd name="connsiteX11" fmla="*/ 2792407 w 3217557"/>
              <a:gd name="connsiteY11" fmla="*/ 851360 h 2633810"/>
              <a:gd name="connsiteX12" fmla="*/ 2602591 w 3217557"/>
              <a:gd name="connsiteY12" fmla="*/ 1041176 h 2633810"/>
              <a:gd name="connsiteX13" fmla="*/ 2412775 w 3217557"/>
              <a:gd name="connsiteY13" fmla="*/ 851360 h 2633810"/>
              <a:gd name="connsiteX14" fmla="*/ 2602591 w 3217557"/>
              <a:gd name="connsiteY14" fmla="*/ 661544 h 2633810"/>
              <a:gd name="connsiteX15" fmla="*/ 677114 w 3217557"/>
              <a:gd name="connsiteY15" fmla="*/ 569491 h 2633810"/>
              <a:gd name="connsiteX16" fmla="*/ 330916 w 3217557"/>
              <a:gd name="connsiteY16" fmla="*/ 569491 h 2633810"/>
              <a:gd name="connsiteX17" fmla="*/ 0 w 3217557"/>
              <a:gd name="connsiteY17" fmla="*/ 900407 h 2633810"/>
              <a:gd name="connsiteX18" fmla="*/ 0 w 3217557"/>
              <a:gd name="connsiteY18" fmla="*/ 1952009 h 2633810"/>
              <a:gd name="connsiteX19" fmla="*/ 330916 w 3217557"/>
              <a:gd name="connsiteY19" fmla="*/ 2282925 h 2633810"/>
              <a:gd name="connsiteX20" fmla="*/ 711670 w 3217557"/>
              <a:gd name="connsiteY20" fmla="*/ 2282925 h 2633810"/>
              <a:gd name="connsiteX21" fmla="*/ 165895 w 3217557"/>
              <a:gd name="connsiteY21" fmla="*/ 2633810 h 2633810"/>
              <a:gd name="connsiteX22" fmla="*/ 1294529 w 3217557"/>
              <a:gd name="connsiteY22" fmla="*/ 2282925 h 2633810"/>
              <a:gd name="connsiteX23" fmla="*/ 2117356 w 3217557"/>
              <a:gd name="connsiteY23" fmla="*/ 2282925 h 2633810"/>
              <a:gd name="connsiteX24" fmla="*/ 2418395 w 3217557"/>
              <a:gd name="connsiteY24" fmla="*/ 2087951 h 2633810"/>
              <a:gd name="connsiteX25" fmla="*/ 1830857 w 3217557"/>
              <a:gd name="connsiteY25" fmla="*/ 1799347 h 2633810"/>
              <a:gd name="connsiteX26" fmla="*/ 1008030 w 3217557"/>
              <a:gd name="connsiteY26" fmla="*/ 1799347 h 2633810"/>
              <a:gd name="connsiteX27" fmla="*/ 677114 w 3217557"/>
              <a:gd name="connsiteY27" fmla="*/ 1468431 h 2633810"/>
              <a:gd name="connsiteX28" fmla="*/ 677114 w 3217557"/>
              <a:gd name="connsiteY28" fmla="*/ 569491 h 2633810"/>
              <a:gd name="connsiteX29" fmla="*/ 2886641 w 3217557"/>
              <a:gd name="connsiteY29" fmla="*/ 0 h 2633810"/>
              <a:gd name="connsiteX30" fmla="*/ 1100201 w 3217557"/>
              <a:gd name="connsiteY30" fmla="*/ 0 h 2633810"/>
              <a:gd name="connsiteX31" fmla="*/ 769285 w 3217557"/>
              <a:gd name="connsiteY31" fmla="*/ 330916 h 2633810"/>
              <a:gd name="connsiteX32" fmla="*/ 769285 w 3217557"/>
              <a:gd name="connsiteY32" fmla="*/ 1382518 h 2633810"/>
              <a:gd name="connsiteX33" fmla="*/ 1100201 w 3217557"/>
              <a:gd name="connsiteY33" fmla="*/ 1713434 h 2633810"/>
              <a:gd name="connsiteX34" fmla="*/ 1923028 w 3217557"/>
              <a:gd name="connsiteY34" fmla="*/ 1713434 h 2633810"/>
              <a:gd name="connsiteX35" fmla="*/ 3078958 w 3217557"/>
              <a:gd name="connsiteY35" fmla="*/ 2077967 h 2633810"/>
              <a:gd name="connsiteX36" fmla="*/ 2505887 w 3217557"/>
              <a:gd name="connsiteY36" fmla="*/ 1713434 h 2633810"/>
              <a:gd name="connsiteX37" fmla="*/ 2886641 w 3217557"/>
              <a:gd name="connsiteY37" fmla="*/ 1713434 h 2633810"/>
              <a:gd name="connsiteX38" fmla="*/ 3217557 w 3217557"/>
              <a:gd name="connsiteY38" fmla="*/ 1382518 h 2633810"/>
              <a:gd name="connsiteX39" fmla="*/ 3217557 w 3217557"/>
              <a:gd name="connsiteY39" fmla="*/ 330916 h 2633810"/>
              <a:gd name="connsiteX40" fmla="*/ 2886641 w 3217557"/>
              <a:gd name="connsiteY40" fmla="*/ 0 h 2633810"/>
              <a:gd name="connsiteX0" fmla="*/ 1384251 w 3217557"/>
              <a:gd name="connsiteY0" fmla="*/ 661544 h 2654282"/>
              <a:gd name="connsiteX1" fmla="*/ 1574067 w 3217557"/>
              <a:gd name="connsiteY1" fmla="*/ 851360 h 2654282"/>
              <a:gd name="connsiteX2" fmla="*/ 1384251 w 3217557"/>
              <a:gd name="connsiteY2" fmla="*/ 1041176 h 2654282"/>
              <a:gd name="connsiteX3" fmla="*/ 1194435 w 3217557"/>
              <a:gd name="connsiteY3" fmla="*/ 851360 h 2654282"/>
              <a:gd name="connsiteX4" fmla="*/ 1384251 w 3217557"/>
              <a:gd name="connsiteY4" fmla="*/ 661544 h 2654282"/>
              <a:gd name="connsiteX5" fmla="*/ 1993421 w 3217557"/>
              <a:gd name="connsiteY5" fmla="*/ 661544 h 2654282"/>
              <a:gd name="connsiteX6" fmla="*/ 2183237 w 3217557"/>
              <a:gd name="connsiteY6" fmla="*/ 851360 h 2654282"/>
              <a:gd name="connsiteX7" fmla="*/ 1993421 w 3217557"/>
              <a:gd name="connsiteY7" fmla="*/ 1041176 h 2654282"/>
              <a:gd name="connsiteX8" fmla="*/ 1803605 w 3217557"/>
              <a:gd name="connsiteY8" fmla="*/ 851360 h 2654282"/>
              <a:gd name="connsiteX9" fmla="*/ 1993421 w 3217557"/>
              <a:gd name="connsiteY9" fmla="*/ 661544 h 2654282"/>
              <a:gd name="connsiteX10" fmla="*/ 2602591 w 3217557"/>
              <a:gd name="connsiteY10" fmla="*/ 661544 h 2654282"/>
              <a:gd name="connsiteX11" fmla="*/ 2792407 w 3217557"/>
              <a:gd name="connsiteY11" fmla="*/ 851360 h 2654282"/>
              <a:gd name="connsiteX12" fmla="*/ 2602591 w 3217557"/>
              <a:gd name="connsiteY12" fmla="*/ 1041176 h 2654282"/>
              <a:gd name="connsiteX13" fmla="*/ 2412775 w 3217557"/>
              <a:gd name="connsiteY13" fmla="*/ 851360 h 2654282"/>
              <a:gd name="connsiteX14" fmla="*/ 2602591 w 3217557"/>
              <a:gd name="connsiteY14" fmla="*/ 661544 h 2654282"/>
              <a:gd name="connsiteX15" fmla="*/ 677114 w 3217557"/>
              <a:gd name="connsiteY15" fmla="*/ 569491 h 2654282"/>
              <a:gd name="connsiteX16" fmla="*/ 330916 w 3217557"/>
              <a:gd name="connsiteY16" fmla="*/ 569491 h 2654282"/>
              <a:gd name="connsiteX17" fmla="*/ 0 w 3217557"/>
              <a:gd name="connsiteY17" fmla="*/ 900407 h 2654282"/>
              <a:gd name="connsiteX18" fmla="*/ 0 w 3217557"/>
              <a:gd name="connsiteY18" fmla="*/ 1952009 h 2654282"/>
              <a:gd name="connsiteX19" fmla="*/ 330916 w 3217557"/>
              <a:gd name="connsiteY19" fmla="*/ 2282925 h 2654282"/>
              <a:gd name="connsiteX20" fmla="*/ 711670 w 3217557"/>
              <a:gd name="connsiteY20" fmla="*/ 2282925 h 2654282"/>
              <a:gd name="connsiteX21" fmla="*/ 275077 w 3217557"/>
              <a:gd name="connsiteY21" fmla="*/ 2654282 h 2654282"/>
              <a:gd name="connsiteX22" fmla="*/ 1294529 w 3217557"/>
              <a:gd name="connsiteY22" fmla="*/ 2282925 h 2654282"/>
              <a:gd name="connsiteX23" fmla="*/ 2117356 w 3217557"/>
              <a:gd name="connsiteY23" fmla="*/ 2282925 h 2654282"/>
              <a:gd name="connsiteX24" fmla="*/ 2418395 w 3217557"/>
              <a:gd name="connsiteY24" fmla="*/ 2087951 h 2654282"/>
              <a:gd name="connsiteX25" fmla="*/ 1830857 w 3217557"/>
              <a:gd name="connsiteY25" fmla="*/ 1799347 h 2654282"/>
              <a:gd name="connsiteX26" fmla="*/ 1008030 w 3217557"/>
              <a:gd name="connsiteY26" fmla="*/ 1799347 h 2654282"/>
              <a:gd name="connsiteX27" fmla="*/ 677114 w 3217557"/>
              <a:gd name="connsiteY27" fmla="*/ 1468431 h 2654282"/>
              <a:gd name="connsiteX28" fmla="*/ 677114 w 3217557"/>
              <a:gd name="connsiteY28" fmla="*/ 569491 h 2654282"/>
              <a:gd name="connsiteX29" fmla="*/ 2886641 w 3217557"/>
              <a:gd name="connsiteY29" fmla="*/ 0 h 2654282"/>
              <a:gd name="connsiteX30" fmla="*/ 1100201 w 3217557"/>
              <a:gd name="connsiteY30" fmla="*/ 0 h 2654282"/>
              <a:gd name="connsiteX31" fmla="*/ 769285 w 3217557"/>
              <a:gd name="connsiteY31" fmla="*/ 330916 h 2654282"/>
              <a:gd name="connsiteX32" fmla="*/ 769285 w 3217557"/>
              <a:gd name="connsiteY32" fmla="*/ 1382518 h 2654282"/>
              <a:gd name="connsiteX33" fmla="*/ 1100201 w 3217557"/>
              <a:gd name="connsiteY33" fmla="*/ 1713434 h 2654282"/>
              <a:gd name="connsiteX34" fmla="*/ 1923028 w 3217557"/>
              <a:gd name="connsiteY34" fmla="*/ 1713434 h 2654282"/>
              <a:gd name="connsiteX35" fmla="*/ 3078958 w 3217557"/>
              <a:gd name="connsiteY35" fmla="*/ 2077967 h 2654282"/>
              <a:gd name="connsiteX36" fmla="*/ 2505887 w 3217557"/>
              <a:gd name="connsiteY36" fmla="*/ 1713434 h 2654282"/>
              <a:gd name="connsiteX37" fmla="*/ 2886641 w 3217557"/>
              <a:gd name="connsiteY37" fmla="*/ 1713434 h 2654282"/>
              <a:gd name="connsiteX38" fmla="*/ 3217557 w 3217557"/>
              <a:gd name="connsiteY38" fmla="*/ 1382518 h 2654282"/>
              <a:gd name="connsiteX39" fmla="*/ 3217557 w 3217557"/>
              <a:gd name="connsiteY39" fmla="*/ 330916 h 2654282"/>
              <a:gd name="connsiteX40" fmla="*/ 2886641 w 3217557"/>
              <a:gd name="connsiteY40" fmla="*/ 0 h 2654282"/>
              <a:gd name="connsiteX0" fmla="*/ 1384251 w 3217557"/>
              <a:gd name="connsiteY0" fmla="*/ 661544 h 2654282"/>
              <a:gd name="connsiteX1" fmla="*/ 1574067 w 3217557"/>
              <a:gd name="connsiteY1" fmla="*/ 851360 h 2654282"/>
              <a:gd name="connsiteX2" fmla="*/ 1384251 w 3217557"/>
              <a:gd name="connsiteY2" fmla="*/ 1041176 h 2654282"/>
              <a:gd name="connsiteX3" fmla="*/ 1194435 w 3217557"/>
              <a:gd name="connsiteY3" fmla="*/ 851360 h 2654282"/>
              <a:gd name="connsiteX4" fmla="*/ 1384251 w 3217557"/>
              <a:gd name="connsiteY4" fmla="*/ 661544 h 2654282"/>
              <a:gd name="connsiteX5" fmla="*/ 1993421 w 3217557"/>
              <a:gd name="connsiteY5" fmla="*/ 661544 h 2654282"/>
              <a:gd name="connsiteX6" fmla="*/ 2183237 w 3217557"/>
              <a:gd name="connsiteY6" fmla="*/ 851360 h 2654282"/>
              <a:gd name="connsiteX7" fmla="*/ 1993421 w 3217557"/>
              <a:gd name="connsiteY7" fmla="*/ 1041176 h 2654282"/>
              <a:gd name="connsiteX8" fmla="*/ 1803605 w 3217557"/>
              <a:gd name="connsiteY8" fmla="*/ 851360 h 2654282"/>
              <a:gd name="connsiteX9" fmla="*/ 1993421 w 3217557"/>
              <a:gd name="connsiteY9" fmla="*/ 661544 h 2654282"/>
              <a:gd name="connsiteX10" fmla="*/ 2602591 w 3217557"/>
              <a:gd name="connsiteY10" fmla="*/ 661544 h 2654282"/>
              <a:gd name="connsiteX11" fmla="*/ 2792407 w 3217557"/>
              <a:gd name="connsiteY11" fmla="*/ 851360 h 2654282"/>
              <a:gd name="connsiteX12" fmla="*/ 2602591 w 3217557"/>
              <a:gd name="connsiteY12" fmla="*/ 1041176 h 2654282"/>
              <a:gd name="connsiteX13" fmla="*/ 2412775 w 3217557"/>
              <a:gd name="connsiteY13" fmla="*/ 851360 h 2654282"/>
              <a:gd name="connsiteX14" fmla="*/ 2602591 w 3217557"/>
              <a:gd name="connsiteY14" fmla="*/ 661544 h 2654282"/>
              <a:gd name="connsiteX15" fmla="*/ 677114 w 3217557"/>
              <a:gd name="connsiteY15" fmla="*/ 569491 h 2654282"/>
              <a:gd name="connsiteX16" fmla="*/ 330916 w 3217557"/>
              <a:gd name="connsiteY16" fmla="*/ 569491 h 2654282"/>
              <a:gd name="connsiteX17" fmla="*/ 0 w 3217557"/>
              <a:gd name="connsiteY17" fmla="*/ 900407 h 2654282"/>
              <a:gd name="connsiteX18" fmla="*/ 0 w 3217557"/>
              <a:gd name="connsiteY18" fmla="*/ 1952009 h 2654282"/>
              <a:gd name="connsiteX19" fmla="*/ 330916 w 3217557"/>
              <a:gd name="connsiteY19" fmla="*/ 2282925 h 2654282"/>
              <a:gd name="connsiteX20" fmla="*/ 711670 w 3217557"/>
              <a:gd name="connsiteY20" fmla="*/ 2282925 h 2654282"/>
              <a:gd name="connsiteX21" fmla="*/ 275077 w 3217557"/>
              <a:gd name="connsiteY21" fmla="*/ 2654282 h 2654282"/>
              <a:gd name="connsiteX22" fmla="*/ 1294529 w 3217557"/>
              <a:gd name="connsiteY22" fmla="*/ 2282925 h 2654282"/>
              <a:gd name="connsiteX23" fmla="*/ 2117356 w 3217557"/>
              <a:gd name="connsiteY23" fmla="*/ 2282925 h 2654282"/>
              <a:gd name="connsiteX24" fmla="*/ 2418395 w 3217557"/>
              <a:gd name="connsiteY24" fmla="*/ 2087951 h 2654282"/>
              <a:gd name="connsiteX25" fmla="*/ 1830857 w 3217557"/>
              <a:gd name="connsiteY25" fmla="*/ 1799347 h 2654282"/>
              <a:gd name="connsiteX26" fmla="*/ 1008030 w 3217557"/>
              <a:gd name="connsiteY26" fmla="*/ 1799347 h 2654282"/>
              <a:gd name="connsiteX27" fmla="*/ 677114 w 3217557"/>
              <a:gd name="connsiteY27" fmla="*/ 1468431 h 2654282"/>
              <a:gd name="connsiteX28" fmla="*/ 677114 w 3217557"/>
              <a:gd name="connsiteY28" fmla="*/ 569491 h 2654282"/>
              <a:gd name="connsiteX29" fmla="*/ 2886641 w 3217557"/>
              <a:gd name="connsiteY29" fmla="*/ 0 h 2654282"/>
              <a:gd name="connsiteX30" fmla="*/ 1100201 w 3217557"/>
              <a:gd name="connsiteY30" fmla="*/ 0 h 2654282"/>
              <a:gd name="connsiteX31" fmla="*/ 769285 w 3217557"/>
              <a:gd name="connsiteY31" fmla="*/ 330916 h 2654282"/>
              <a:gd name="connsiteX32" fmla="*/ 769285 w 3217557"/>
              <a:gd name="connsiteY32" fmla="*/ 1382518 h 2654282"/>
              <a:gd name="connsiteX33" fmla="*/ 1100201 w 3217557"/>
              <a:gd name="connsiteY33" fmla="*/ 1713434 h 2654282"/>
              <a:gd name="connsiteX34" fmla="*/ 1923028 w 3217557"/>
              <a:gd name="connsiteY34" fmla="*/ 1713434 h 2654282"/>
              <a:gd name="connsiteX35" fmla="*/ 3078958 w 3217557"/>
              <a:gd name="connsiteY35" fmla="*/ 2077967 h 2654282"/>
              <a:gd name="connsiteX36" fmla="*/ 2505887 w 3217557"/>
              <a:gd name="connsiteY36" fmla="*/ 1713434 h 2654282"/>
              <a:gd name="connsiteX37" fmla="*/ 2886641 w 3217557"/>
              <a:gd name="connsiteY37" fmla="*/ 1713434 h 2654282"/>
              <a:gd name="connsiteX38" fmla="*/ 3217557 w 3217557"/>
              <a:gd name="connsiteY38" fmla="*/ 1382518 h 2654282"/>
              <a:gd name="connsiteX39" fmla="*/ 3217557 w 3217557"/>
              <a:gd name="connsiteY39" fmla="*/ 330916 h 2654282"/>
              <a:gd name="connsiteX40" fmla="*/ 2886641 w 3217557"/>
              <a:gd name="connsiteY40" fmla="*/ 0 h 2654282"/>
              <a:gd name="connsiteX0" fmla="*/ 1384251 w 3217557"/>
              <a:gd name="connsiteY0" fmla="*/ 661544 h 2654282"/>
              <a:gd name="connsiteX1" fmla="*/ 1574067 w 3217557"/>
              <a:gd name="connsiteY1" fmla="*/ 851360 h 2654282"/>
              <a:gd name="connsiteX2" fmla="*/ 1384251 w 3217557"/>
              <a:gd name="connsiteY2" fmla="*/ 1041176 h 2654282"/>
              <a:gd name="connsiteX3" fmla="*/ 1194435 w 3217557"/>
              <a:gd name="connsiteY3" fmla="*/ 851360 h 2654282"/>
              <a:gd name="connsiteX4" fmla="*/ 1384251 w 3217557"/>
              <a:gd name="connsiteY4" fmla="*/ 661544 h 2654282"/>
              <a:gd name="connsiteX5" fmla="*/ 1993421 w 3217557"/>
              <a:gd name="connsiteY5" fmla="*/ 661544 h 2654282"/>
              <a:gd name="connsiteX6" fmla="*/ 2183237 w 3217557"/>
              <a:gd name="connsiteY6" fmla="*/ 851360 h 2654282"/>
              <a:gd name="connsiteX7" fmla="*/ 1993421 w 3217557"/>
              <a:gd name="connsiteY7" fmla="*/ 1041176 h 2654282"/>
              <a:gd name="connsiteX8" fmla="*/ 1803605 w 3217557"/>
              <a:gd name="connsiteY8" fmla="*/ 851360 h 2654282"/>
              <a:gd name="connsiteX9" fmla="*/ 1993421 w 3217557"/>
              <a:gd name="connsiteY9" fmla="*/ 661544 h 2654282"/>
              <a:gd name="connsiteX10" fmla="*/ 2602591 w 3217557"/>
              <a:gd name="connsiteY10" fmla="*/ 661544 h 2654282"/>
              <a:gd name="connsiteX11" fmla="*/ 2792407 w 3217557"/>
              <a:gd name="connsiteY11" fmla="*/ 851360 h 2654282"/>
              <a:gd name="connsiteX12" fmla="*/ 2602591 w 3217557"/>
              <a:gd name="connsiteY12" fmla="*/ 1041176 h 2654282"/>
              <a:gd name="connsiteX13" fmla="*/ 2412775 w 3217557"/>
              <a:gd name="connsiteY13" fmla="*/ 851360 h 2654282"/>
              <a:gd name="connsiteX14" fmla="*/ 2602591 w 3217557"/>
              <a:gd name="connsiteY14" fmla="*/ 661544 h 2654282"/>
              <a:gd name="connsiteX15" fmla="*/ 677114 w 3217557"/>
              <a:gd name="connsiteY15" fmla="*/ 569491 h 2654282"/>
              <a:gd name="connsiteX16" fmla="*/ 330916 w 3217557"/>
              <a:gd name="connsiteY16" fmla="*/ 569491 h 2654282"/>
              <a:gd name="connsiteX17" fmla="*/ 0 w 3217557"/>
              <a:gd name="connsiteY17" fmla="*/ 900407 h 2654282"/>
              <a:gd name="connsiteX18" fmla="*/ 0 w 3217557"/>
              <a:gd name="connsiteY18" fmla="*/ 1952009 h 2654282"/>
              <a:gd name="connsiteX19" fmla="*/ 330916 w 3217557"/>
              <a:gd name="connsiteY19" fmla="*/ 2282925 h 2654282"/>
              <a:gd name="connsiteX20" fmla="*/ 711670 w 3217557"/>
              <a:gd name="connsiteY20" fmla="*/ 2282925 h 2654282"/>
              <a:gd name="connsiteX21" fmla="*/ 275077 w 3217557"/>
              <a:gd name="connsiteY21" fmla="*/ 2654282 h 2654282"/>
              <a:gd name="connsiteX22" fmla="*/ 1294529 w 3217557"/>
              <a:gd name="connsiteY22" fmla="*/ 2282925 h 2654282"/>
              <a:gd name="connsiteX23" fmla="*/ 2117356 w 3217557"/>
              <a:gd name="connsiteY23" fmla="*/ 2282925 h 2654282"/>
              <a:gd name="connsiteX24" fmla="*/ 2418395 w 3217557"/>
              <a:gd name="connsiteY24" fmla="*/ 2087951 h 2654282"/>
              <a:gd name="connsiteX25" fmla="*/ 1830857 w 3217557"/>
              <a:gd name="connsiteY25" fmla="*/ 1799347 h 2654282"/>
              <a:gd name="connsiteX26" fmla="*/ 1008030 w 3217557"/>
              <a:gd name="connsiteY26" fmla="*/ 1799347 h 2654282"/>
              <a:gd name="connsiteX27" fmla="*/ 677114 w 3217557"/>
              <a:gd name="connsiteY27" fmla="*/ 1468431 h 2654282"/>
              <a:gd name="connsiteX28" fmla="*/ 677114 w 3217557"/>
              <a:gd name="connsiteY28" fmla="*/ 569491 h 2654282"/>
              <a:gd name="connsiteX29" fmla="*/ 2886641 w 3217557"/>
              <a:gd name="connsiteY29" fmla="*/ 0 h 2654282"/>
              <a:gd name="connsiteX30" fmla="*/ 1100201 w 3217557"/>
              <a:gd name="connsiteY30" fmla="*/ 0 h 2654282"/>
              <a:gd name="connsiteX31" fmla="*/ 769285 w 3217557"/>
              <a:gd name="connsiteY31" fmla="*/ 330916 h 2654282"/>
              <a:gd name="connsiteX32" fmla="*/ 769285 w 3217557"/>
              <a:gd name="connsiteY32" fmla="*/ 1382518 h 2654282"/>
              <a:gd name="connsiteX33" fmla="*/ 1100201 w 3217557"/>
              <a:gd name="connsiteY33" fmla="*/ 1713434 h 2654282"/>
              <a:gd name="connsiteX34" fmla="*/ 1923028 w 3217557"/>
              <a:gd name="connsiteY34" fmla="*/ 1713434 h 2654282"/>
              <a:gd name="connsiteX35" fmla="*/ 3078958 w 3217557"/>
              <a:gd name="connsiteY35" fmla="*/ 2077967 h 2654282"/>
              <a:gd name="connsiteX36" fmla="*/ 2505887 w 3217557"/>
              <a:gd name="connsiteY36" fmla="*/ 1713434 h 2654282"/>
              <a:gd name="connsiteX37" fmla="*/ 2886641 w 3217557"/>
              <a:gd name="connsiteY37" fmla="*/ 1713434 h 2654282"/>
              <a:gd name="connsiteX38" fmla="*/ 3217557 w 3217557"/>
              <a:gd name="connsiteY38" fmla="*/ 1382518 h 2654282"/>
              <a:gd name="connsiteX39" fmla="*/ 3217557 w 3217557"/>
              <a:gd name="connsiteY39" fmla="*/ 330916 h 2654282"/>
              <a:gd name="connsiteX40" fmla="*/ 2886641 w 3217557"/>
              <a:gd name="connsiteY40" fmla="*/ 0 h 2654282"/>
              <a:gd name="connsiteX0" fmla="*/ 1384251 w 3217557"/>
              <a:gd name="connsiteY0" fmla="*/ 661544 h 2654282"/>
              <a:gd name="connsiteX1" fmla="*/ 1574067 w 3217557"/>
              <a:gd name="connsiteY1" fmla="*/ 851360 h 2654282"/>
              <a:gd name="connsiteX2" fmla="*/ 1384251 w 3217557"/>
              <a:gd name="connsiteY2" fmla="*/ 1041176 h 2654282"/>
              <a:gd name="connsiteX3" fmla="*/ 1194435 w 3217557"/>
              <a:gd name="connsiteY3" fmla="*/ 851360 h 2654282"/>
              <a:gd name="connsiteX4" fmla="*/ 1384251 w 3217557"/>
              <a:gd name="connsiteY4" fmla="*/ 661544 h 2654282"/>
              <a:gd name="connsiteX5" fmla="*/ 1993421 w 3217557"/>
              <a:gd name="connsiteY5" fmla="*/ 661544 h 2654282"/>
              <a:gd name="connsiteX6" fmla="*/ 2183237 w 3217557"/>
              <a:gd name="connsiteY6" fmla="*/ 851360 h 2654282"/>
              <a:gd name="connsiteX7" fmla="*/ 1993421 w 3217557"/>
              <a:gd name="connsiteY7" fmla="*/ 1041176 h 2654282"/>
              <a:gd name="connsiteX8" fmla="*/ 1803605 w 3217557"/>
              <a:gd name="connsiteY8" fmla="*/ 851360 h 2654282"/>
              <a:gd name="connsiteX9" fmla="*/ 1993421 w 3217557"/>
              <a:gd name="connsiteY9" fmla="*/ 661544 h 2654282"/>
              <a:gd name="connsiteX10" fmla="*/ 2602591 w 3217557"/>
              <a:gd name="connsiteY10" fmla="*/ 661544 h 2654282"/>
              <a:gd name="connsiteX11" fmla="*/ 2792407 w 3217557"/>
              <a:gd name="connsiteY11" fmla="*/ 851360 h 2654282"/>
              <a:gd name="connsiteX12" fmla="*/ 2602591 w 3217557"/>
              <a:gd name="connsiteY12" fmla="*/ 1041176 h 2654282"/>
              <a:gd name="connsiteX13" fmla="*/ 2412775 w 3217557"/>
              <a:gd name="connsiteY13" fmla="*/ 851360 h 2654282"/>
              <a:gd name="connsiteX14" fmla="*/ 2602591 w 3217557"/>
              <a:gd name="connsiteY14" fmla="*/ 661544 h 2654282"/>
              <a:gd name="connsiteX15" fmla="*/ 677114 w 3217557"/>
              <a:gd name="connsiteY15" fmla="*/ 569491 h 2654282"/>
              <a:gd name="connsiteX16" fmla="*/ 330916 w 3217557"/>
              <a:gd name="connsiteY16" fmla="*/ 569491 h 2654282"/>
              <a:gd name="connsiteX17" fmla="*/ 0 w 3217557"/>
              <a:gd name="connsiteY17" fmla="*/ 900407 h 2654282"/>
              <a:gd name="connsiteX18" fmla="*/ 0 w 3217557"/>
              <a:gd name="connsiteY18" fmla="*/ 1952009 h 2654282"/>
              <a:gd name="connsiteX19" fmla="*/ 330916 w 3217557"/>
              <a:gd name="connsiteY19" fmla="*/ 2282925 h 2654282"/>
              <a:gd name="connsiteX20" fmla="*/ 711670 w 3217557"/>
              <a:gd name="connsiteY20" fmla="*/ 2282925 h 2654282"/>
              <a:gd name="connsiteX21" fmla="*/ 275077 w 3217557"/>
              <a:gd name="connsiteY21" fmla="*/ 2654282 h 2654282"/>
              <a:gd name="connsiteX22" fmla="*/ 1294529 w 3217557"/>
              <a:gd name="connsiteY22" fmla="*/ 2282925 h 2654282"/>
              <a:gd name="connsiteX23" fmla="*/ 2117356 w 3217557"/>
              <a:gd name="connsiteY23" fmla="*/ 2282925 h 2654282"/>
              <a:gd name="connsiteX24" fmla="*/ 2418395 w 3217557"/>
              <a:gd name="connsiteY24" fmla="*/ 2087951 h 2654282"/>
              <a:gd name="connsiteX25" fmla="*/ 1830857 w 3217557"/>
              <a:gd name="connsiteY25" fmla="*/ 1799347 h 2654282"/>
              <a:gd name="connsiteX26" fmla="*/ 1008030 w 3217557"/>
              <a:gd name="connsiteY26" fmla="*/ 1799347 h 2654282"/>
              <a:gd name="connsiteX27" fmla="*/ 677114 w 3217557"/>
              <a:gd name="connsiteY27" fmla="*/ 1468431 h 2654282"/>
              <a:gd name="connsiteX28" fmla="*/ 677114 w 3217557"/>
              <a:gd name="connsiteY28" fmla="*/ 569491 h 2654282"/>
              <a:gd name="connsiteX29" fmla="*/ 2886641 w 3217557"/>
              <a:gd name="connsiteY29" fmla="*/ 0 h 2654282"/>
              <a:gd name="connsiteX30" fmla="*/ 1100201 w 3217557"/>
              <a:gd name="connsiteY30" fmla="*/ 0 h 2654282"/>
              <a:gd name="connsiteX31" fmla="*/ 769285 w 3217557"/>
              <a:gd name="connsiteY31" fmla="*/ 330916 h 2654282"/>
              <a:gd name="connsiteX32" fmla="*/ 769285 w 3217557"/>
              <a:gd name="connsiteY32" fmla="*/ 1382518 h 2654282"/>
              <a:gd name="connsiteX33" fmla="*/ 1100201 w 3217557"/>
              <a:gd name="connsiteY33" fmla="*/ 1713434 h 2654282"/>
              <a:gd name="connsiteX34" fmla="*/ 1923028 w 3217557"/>
              <a:gd name="connsiteY34" fmla="*/ 1713434 h 2654282"/>
              <a:gd name="connsiteX35" fmla="*/ 3078958 w 3217557"/>
              <a:gd name="connsiteY35" fmla="*/ 2077967 h 2654282"/>
              <a:gd name="connsiteX36" fmla="*/ 2505887 w 3217557"/>
              <a:gd name="connsiteY36" fmla="*/ 1713434 h 2654282"/>
              <a:gd name="connsiteX37" fmla="*/ 2886641 w 3217557"/>
              <a:gd name="connsiteY37" fmla="*/ 1713434 h 2654282"/>
              <a:gd name="connsiteX38" fmla="*/ 3217557 w 3217557"/>
              <a:gd name="connsiteY38" fmla="*/ 1382518 h 2654282"/>
              <a:gd name="connsiteX39" fmla="*/ 3217557 w 3217557"/>
              <a:gd name="connsiteY39" fmla="*/ 330916 h 2654282"/>
              <a:gd name="connsiteX40" fmla="*/ 2886641 w 3217557"/>
              <a:gd name="connsiteY40" fmla="*/ 0 h 2654282"/>
              <a:gd name="connsiteX0" fmla="*/ 1384251 w 3217557"/>
              <a:gd name="connsiteY0" fmla="*/ 661544 h 2654282"/>
              <a:gd name="connsiteX1" fmla="*/ 1574067 w 3217557"/>
              <a:gd name="connsiteY1" fmla="*/ 851360 h 2654282"/>
              <a:gd name="connsiteX2" fmla="*/ 1384251 w 3217557"/>
              <a:gd name="connsiteY2" fmla="*/ 1041176 h 2654282"/>
              <a:gd name="connsiteX3" fmla="*/ 1194435 w 3217557"/>
              <a:gd name="connsiteY3" fmla="*/ 851360 h 2654282"/>
              <a:gd name="connsiteX4" fmla="*/ 1384251 w 3217557"/>
              <a:gd name="connsiteY4" fmla="*/ 661544 h 2654282"/>
              <a:gd name="connsiteX5" fmla="*/ 1993421 w 3217557"/>
              <a:gd name="connsiteY5" fmla="*/ 661544 h 2654282"/>
              <a:gd name="connsiteX6" fmla="*/ 2183237 w 3217557"/>
              <a:gd name="connsiteY6" fmla="*/ 851360 h 2654282"/>
              <a:gd name="connsiteX7" fmla="*/ 1993421 w 3217557"/>
              <a:gd name="connsiteY7" fmla="*/ 1041176 h 2654282"/>
              <a:gd name="connsiteX8" fmla="*/ 1803605 w 3217557"/>
              <a:gd name="connsiteY8" fmla="*/ 851360 h 2654282"/>
              <a:gd name="connsiteX9" fmla="*/ 1993421 w 3217557"/>
              <a:gd name="connsiteY9" fmla="*/ 661544 h 2654282"/>
              <a:gd name="connsiteX10" fmla="*/ 2602591 w 3217557"/>
              <a:gd name="connsiteY10" fmla="*/ 661544 h 2654282"/>
              <a:gd name="connsiteX11" fmla="*/ 2792407 w 3217557"/>
              <a:gd name="connsiteY11" fmla="*/ 851360 h 2654282"/>
              <a:gd name="connsiteX12" fmla="*/ 2602591 w 3217557"/>
              <a:gd name="connsiteY12" fmla="*/ 1041176 h 2654282"/>
              <a:gd name="connsiteX13" fmla="*/ 2412775 w 3217557"/>
              <a:gd name="connsiteY13" fmla="*/ 851360 h 2654282"/>
              <a:gd name="connsiteX14" fmla="*/ 2602591 w 3217557"/>
              <a:gd name="connsiteY14" fmla="*/ 661544 h 2654282"/>
              <a:gd name="connsiteX15" fmla="*/ 677114 w 3217557"/>
              <a:gd name="connsiteY15" fmla="*/ 569491 h 2654282"/>
              <a:gd name="connsiteX16" fmla="*/ 330916 w 3217557"/>
              <a:gd name="connsiteY16" fmla="*/ 569491 h 2654282"/>
              <a:gd name="connsiteX17" fmla="*/ 0 w 3217557"/>
              <a:gd name="connsiteY17" fmla="*/ 900407 h 2654282"/>
              <a:gd name="connsiteX18" fmla="*/ 0 w 3217557"/>
              <a:gd name="connsiteY18" fmla="*/ 1952009 h 2654282"/>
              <a:gd name="connsiteX19" fmla="*/ 330916 w 3217557"/>
              <a:gd name="connsiteY19" fmla="*/ 2282925 h 2654282"/>
              <a:gd name="connsiteX20" fmla="*/ 711670 w 3217557"/>
              <a:gd name="connsiteY20" fmla="*/ 2282925 h 2654282"/>
              <a:gd name="connsiteX21" fmla="*/ 275077 w 3217557"/>
              <a:gd name="connsiteY21" fmla="*/ 2654282 h 2654282"/>
              <a:gd name="connsiteX22" fmla="*/ 1294529 w 3217557"/>
              <a:gd name="connsiteY22" fmla="*/ 2282925 h 2654282"/>
              <a:gd name="connsiteX23" fmla="*/ 2117356 w 3217557"/>
              <a:gd name="connsiteY23" fmla="*/ 2282925 h 2654282"/>
              <a:gd name="connsiteX24" fmla="*/ 2418395 w 3217557"/>
              <a:gd name="connsiteY24" fmla="*/ 2087951 h 2654282"/>
              <a:gd name="connsiteX25" fmla="*/ 1830857 w 3217557"/>
              <a:gd name="connsiteY25" fmla="*/ 1799347 h 2654282"/>
              <a:gd name="connsiteX26" fmla="*/ 1008030 w 3217557"/>
              <a:gd name="connsiteY26" fmla="*/ 1799347 h 2654282"/>
              <a:gd name="connsiteX27" fmla="*/ 677114 w 3217557"/>
              <a:gd name="connsiteY27" fmla="*/ 1468431 h 2654282"/>
              <a:gd name="connsiteX28" fmla="*/ 677114 w 3217557"/>
              <a:gd name="connsiteY28" fmla="*/ 569491 h 2654282"/>
              <a:gd name="connsiteX29" fmla="*/ 2886641 w 3217557"/>
              <a:gd name="connsiteY29" fmla="*/ 0 h 2654282"/>
              <a:gd name="connsiteX30" fmla="*/ 1100201 w 3217557"/>
              <a:gd name="connsiteY30" fmla="*/ 0 h 2654282"/>
              <a:gd name="connsiteX31" fmla="*/ 769285 w 3217557"/>
              <a:gd name="connsiteY31" fmla="*/ 330916 h 2654282"/>
              <a:gd name="connsiteX32" fmla="*/ 769285 w 3217557"/>
              <a:gd name="connsiteY32" fmla="*/ 1382518 h 2654282"/>
              <a:gd name="connsiteX33" fmla="*/ 1100201 w 3217557"/>
              <a:gd name="connsiteY33" fmla="*/ 1713434 h 2654282"/>
              <a:gd name="connsiteX34" fmla="*/ 1923028 w 3217557"/>
              <a:gd name="connsiteY34" fmla="*/ 1713434 h 2654282"/>
              <a:gd name="connsiteX35" fmla="*/ 3078958 w 3217557"/>
              <a:gd name="connsiteY35" fmla="*/ 2077967 h 2654282"/>
              <a:gd name="connsiteX36" fmla="*/ 2505887 w 3217557"/>
              <a:gd name="connsiteY36" fmla="*/ 1713434 h 2654282"/>
              <a:gd name="connsiteX37" fmla="*/ 2886641 w 3217557"/>
              <a:gd name="connsiteY37" fmla="*/ 1713434 h 2654282"/>
              <a:gd name="connsiteX38" fmla="*/ 3217557 w 3217557"/>
              <a:gd name="connsiteY38" fmla="*/ 1382518 h 2654282"/>
              <a:gd name="connsiteX39" fmla="*/ 3217557 w 3217557"/>
              <a:gd name="connsiteY39" fmla="*/ 330916 h 2654282"/>
              <a:gd name="connsiteX40" fmla="*/ 2886641 w 3217557"/>
              <a:gd name="connsiteY40" fmla="*/ 0 h 26542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3217557" h="2654282">
                <a:moveTo>
                  <a:pt x="1384251" y="661544"/>
                </a:moveTo>
                <a:cubicBezTo>
                  <a:pt x="1489083" y="661544"/>
                  <a:pt x="1574067" y="746528"/>
                  <a:pt x="1574067" y="851360"/>
                </a:cubicBezTo>
                <a:cubicBezTo>
                  <a:pt x="1574067" y="956192"/>
                  <a:pt x="1489083" y="1041176"/>
                  <a:pt x="1384251" y="1041176"/>
                </a:cubicBezTo>
                <a:cubicBezTo>
                  <a:pt x="1279419" y="1041176"/>
                  <a:pt x="1194435" y="956192"/>
                  <a:pt x="1194435" y="851360"/>
                </a:cubicBezTo>
                <a:cubicBezTo>
                  <a:pt x="1194435" y="746528"/>
                  <a:pt x="1279419" y="661544"/>
                  <a:pt x="1384251" y="661544"/>
                </a:cubicBezTo>
                <a:close/>
                <a:moveTo>
                  <a:pt x="1993421" y="661544"/>
                </a:moveTo>
                <a:cubicBezTo>
                  <a:pt x="2098253" y="661544"/>
                  <a:pt x="2183237" y="746528"/>
                  <a:pt x="2183237" y="851360"/>
                </a:cubicBezTo>
                <a:cubicBezTo>
                  <a:pt x="2183237" y="956192"/>
                  <a:pt x="2098253" y="1041176"/>
                  <a:pt x="1993421" y="1041176"/>
                </a:cubicBezTo>
                <a:cubicBezTo>
                  <a:pt x="1888589" y="1041176"/>
                  <a:pt x="1803605" y="956192"/>
                  <a:pt x="1803605" y="851360"/>
                </a:cubicBezTo>
                <a:cubicBezTo>
                  <a:pt x="1803605" y="746528"/>
                  <a:pt x="1888589" y="661544"/>
                  <a:pt x="1993421" y="661544"/>
                </a:cubicBezTo>
                <a:close/>
                <a:moveTo>
                  <a:pt x="2602591" y="661544"/>
                </a:moveTo>
                <a:cubicBezTo>
                  <a:pt x="2707423" y="661544"/>
                  <a:pt x="2792407" y="746528"/>
                  <a:pt x="2792407" y="851360"/>
                </a:cubicBezTo>
                <a:cubicBezTo>
                  <a:pt x="2792407" y="956192"/>
                  <a:pt x="2707423" y="1041176"/>
                  <a:pt x="2602591" y="1041176"/>
                </a:cubicBezTo>
                <a:cubicBezTo>
                  <a:pt x="2497759" y="1041176"/>
                  <a:pt x="2412775" y="956192"/>
                  <a:pt x="2412775" y="851360"/>
                </a:cubicBezTo>
                <a:cubicBezTo>
                  <a:pt x="2412775" y="746528"/>
                  <a:pt x="2497759" y="661544"/>
                  <a:pt x="2602591" y="661544"/>
                </a:cubicBezTo>
                <a:close/>
                <a:moveTo>
                  <a:pt x="677114" y="569491"/>
                </a:moveTo>
                <a:lnTo>
                  <a:pt x="330916" y="569491"/>
                </a:lnTo>
                <a:cubicBezTo>
                  <a:pt x="148156" y="569491"/>
                  <a:pt x="0" y="717647"/>
                  <a:pt x="0" y="900407"/>
                </a:cubicBezTo>
                <a:lnTo>
                  <a:pt x="0" y="1952009"/>
                </a:lnTo>
                <a:cubicBezTo>
                  <a:pt x="0" y="2134769"/>
                  <a:pt x="148156" y="2282925"/>
                  <a:pt x="330916" y="2282925"/>
                </a:cubicBezTo>
                <a:lnTo>
                  <a:pt x="711670" y="2282925"/>
                </a:lnTo>
                <a:cubicBezTo>
                  <a:pt x="639726" y="2394386"/>
                  <a:pt x="647101" y="2475544"/>
                  <a:pt x="275077" y="2654282"/>
                </a:cubicBezTo>
                <a:cubicBezTo>
                  <a:pt x="900998" y="2583693"/>
                  <a:pt x="998412" y="2552618"/>
                  <a:pt x="1294529" y="2282925"/>
                </a:cubicBezTo>
                <a:lnTo>
                  <a:pt x="2117356" y="2282925"/>
                </a:lnTo>
                <a:cubicBezTo>
                  <a:pt x="2251554" y="2282925"/>
                  <a:pt x="2367095" y="2203043"/>
                  <a:pt x="2418395" y="2087951"/>
                </a:cubicBezTo>
                <a:cubicBezTo>
                  <a:pt x="2205538" y="2022975"/>
                  <a:pt x="2032941" y="1932583"/>
                  <a:pt x="1830857" y="1799347"/>
                </a:cubicBezTo>
                <a:lnTo>
                  <a:pt x="1008030" y="1799347"/>
                </a:lnTo>
                <a:cubicBezTo>
                  <a:pt x="825270" y="1799347"/>
                  <a:pt x="677114" y="1651191"/>
                  <a:pt x="677114" y="1468431"/>
                </a:cubicBezTo>
                <a:lnTo>
                  <a:pt x="677114" y="569491"/>
                </a:lnTo>
                <a:close/>
                <a:moveTo>
                  <a:pt x="2886641" y="0"/>
                </a:moveTo>
                <a:lnTo>
                  <a:pt x="1100201" y="0"/>
                </a:lnTo>
                <a:cubicBezTo>
                  <a:pt x="917441" y="0"/>
                  <a:pt x="769285" y="148156"/>
                  <a:pt x="769285" y="330916"/>
                </a:cubicBezTo>
                <a:lnTo>
                  <a:pt x="769285" y="1382518"/>
                </a:lnTo>
                <a:cubicBezTo>
                  <a:pt x="769285" y="1565278"/>
                  <a:pt x="917441" y="1713434"/>
                  <a:pt x="1100201" y="1713434"/>
                </a:cubicBezTo>
                <a:lnTo>
                  <a:pt x="1923028" y="1713434"/>
                </a:lnTo>
                <a:cubicBezTo>
                  <a:pt x="2301032" y="1962656"/>
                  <a:pt x="2453037" y="2007378"/>
                  <a:pt x="3078958" y="2077967"/>
                </a:cubicBezTo>
                <a:cubicBezTo>
                  <a:pt x="2713759" y="1878758"/>
                  <a:pt x="2673367" y="1899957"/>
                  <a:pt x="2505887" y="1713434"/>
                </a:cubicBezTo>
                <a:lnTo>
                  <a:pt x="2886641" y="1713434"/>
                </a:lnTo>
                <a:cubicBezTo>
                  <a:pt x="3069401" y="1713434"/>
                  <a:pt x="3217557" y="1565278"/>
                  <a:pt x="3217557" y="1382518"/>
                </a:cubicBezTo>
                <a:lnTo>
                  <a:pt x="3217557" y="330916"/>
                </a:lnTo>
                <a:cubicBezTo>
                  <a:pt x="3217557" y="148156"/>
                  <a:pt x="3069401" y="0"/>
                  <a:pt x="2886641" y="0"/>
                </a:cubicBezTo>
                <a:close/>
              </a:path>
            </a:pathLst>
          </a:cu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latinLnBrk="1" hangingPunct="1">
              <a:spcBef>
                <a:spcPts val="0"/>
              </a:spcBef>
              <a:spcAft>
                <a:spcPts val="0"/>
              </a:spcAft>
              <a:defRPr/>
            </a:pPr>
            <a:endParaRPr lang="ko-KR" altLang="en-US"/>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Rectangle 39">
            <a:extLst>
              <a:ext uri="{FF2B5EF4-FFF2-40B4-BE49-F238E27FC236}">
                <a16:creationId xmlns:a16="http://schemas.microsoft.com/office/drawing/2014/main" id="{0F8A67D1-1446-2EC1-04A6-F27DBE4B8882}"/>
              </a:ext>
            </a:extLst>
          </p:cNvPr>
          <p:cNvSpPr>
            <a:spLocks noChangeArrowheads="1"/>
          </p:cNvSpPr>
          <p:nvPr/>
        </p:nvSpPr>
        <p:spPr bwMode="auto">
          <a:xfrm>
            <a:off x="428625" y="214313"/>
            <a:ext cx="8143875" cy="523875"/>
          </a:xfrm>
          <a:prstGeom prst="rect">
            <a:avLst/>
          </a:prstGeom>
          <a:solidFill>
            <a:schemeClr val="accent1">
              <a:lumMod val="20000"/>
              <a:lumOff val="80000"/>
            </a:schemeClr>
          </a:solidFill>
          <a:ln w="9525">
            <a:noFill/>
            <a:miter lim="800000"/>
            <a:headEnd/>
            <a:tailEnd/>
          </a:ln>
          <a:effectLst/>
        </p:spPr>
        <p:txBody>
          <a:bodyPr anchor="ctr">
            <a:spAutoFit/>
          </a:bodyPr>
          <a:lstStyle/>
          <a:p>
            <a:pPr indent="358775" algn="ctr" rtl="1" eaLnBrk="1" hangingPunct="1">
              <a:defRPr/>
            </a:pPr>
            <a:r>
              <a:rPr lang="ar-SA" sz="2800" b="1" dirty="0">
                <a:ea typeface="Calibri" panose="020F0502020204030204" pitchFamily="34" charset="0"/>
                <a:cs typeface="Sakkal Majalla" panose="02000000000000000000" pitchFamily="2" charset="-78"/>
              </a:rPr>
              <a:t>مدخل إلى السياحة والتسويق السياحي</a:t>
            </a:r>
            <a:endParaRPr lang="fr-FR" sz="2800" b="1" dirty="0">
              <a:effectLst>
                <a:outerShdw blurRad="38100" dist="38100" dir="2700000" algn="tl">
                  <a:srgbClr val="000000">
                    <a:alpha val="43137"/>
                  </a:srgbClr>
                </a:outerShdw>
              </a:effectLst>
              <a:latin typeface="Traditional Arabic" pitchFamily="18" charset="-78"/>
              <a:ea typeface="+mn-ea"/>
              <a:cs typeface="Traditional Arabic" pitchFamily="18" charset="-78"/>
            </a:endParaRPr>
          </a:p>
        </p:txBody>
      </p:sp>
      <p:sp>
        <p:nvSpPr>
          <p:cNvPr id="15363" name="Rectangle 6">
            <a:extLst>
              <a:ext uri="{FF2B5EF4-FFF2-40B4-BE49-F238E27FC236}">
                <a16:creationId xmlns:a16="http://schemas.microsoft.com/office/drawing/2014/main" id="{5FCB0D66-C6C7-C49C-DC03-8C1A4448BC77}"/>
              </a:ext>
            </a:extLst>
          </p:cNvPr>
          <p:cNvSpPr>
            <a:spLocks noChangeArrowheads="1"/>
          </p:cNvSpPr>
          <p:nvPr/>
        </p:nvSpPr>
        <p:spPr bwMode="auto">
          <a:xfrm>
            <a:off x="0" y="0"/>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defRPr>
                <a:solidFill>
                  <a:schemeClr val="tx1"/>
                </a:solidFill>
                <a:latin typeface="Malgun Gothic" panose="020B0503020000020004" pitchFamily="34" charset="-127"/>
                <a:ea typeface="Malgun Gothic" panose="020B0503020000020004" pitchFamily="34" charset="-127"/>
              </a:defRPr>
            </a:lvl1pPr>
            <a:lvl2pPr marL="742950" indent="-285750">
              <a:defRPr>
                <a:solidFill>
                  <a:schemeClr val="tx1"/>
                </a:solidFill>
                <a:latin typeface="Malgun Gothic" panose="020B0503020000020004" pitchFamily="34" charset="-127"/>
                <a:ea typeface="Malgun Gothic" panose="020B0503020000020004" pitchFamily="34" charset="-127"/>
              </a:defRPr>
            </a:lvl2pPr>
            <a:lvl3pPr marL="1143000" indent="-228600">
              <a:defRPr>
                <a:solidFill>
                  <a:schemeClr val="tx1"/>
                </a:solidFill>
                <a:latin typeface="Malgun Gothic" panose="020B0503020000020004" pitchFamily="34" charset="-127"/>
                <a:ea typeface="Malgun Gothic" panose="020B0503020000020004" pitchFamily="34" charset="-127"/>
              </a:defRPr>
            </a:lvl3pPr>
            <a:lvl4pPr marL="1600200" indent="-228600">
              <a:defRPr>
                <a:solidFill>
                  <a:schemeClr val="tx1"/>
                </a:solidFill>
                <a:latin typeface="Malgun Gothic" panose="020B0503020000020004" pitchFamily="34" charset="-127"/>
                <a:ea typeface="Malgun Gothic" panose="020B0503020000020004" pitchFamily="34" charset="-127"/>
              </a:defRPr>
            </a:lvl4pPr>
            <a:lvl5pPr marL="2057400" indent="-228600">
              <a:defRPr>
                <a:solidFill>
                  <a:schemeClr val="tx1"/>
                </a:solidFill>
                <a:latin typeface="Malgun Gothic" panose="020B0503020000020004" pitchFamily="34" charset="-127"/>
                <a:ea typeface="Malgun Gothic" panose="020B0503020000020004" pitchFamily="34" charset="-127"/>
              </a:defRPr>
            </a:lvl5pPr>
            <a:lvl6pPr marL="25146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6pPr>
            <a:lvl7pPr marL="29718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7pPr>
            <a:lvl8pPr marL="34290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8pPr>
            <a:lvl9pPr marL="38862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9pPr>
          </a:lstStyle>
          <a:p>
            <a:pPr eaLnBrk="1" latinLnBrk="1" hangingPunct="1"/>
            <a:endParaRPr lang="ar-SA" altLang="fr-FR"/>
          </a:p>
        </p:txBody>
      </p:sp>
      <p:sp>
        <p:nvSpPr>
          <p:cNvPr id="15364" name="Rectangle 4">
            <a:extLst>
              <a:ext uri="{FF2B5EF4-FFF2-40B4-BE49-F238E27FC236}">
                <a16:creationId xmlns:a16="http://schemas.microsoft.com/office/drawing/2014/main" id="{6AD74123-DCCA-EF39-7EBE-DDE79C395008}"/>
              </a:ext>
            </a:extLst>
          </p:cNvPr>
          <p:cNvSpPr>
            <a:spLocks noChangeArrowheads="1"/>
          </p:cNvSpPr>
          <p:nvPr/>
        </p:nvSpPr>
        <p:spPr bwMode="auto">
          <a:xfrm>
            <a:off x="71438" y="2786063"/>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defRPr>
                <a:solidFill>
                  <a:schemeClr val="tx1"/>
                </a:solidFill>
                <a:latin typeface="Malgun Gothic" panose="020B0503020000020004" pitchFamily="34" charset="-127"/>
                <a:ea typeface="Malgun Gothic" panose="020B0503020000020004" pitchFamily="34" charset="-127"/>
              </a:defRPr>
            </a:lvl1pPr>
            <a:lvl2pPr marL="742950" indent="-285750">
              <a:defRPr>
                <a:solidFill>
                  <a:schemeClr val="tx1"/>
                </a:solidFill>
                <a:latin typeface="Malgun Gothic" panose="020B0503020000020004" pitchFamily="34" charset="-127"/>
                <a:ea typeface="Malgun Gothic" panose="020B0503020000020004" pitchFamily="34" charset="-127"/>
              </a:defRPr>
            </a:lvl2pPr>
            <a:lvl3pPr marL="1143000" indent="-228600">
              <a:defRPr>
                <a:solidFill>
                  <a:schemeClr val="tx1"/>
                </a:solidFill>
                <a:latin typeface="Malgun Gothic" panose="020B0503020000020004" pitchFamily="34" charset="-127"/>
                <a:ea typeface="Malgun Gothic" panose="020B0503020000020004" pitchFamily="34" charset="-127"/>
              </a:defRPr>
            </a:lvl3pPr>
            <a:lvl4pPr marL="1600200" indent="-228600">
              <a:defRPr>
                <a:solidFill>
                  <a:schemeClr val="tx1"/>
                </a:solidFill>
                <a:latin typeface="Malgun Gothic" panose="020B0503020000020004" pitchFamily="34" charset="-127"/>
                <a:ea typeface="Malgun Gothic" panose="020B0503020000020004" pitchFamily="34" charset="-127"/>
              </a:defRPr>
            </a:lvl4pPr>
            <a:lvl5pPr marL="2057400" indent="-228600">
              <a:defRPr>
                <a:solidFill>
                  <a:schemeClr val="tx1"/>
                </a:solidFill>
                <a:latin typeface="Malgun Gothic" panose="020B0503020000020004" pitchFamily="34" charset="-127"/>
                <a:ea typeface="Malgun Gothic" panose="020B0503020000020004" pitchFamily="34" charset="-127"/>
              </a:defRPr>
            </a:lvl5pPr>
            <a:lvl6pPr marL="25146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6pPr>
            <a:lvl7pPr marL="29718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7pPr>
            <a:lvl8pPr marL="34290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8pPr>
            <a:lvl9pPr marL="38862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9pPr>
          </a:lstStyle>
          <a:p>
            <a:pPr eaLnBrk="1" latinLnBrk="1" hangingPunct="1"/>
            <a:endParaRPr lang="ar-SA" altLang="fr-FR"/>
          </a:p>
        </p:txBody>
      </p:sp>
      <p:sp>
        <p:nvSpPr>
          <p:cNvPr id="15365" name="Rectangle 6">
            <a:extLst>
              <a:ext uri="{FF2B5EF4-FFF2-40B4-BE49-F238E27FC236}">
                <a16:creationId xmlns:a16="http://schemas.microsoft.com/office/drawing/2014/main" id="{D0F214CC-94BC-2AE3-ECC5-878B63DB4D37}"/>
              </a:ext>
            </a:extLst>
          </p:cNvPr>
          <p:cNvSpPr>
            <a:spLocks noChangeArrowheads="1"/>
          </p:cNvSpPr>
          <p:nvPr/>
        </p:nvSpPr>
        <p:spPr bwMode="auto">
          <a:xfrm>
            <a:off x="71438" y="2786063"/>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defRPr>
                <a:solidFill>
                  <a:schemeClr val="tx1"/>
                </a:solidFill>
                <a:latin typeface="Malgun Gothic" panose="020B0503020000020004" pitchFamily="34" charset="-127"/>
                <a:ea typeface="Malgun Gothic" panose="020B0503020000020004" pitchFamily="34" charset="-127"/>
              </a:defRPr>
            </a:lvl1pPr>
            <a:lvl2pPr marL="742950" indent="-285750">
              <a:defRPr>
                <a:solidFill>
                  <a:schemeClr val="tx1"/>
                </a:solidFill>
                <a:latin typeface="Malgun Gothic" panose="020B0503020000020004" pitchFamily="34" charset="-127"/>
                <a:ea typeface="Malgun Gothic" panose="020B0503020000020004" pitchFamily="34" charset="-127"/>
              </a:defRPr>
            </a:lvl2pPr>
            <a:lvl3pPr marL="1143000" indent="-228600">
              <a:defRPr>
                <a:solidFill>
                  <a:schemeClr val="tx1"/>
                </a:solidFill>
                <a:latin typeface="Malgun Gothic" panose="020B0503020000020004" pitchFamily="34" charset="-127"/>
                <a:ea typeface="Malgun Gothic" panose="020B0503020000020004" pitchFamily="34" charset="-127"/>
              </a:defRPr>
            </a:lvl3pPr>
            <a:lvl4pPr marL="1600200" indent="-228600">
              <a:defRPr>
                <a:solidFill>
                  <a:schemeClr val="tx1"/>
                </a:solidFill>
                <a:latin typeface="Malgun Gothic" panose="020B0503020000020004" pitchFamily="34" charset="-127"/>
                <a:ea typeface="Malgun Gothic" panose="020B0503020000020004" pitchFamily="34" charset="-127"/>
              </a:defRPr>
            </a:lvl4pPr>
            <a:lvl5pPr marL="2057400" indent="-228600">
              <a:defRPr>
                <a:solidFill>
                  <a:schemeClr val="tx1"/>
                </a:solidFill>
                <a:latin typeface="Malgun Gothic" panose="020B0503020000020004" pitchFamily="34" charset="-127"/>
                <a:ea typeface="Malgun Gothic" panose="020B0503020000020004" pitchFamily="34" charset="-127"/>
              </a:defRPr>
            </a:lvl5pPr>
            <a:lvl6pPr marL="25146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6pPr>
            <a:lvl7pPr marL="29718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7pPr>
            <a:lvl8pPr marL="34290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8pPr>
            <a:lvl9pPr marL="38862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9pPr>
          </a:lstStyle>
          <a:p>
            <a:pPr eaLnBrk="1" latinLnBrk="1" hangingPunct="1"/>
            <a:endParaRPr lang="ar-SA" altLang="fr-FR"/>
          </a:p>
        </p:txBody>
      </p:sp>
      <p:sp>
        <p:nvSpPr>
          <p:cNvPr id="2" name="Rectangle 1">
            <a:extLst>
              <a:ext uri="{FF2B5EF4-FFF2-40B4-BE49-F238E27FC236}">
                <a16:creationId xmlns:a16="http://schemas.microsoft.com/office/drawing/2014/main" id="{5E98A1A3-485F-A7D5-E746-43C37D57900A}"/>
              </a:ext>
            </a:extLst>
          </p:cNvPr>
          <p:cNvSpPr/>
          <p:nvPr/>
        </p:nvSpPr>
        <p:spPr>
          <a:xfrm>
            <a:off x="611188" y="1027113"/>
            <a:ext cx="7961312" cy="3832225"/>
          </a:xfrm>
          <a:prstGeom prst="rect">
            <a:avLst/>
          </a:prstGeom>
        </p:spPr>
        <p:txBody>
          <a:bodyPr>
            <a:spAutoFit/>
          </a:bodyPr>
          <a:lstStyle/>
          <a:p>
            <a:pPr algn="r" rtl="1">
              <a:lnSpc>
                <a:spcPct val="150000"/>
              </a:lnSpc>
              <a:spcAft>
                <a:spcPts val="0"/>
              </a:spcAft>
              <a:defRPr/>
            </a:pPr>
            <a:r>
              <a:rPr lang="ar-SA" b="1" dirty="0">
                <a:latin typeface="Calibri" panose="020F0502020204030204" pitchFamily="34" charset="0"/>
                <a:ea typeface="Calibri" panose="020F0502020204030204" pitchFamily="34" charset="0"/>
                <a:cs typeface="Sakkal Majalla" panose="02000000000000000000" pitchFamily="2" charset="-78"/>
              </a:rPr>
              <a:t>تعريف المنظمة العالمية للسياحة (</a:t>
            </a:r>
            <a:r>
              <a:rPr lang="fr-FR" b="1" dirty="0">
                <a:latin typeface="Sakkal Majalla" panose="02000000000000000000" pitchFamily="2" charset="-78"/>
                <a:ea typeface="Calibri" panose="020F0502020204030204" pitchFamily="34" charset="0"/>
                <a:cs typeface="Arial" panose="020B0604020202020204" pitchFamily="34" charset="0"/>
              </a:rPr>
              <a:t>OMT</a:t>
            </a:r>
            <a:r>
              <a:rPr lang="ar-SA" b="1" dirty="0">
                <a:latin typeface="Calibri" panose="020F0502020204030204" pitchFamily="34" charset="0"/>
                <a:ea typeface="Calibri" panose="020F0502020204030204" pitchFamily="34" charset="0"/>
                <a:cs typeface="Sakkal Majalla" panose="02000000000000000000" pitchFamily="2" charset="-78"/>
              </a:rPr>
              <a:t>):</a:t>
            </a:r>
            <a:endParaRPr lang="fr-FR" sz="1400" b="1" dirty="0">
              <a:latin typeface="Calibri" panose="020F0502020204030204" pitchFamily="34" charset="0"/>
              <a:ea typeface="Calibri" panose="020F0502020204030204" pitchFamily="34" charset="0"/>
              <a:cs typeface="Arial" panose="020B0604020202020204" pitchFamily="34" charset="0"/>
            </a:endParaRPr>
          </a:p>
          <a:p>
            <a:pPr algn="r" rtl="1">
              <a:lnSpc>
                <a:spcPct val="150000"/>
              </a:lnSpc>
              <a:spcAft>
                <a:spcPts val="0"/>
              </a:spcAft>
              <a:defRPr/>
            </a:pPr>
            <a:r>
              <a:rPr lang="ar-SA" sz="1600" dirty="0">
                <a:latin typeface="Calibri" panose="020F0502020204030204" pitchFamily="34" charset="0"/>
                <a:ea typeface="Calibri" panose="020F0502020204030204" pitchFamily="34" charset="0"/>
                <a:cs typeface="Sakkal Majalla" panose="02000000000000000000" pitchFamily="2" charset="-78"/>
              </a:rPr>
              <a:t>وضعت المنظمة العالمية للسياحة مجموعة من التعاريف، والتي تتحكم في كافة الإحصاءات التفصيلية حول السياحة، وكان ذلك عام 1963، في مؤتمر نظمته حول السياحة الدولية وهذه التعاريف هي: </a:t>
            </a:r>
            <a:endParaRPr lang="fr-FR" sz="1200" dirty="0">
              <a:latin typeface="Calibri" panose="020F0502020204030204" pitchFamily="34" charset="0"/>
              <a:ea typeface="Calibri" panose="020F0502020204030204" pitchFamily="34" charset="0"/>
              <a:cs typeface="Arial" panose="020B0604020202020204" pitchFamily="34" charset="0"/>
            </a:endParaRPr>
          </a:p>
          <a:p>
            <a:pPr algn="r" rtl="1">
              <a:lnSpc>
                <a:spcPct val="150000"/>
              </a:lnSpc>
              <a:spcAft>
                <a:spcPts val="0"/>
              </a:spcAft>
              <a:defRPr/>
            </a:pPr>
            <a:r>
              <a:rPr lang="ar-SA" sz="1600" b="1" dirty="0">
                <a:latin typeface="Calibri" panose="020F0502020204030204" pitchFamily="34" charset="0"/>
                <a:ea typeface="Calibri" panose="020F0502020204030204" pitchFamily="34" charset="0"/>
                <a:cs typeface="Sakkal Majalla" panose="02000000000000000000" pitchFamily="2" charset="-78"/>
              </a:rPr>
              <a:t>الزائر :</a:t>
            </a:r>
            <a:r>
              <a:rPr lang="ar-SA" sz="1600" dirty="0">
                <a:latin typeface="Calibri" panose="020F0502020204030204" pitchFamily="34" charset="0"/>
                <a:ea typeface="Calibri" panose="020F0502020204030204" pitchFamily="34" charset="0"/>
                <a:cs typeface="Sakkal Majalla" panose="02000000000000000000" pitchFamily="2" charset="-78"/>
              </a:rPr>
              <a:t> هو كل شخص يتوجه إلى بلد يقيم فيه لأغراض مختلفة وليس ممارسة مقابل أجر ويخص فئتين من الزوار :</a:t>
            </a:r>
            <a:endParaRPr lang="fr-FR" sz="1200" dirty="0">
              <a:latin typeface="Calibri" panose="020F0502020204030204" pitchFamily="34" charset="0"/>
              <a:ea typeface="Calibri" panose="020F0502020204030204" pitchFamily="34" charset="0"/>
              <a:cs typeface="Arial" panose="020B0604020202020204" pitchFamily="34" charset="0"/>
            </a:endParaRPr>
          </a:p>
          <a:p>
            <a:pPr marL="342900" indent="-342900" algn="r" rtl="1">
              <a:lnSpc>
                <a:spcPct val="150000"/>
              </a:lnSpc>
              <a:spcAft>
                <a:spcPts val="0"/>
              </a:spcAft>
              <a:buFont typeface="+mj-lt"/>
              <a:buAutoNum type="arabicPeriod"/>
              <a:defRPr/>
            </a:pPr>
            <a:r>
              <a:rPr lang="ar-SA" sz="1600" b="1" dirty="0">
                <a:latin typeface="Calibri" panose="020F0502020204030204" pitchFamily="34" charset="0"/>
                <a:ea typeface="Calibri" panose="020F0502020204030204" pitchFamily="34" charset="0"/>
                <a:cs typeface="Sakkal Majalla" panose="02000000000000000000" pitchFamily="2" charset="-78"/>
              </a:rPr>
              <a:t>السواح:</a:t>
            </a:r>
            <a:r>
              <a:rPr lang="ar-SA" sz="1600" dirty="0">
                <a:latin typeface="Calibri" panose="020F0502020204030204" pitchFamily="34" charset="0"/>
                <a:ea typeface="Calibri" panose="020F0502020204030204" pitchFamily="34" charset="0"/>
                <a:cs typeface="Sakkal Majalla" panose="02000000000000000000" pitchFamily="2" charset="-78"/>
              </a:rPr>
              <a:t> تكون أسباب زيارتهم هي الترفيه، الراحة، قضاء العطل، الصحة، الدراسة، الرياضة، أو زيارة الأقارب، ويمكثون على الأقل 24 ساعة في البلد الذي يزورونه.</a:t>
            </a:r>
            <a:endParaRPr lang="fr-FR" sz="1200" dirty="0">
              <a:latin typeface="Calibri" panose="020F0502020204030204" pitchFamily="34" charset="0"/>
              <a:ea typeface="Calibri" panose="020F0502020204030204" pitchFamily="34" charset="0"/>
              <a:cs typeface="Arial" panose="020B0604020202020204" pitchFamily="34" charset="0"/>
            </a:endParaRPr>
          </a:p>
          <a:p>
            <a:pPr marL="342900" indent="-342900" algn="r" rtl="1">
              <a:lnSpc>
                <a:spcPct val="150000"/>
              </a:lnSpc>
              <a:spcAft>
                <a:spcPts val="0"/>
              </a:spcAft>
              <a:buFont typeface="+mj-lt"/>
              <a:buAutoNum type="arabicPeriod"/>
              <a:defRPr/>
            </a:pPr>
            <a:r>
              <a:rPr lang="ar-SA" sz="1600" b="1" dirty="0">
                <a:latin typeface="Calibri" panose="020F0502020204030204" pitchFamily="34" charset="0"/>
                <a:ea typeface="Calibri" panose="020F0502020204030204" pitchFamily="34" charset="0"/>
                <a:cs typeface="Sakkal Majalla" panose="02000000000000000000" pitchFamily="2" charset="-78"/>
              </a:rPr>
              <a:t>المتنزهون:</a:t>
            </a:r>
            <a:r>
              <a:rPr lang="ar-SA" sz="1600" dirty="0">
                <a:latin typeface="Calibri" panose="020F0502020204030204" pitchFamily="34" charset="0"/>
                <a:ea typeface="Calibri" panose="020F0502020204030204" pitchFamily="34" charset="0"/>
                <a:cs typeface="Sakkal Majalla" panose="02000000000000000000" pitchFamily="2" charset="-78"/>
              </a:rPr>
              <a:t> هم الذين لا تتعدى مدة إقامتهم 24 ساعة وهم</a:t>
            </a:r>
            <a:r>
              <a:rPr lang="fr-FR" sz="1600" dirty="0">
                <a:latin typeface="Sakkal Majalla" panose="02000000000000000000" pitchFamily="2" charset="-78"/>
                <a:ea typeface="Calibri" panose="020F0502020204030204" pitchFamily="34" charset="0"/>
                <a:cs typeface="Arial" panose="020B0604020202020204" pitchFamily="34" charset="0"/>
              </a:rPr>
              <a:t>:</a:t>
            </a:r>
            <a:endParaRPr lang="fr-FR" sz="1200" dirty="0">
              <a:latin typeface="Calibri" panose="020F0502020204030204" pitchFamily="34" charset="0"/>
              <a:ea typeface="Calibri" panose="020F0502020204030204" pitchFamily="34" charset="0"/>
              <a:cs typeface="Arial" panose="020B0604020202020204" pitchFamily="34" charset="0"/>
            </a:endParaRPr>
          </a:p>
          <a:p>
            <a:pPr marL="342900" indent="-342900" algn="r" rtl="1">
              <a:lnSpc>
                <a:spcPct val="150000"/>
              </a:lnSpc>
              <a:spcAft>
                <a:spcPts val="0"/>
              </a:spcAft>
              <a:buFont typeface="Sakkal Majalla" panose="02000000000000000000" pitchFamily="2" charset="-78"/>
              <a:buChar char="-"/>
              <a:defRPr/>
            </a:pPr>
            <a:r>
              <a:rPr lang="ar-SA" sz="1600" dirty="0">
                <a:latin typeface="Calibri" panose="020F0502020204030204" pitchFamily="34" charset="0"/>
                <a:ea typeface="Calibri" panose="020F0502020204030204" pitchFamily="34" charset="0"/>
                <a:cs typeface="Sakkal Majalla" panose="02000000000000000000" pitchFamily="2" charset="-78"/>
              </a:rPr>
              <a:t>الأشخاص الذين يسافرون لحضور اجتماعات أو أداء مهمات</a:t>
            </a:r>
            <a:r>
              <a:rPr lang="fr-FR" sz="1600" dirty="0">
                <a:latin typeface="Sakkal Majalla" panose="02000000000000000000" pitchFamily="2" charset="-78"/>
                <a:ea typeface="Calibri" panose="020F0502020204030204" pitchFamily="34" charset="0"/>
                <a:cs typeface="Arial" panose="020B0604020202020204" pitchFamily="34" charset="0"/>
              </a:rPr>
              <a:t>.</a:t>
            </a:r>
            <a:endParaRPr lang="fr-FR" sz="1200" dirty="0">
              <a:latin typeface="Calibri" panose="020F0502020204030204" pitchFamily="34" charset="0"/>
              <a:ea typeface="Calibri" panose="020F0502020204030204" pitchFamily="34" charset="0"/>
              <a:cs typeface="Arial" panose="020B0604020202020204" pitchFamily="34" charset="0"/>
            </a:endParaRPr>
          </a:p>
          <a:p>
            <a:pPr marL="342900" indent="-342900" algn="r" rtl="1">
              <a:lnSpc>
                <a:spcPct val="150000"/>
              </a:lnSpc>
              <a:spcAft>
                <a:spcPts val="0"/>
              </a:spcAft>
              <a:buFont typeface="Sakkal Majalla" panose="02000000000000000000" pitchFamily="2" charset="-78"/>
              <a:buChar char="-"/>
              <a:defRPr/>
            </a:pPr>
            <a:r>
              <a:rPr lang="ar-SA" sz="1600" dirty="0">
                <a:latin typeface="Calibri" panose="020F0502020204030204" pitchFamily="34" charset="0"/>
                <a:ea typeface="Calibri" panose="020F0502020204030204" pitchFamily="34" charset="0"/>
                <a:cs typeface="Sakkal Majalla" panose="02000000000000000000" pitchFamily="2" charset="-78"/>
              </a:rPr>
              <a:t>المشتركون في الرحلات البحرية على ظهر السفن، حتى وإن تعدت مدة إقامتهم 24 ساعة</a:t>
            </a:r>
            <a:r>
              <a:rPr lang="fr-FR" sz="1600" dirty="0">
                <a:latin typeface="Sakkal Majalla" panose="02000000000000000000" pitchFamily="2" charset="-78"/>
                <a:ea typeface="Calibri" panose="020F0502020204030204" pitchFamily="34" charset="0"/>
                <a:cs typeface="Arial" panose="020B0604020202020204" pitchFamily="34" charset="0"/>
              </a:rPr>
              <a:t>.</a:t>
            </a:r>
            <a:endParaRPr lang="fr-FR" sz="1200" dirty="0">
              <a:latin typeface="Calibri" panose="020F0502020204030204" pitchFamily="34" charset="0"/>
              <a:ea typeface="Calibri" panose="020F0502020204030204" pitchFamily="34" charset="0"/>
              <a:cs typeface="Arial" panose="020B0604020202020204" pitchFamily="34" charset="0"/>
            </a:endParaRPr>
          </a:p>
          <a:p>
            <a:pPr marL="342900" indent="-342900" algn="r" rtl="1">
              <a:lnSpc>
                <a:spcPct val="150000"/>
              </a:lnSpc>
              <a:spcAft>
                <a:spcPts val="0"/>
              </a:spcAft>
              <a:buFont typeface="Sakkal Majalla" panose="02000000000000000000" pitchFamily="2" charset="-78"/>
              <a:buChar char="-"/>
              <a:defRPr/>
            </a:pPr>
            <a:r>
              <a:rPr lang="ar-SA" sz="1600" dirty="0">
                <a:latin typeface="Calibri" panose="020F0502020204030204" pitchFamily="34" charset="0"/>
                <a:ea typeface="Calibri" panose="020F0502020204030204" pitchFamily="34" charset="0"/>
                <a:cs typeface="Sakkal Majalla" panose="02000000000000000000" pitchFamily="2" charset="-78"/>
              </a:rPr>
              <a:t>المسافرون الذين يتوقفون في الطرق حتى ولو زادوا على 24 ساعة</a:t>
            </a:r>
            <a:r>
              <a:rPr lang="fr-FR" sz="1600" dirty="0">
                <a:latin typeface="Sakkal Majalla" panose="02000000000000000000" pitchFamily="2" charset="-78"/>
                <a:ea typeface="Calibri" panose="020F0502020204030204" pitchFamily="34" charset="0"/>
                <a:cs typeface="Arial" panose="020B0604020202020204" pitchFamily="34" charset="0"/>
              </a:rPr>
              <a:t>.</a:t>
            </a:r>
            <a:endParaRPr lang="fr-FR" sz="1200" dirty="0">
              <a:latin typeface="Calibri" panose="020F0502020204030204" pitchFamily="34" charset="0"/>
              <a:ea typeface="Calibri" panose="020F0502020204030204" pitchFamily="34" charset="0"/>
              <a:cs typeface="Arial" panose="020B0604020202020204" pitchFamily="34"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Rectangle 39">
            <a:extLst>
              <a:ext uri="{FF2B5EF4-FFF2-40B4-BE49-F238E27FC236}">
                <a16:creationId xmlns:a16="http://schemas.microsoft.com/office/drawing/2014/main" id="{00536B76-8C67-1847-857E-2CB43974611B}"/>
              </a:ext>
            </a:extLst>
          </p:cNvPr>
          <p:cNvSpPr>
            <a:spLocks noChangeArrowheads="1"/>
          </p:cNvSpPr>
          <p:nvPr/>
        </p:nvSpPr>
        <p:spPr bwMode="auto">
          <a:xfrm>
            <a:off x="428625" y="214313"/>
            <a:ext cx="8143875" cy="523875"/>
          </a:xfrm>
          <a:prstGeom prst="rect">
            <a:avLst/>
          </a:prstGeom>
          <a:solidFill>
            <a:schemeClr val="accent1">
              <a:lumMod val="20000"/>
              <a:lumOff val="80000"/>
            </a:schemeClr>
          </a:solidFill>
          <a:ln w="9525">
            <a:noFill/>
            <a:miter lim="800000"/>
            <a:headEnd/>
            <a:tailEnd/>
          </a:ln>
          <a:effectLst/>
        </p:spPr>
        <p:txBody>
          <a:bodyPr anchor="ctr">
            <a:spAutoFit/>
          </a:bodyPr>
          <a:lstStyle/>
          <a:p>
            <a:pPr indent="358775" algn="ctr" rtl="1" eaLnBrk="1" hangingPunct="1">
              <a:defRPr/>
            </a:pPr>
            <a:r>
              <a:rPr lang="ar-DZ" sz="2800" b="1" dirty="0">
                <a:solidFill>
                  <a:prstClr val="black"/>
                </a:solidFill>
                <a:ea typeface="Calibri" panose="020F0502020204030204" pitchFamily="34" charset="0"/>
                <a:cs typeface="Sakkal Majalla" panose="02000000000000000000" pitchFamily="2" charset="-78"/>
              </a:rPr>
              <a:t>أهم تصنيفات السياحة</a:t>
            </a:r>
            <a:endParaRPr lang="fr-FR" sz="2800" b="1" dirty="0">
              <a:solidFill>
                <a:prstClr val="black"/>
              </a:solidFill>
              <a:effectLst>
                <a:outerShdw blurRad="38100" dist="38100" dir="2700000" algn="tl">
                  <a:srgbClr val="000000">
                    <a:alpha val="43137"/>
                  </a:srgbClr>
                </a:outerShdw>
              </a:effectLst>
              <a:latin typeface="Traditional Arabic" pitchFamily="18" charset="-78"/>
              <a:cs typeface="Traditional Arabic" pitchFamily="18" charset="-78"/>
            </a:endParaRPr>
          </a:p>
        </p:txBody>
      </p:sp>
      <p:sp>
        <p:nvSpPr>
          <p:cNvPr id="16387" name="Rectangle 6">
            <a:extLst>
              <a:ext uri="{FF2B5EF4-FFF2-40B4-BE49-F238E27FC236}">
                <a16:creationId xmlns:a16="http://schemas.microsoft.com/office/drawing/2014/main" id="{2D36E8E5-0563-6BAD-2EF1-736D0E95955F}"/>
              </a:ext>
            </a:extLst>
          </p:cNvPr>
          <p:cNvSpPr>
            <a:spLocks noChangeArrowheads="1"/>
          </p:cNvSpPr>
          <p:nvPr/>
        </p:nvSpPr>
        <p:spPr bwMode="auto">
          <a:xfrm>
            <a:off x="0" y="0"/>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defRPr>
                <a:solidFill>
                  <a:schemeClr val="tx1"/>
                </a:solidFill>
                <a:latin typeface="Malgun Gothic" panose="020B0503020000020004" pitchFamily="34" charset="-127"/>
                <a:ea typeface="Malgun Gothic" panose="020B0503020000020004" pitchFamily="34" charset="-127"/>
              </a:defRPr>
            </a:lvl1pPr>
            <a:lvl2pPr marL="742950" indent="-285750">
              <a:defRPr>
                <a:solidFill>
                  <a:schemeClr val="tx1"/>
                </a:solidFill>
                <a:latin typeface="Malgun Gothic" panose="020B0503020000020004" pitchFamily="34" charset="-127"/>
                <a:ea typeface="Malgun Gothic" panose="020B0503020000020004" pitchFamily="34" charset="-127"/>
              </a:defRPr>
            </a:lvl2pPr>
            <a:lvl3pPr marL="1143000" indent="-228600">
              <a:defRPr>
                <a:solidFill>
                  <a:schemeClr val="tx1"/>
                </a:solidFill>
                <a:latin typeface="Malgun Gothic" panose="020B0503020000020004" pitchFamily="34" charset="-127"/>
                <a:ea typeface="Malgun Gothic" panose="020B0503020000020004" pitchFamily="34" charset="-127"/>
              </a:defRPr>
            </a:lvl3pPr>
            <a:lvl4pPr marL="1600200" indent="-228600">
              <a:defRPr>
                <a:solidFill>
                  <a:schemeClr val="tx1"/>
                </a:solidFill>
                <a:latin typeface="Malgun Gothic" panose="020B0503020000020004" pitchFamily="34" charset="-127"/>
                <a:ea typeface="Malgun Gothic" panose="020B0503020000020004" pitchFamily="34" charset="-127"/>
              </a:defRPr>
            </a:lvl4pPr>
            <a:lvl5pPr marL="2057400" indent="-228600">
              <a:defRPr>
                <a:solidFill>
                  <a:schemeClr val="tx1"/>
                </a:solidFill>
                <a:latin typeface="Malgun Gothic" panose="020B0503020000020004" pitchFamily="34" charset="-127"/>
                <a:ea typeface="Malgun Gothic" panose="020B0503020000020004" pitchFamily="34" charset="-127"/>
              </a:defRPr>
            </a:lvl5pPr>
            <a:lvl6pPr marL="25146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6pPr>
            <a:lvl7pPr marL="29718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7pPr>
            <a:lvl8pPr marL="34290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8pPr>
            <a:lvl9pPr marL="38862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9pPr>
          </a:lstStyle>
          <a:p>
            <a:pPr eaLnBrk="1" latinLnBrk="1" hangingPunct="1"/>
            <a:endParaRPr lang="ar-SA" altLang="fr-FR"/>
          </a:p>
        </p:txBody>
      </p:sp>
      <p:sp>
        <p:nvSpPr>
          <p:cNvPr id="16388" name="Rectangle 4">
            <a:extLst>
              <a:ext uri="{FF2B5EF4-FFF2-40B4-BE49-F238E27FC236}">
                <a16:creationId xmlns:a16="http://schemas.microsoft.com/office/drawing/2014/main" id="{E8A86B35-3BEA-07A3-6D2B-716D57998A53}"/>
              </a:ext>
            </a:extLst>
          </p:cNvPr>
          <p:cNvSpPr>
            <a:spLocks noChangeArrowheads="1"/>
          </p:cNvSpPr>
          <p:nvPr/>
        </p:nvSpPr>
        <p:spPr bwMode="auto">
          <a:xfrm>
            <a:off x="71438" y="2786063"/>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defRPr>
                <a:solidFill>
                  <a:schemeClr val="tx1"/>
                </a:solidFill>
                <a:latin typeface="Malgun Gothic" panose="020B0503020000020004" pitchFamily="34" charset="-127"/>
                <a:ea typeface="Malgun Gothic" panose="020B0503020000020004" pitchFamily="34" charset="-127"/>
              </a:defRPr>
            </a:lvl1pPr>
            <a:lvl2pPr marL="742950" indent="-285750">
              <a:defRPr>
                <a:solidFill>
                  <a:schemeClr val="tx1"/>
                </a:solidFill>
                <a:latin typeface="Malgun Gothic" panose="020B0503020000020004" pitchFamily="34" charset="-127"/>
                <a:ea typeface="Malgun Gothic" panose="020B0503020000020004" pitchFamily="34" charset="-127"/>
              </a:defRPr>
            </a:lvl2pPr>
            <a:lvl3pPr marL="1143000" indent="-228600">
              <a:defRPr>
                <a:solidFill>
                  <a:schemeClr val="tx1"/>
                </a:solidFill>
                <a:latin typeface="Malgun Gothic" panose="020B0503020000020004" pitchFamily="34" charset="-127"/>
                <a:ea typeface="Malgun Gothic" panose="020B0503020000020004" pitchFamily="34" charset="-127"/>
              </a:defRPr>
            </a:lvl3pPr>
            <a:lvl4pPr marL="1600200" indent="-228600">
              <a:defRPr>
                <a:solidFill>
                  <a:schemeClr val="tx1"/>
                </a:solidFill>
                <a:latin typeface="Malgun Gothic" panose="020B0503020000020004" pitchFamily="34" charset="-127"/>
                <a:ea typeface="Malgun Gothic" panose="020B0503020000020004" pitchFamily="34" charset="-127"/>
              </a:defRPr>
            </a:lvl4pPr>
            <a:lvl5pPr marL="2057400" indent="-228600">
              <a:defRPr>
                <a:solidFill>
                  <a:schemeClr val="tx1"/>
                </a:solidFill>
                <a:latin typeface="Malgun Gothic" panose="020B0503020000020004" pitchFamily="34" charset="-127"/>
                <a:ea typeface="Malgun Gothic" panose="020B0503020000020004" pitchFamily="34" charset="-127"/>
              </a:defRPr>
            </a:lvl5pPr>
            <a:lvl6pPr marL="25146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6pPr>
            <a:lvl7pPr marL="29718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7pPr>
            <a:lvl8pPr marL="34290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8pPr>
            <a:lvl9pPr marL="38862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9pPr>
          </a:lstStyle>
          <a:p>
            <a:pPr eaLnBrk="1" latinLnBrk="1" hangingPunct="1"/>
            <a:endParaRPr lang="ar-SA" altLang="fr-FR"/>
          </a:p>
        </p:txBody>
      </p:sp>
      <p:sp>
        <p:nvSpPr>
          <p:cNvPr id="16389" name="Rectangle 6">
            <a:extLst>
              <a:ext uri="{FF2B5EF4-FFF2-40B4-BE49-F238E27FC236}">
                <a16:creationId xmlns:a16="http://schemas.microsoft.com/office/drawing/2014/main" id="{37B6C465-B4E2-DA40-F03D-2079B60F8AA1}"/>
              </a:ext>
            </a:extLst>
          </p:cNvPr>
          <p:cNvSpPr>
            <a:spLocks noChangeArrowheads="1"/>
          </p:cNvSpPr>
          <p:nvPr/>
        </p:nvSpPr>
        <p:spPr bwMode="auto">
          <a:xfrm>
            <a:off x="71438" y="2786063"/>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defRPr>
                <a:solidFill>
                  <a:schemeClr val="tx1"/>
                </a:solidFill>
                <a:latin typeface="Malgun Gothic" panose="020B0503020000020004" pitchFamily="34" charset="-127"/>
                <a:ea typeface="Malgun Gothic" panose="020B0503020000020004" pitchFamily="34" charset="-127"/>
              </a:defRPr>
            </a:lvl1pPr>
            <a:lvl2pPr marL="742950" indent="-285750">
              <a:defRPr>
                <a:solidFill>
                  <a:schemeClr val="tx1"/>
                </a:solidFill>
                <a:latin typeface="Malgun Gothic" panose="020B0503020000020004" pitchFamily="34" charset="-127"/>
                <a:ea typeface="Malgun Gothic" panose="020B0503020000020004" pitchFamily="34" charset="-127"/>
              </a:defRPr>
            </a:lvl2pPr>
            <a:lvl3pPr marL="1143000" indent="-228600">
              <a:defRPr>
                <a:solidFill>
                  <a:schemeClr val="tx1"/>
                </a:solidFill>
                <a:latin typeface="Malgun Gothic" panose="020B0503020000020004" pitchFamily="34" charset="-127"/>
                <a:ea typeface="Malgun Gothic" panose="020B0503020000020004" pitchFamily="34" charset="-127"/>
              </a:defRPr>
            </a:lvl3pPr>
            <a:lvl4pPr marL="1600200" indent="-228600">
              <a:defRPr>
                <a:solidFill>
                  <a:schemeClr val="tx1"/>
                </a:solidFill>
                <a:latin typeface="Malgun Gothic" panose="020B0503020000020004" pitchFamily="34" charset="-127"/>
                <a:ea typeface="Malgun Gothic" panose="020B0503020000020004" pitchFamily="34" charset="-127"/>
              </a:defRPr>
            </a:lvl4pPr>
            <a:lvl5pPr marL="2057400" indent="-228600">
              <a:defRPr>
                <a:solidFill>
                  <a:schemeClr val="tx1"/>
                </a:solidFill>
                <a:latin typeface="Malgun Gothic" panose="020B0503020000020004" pitchFamily="34" charset="-127"/>
                <a:ea typeface="Malgun Gothic" panose="020B0503020000020004" pitchFamily="34" charset="-127"/>
              </a:defRPr>
            </a:lvl5pPr>
            <a:lvl6pPr marL="25146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6pPr>
            <a:lvl7pPr marL="29718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7pPr>
            <a:lvl8pPr marL="34290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8pPr>
            <a:lvl9pPr marL="38862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9pPr>
          </a:lstStyle>
          <a:p>
            <a:pPr eaLnBrk="1" latinLnBrk="1" hangingPunct="1"/>
            <a:endParaRPr lang="ar-SA" altLang="fr-FR"/>
          </a:p>
        </p:txBody>
      </p:sp>
      <p:sp>
        <p:nvSpPr>
          <p:cNvPr id="16390" name="Rectangle 107">
            <a:extLst>
              <a:ext uri="{FF2B5EF4-FFF2-40B4-BE49-F238E27FC236}">
                <a16:creationId xmlns:a16="http://schemas.microsoft.com/office/drawing/2014/main" id="{D22A8C4B-C3B8-81D7-6635-0DF3583AC9BF}"/>
              </a:ext>
            </a:extLst>
          </p:cNvPr>
          <p:cNvSpPr>
            <a:spLocks noChangeArrowheads="1"/>
          </p:cNvSpPr>
          <p:nvPr/>
        </p:nvSpPr>
        <p:spPr bwMode="auto">
          <a:xfrm>
            <a:off x="2051050" y="-22860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Malgun Gothic" panose="020B0503020000020004" pitchFamily="34" charset="-127"/>
                <a:ea typeface="Malgun Gothic" panose="020B0503020000020004" pitchFamily="34" charset="-127"/>
              </a:defRPr>
            </a:lvl1pPr>
            <a:lvl2pPr marL="742950" indent="-285750">
              <a:defRPr>
                <a:solidFill>
                  <a:schemeClr val="tx1"/>
                </a:solidFill>
                <a:latin typeface="Malgun Gothic" panose="020B0503020000020004" pitchFamily="34" charset="-127"/>
                <a:ea typeface="Malgun Gothic" panose="020B0503020000020004" pitchFamily="34" charset="-127"/>
              </a:defRPr>
            </a:lvl2pPr>
            <a:lvl3pPr marL="1143000" indent="-228600">
              <a:defRPr>
                <a:solidFill>
                  <a:schemeClr val="tx1"/>
                </a:solidFill>
                <a:latin typeface="Malgun Gothic" panose="020B0503020000020004" pitchFamily="34" charset="-127"/>
                <a:ea typeface="Malgun Gothic" panose="020B0503020000020004" pitchFamily="34" charset="-127"/>
              </a:defRPr>
            </a:lvl3pPr>
            <a:lvl4pPr marL="1600200" indent="-228600">
              <a:defRPr>
                <a:solidFill>
                  <a:schemeClr val="tx1"/>
                </a:solidFill>
                <a:latin typeface="Malgun Gothic" panose="020B0503020000020004" pitchFamily="34" charset="-127"/>
                <a:ea typeface="Malgun Gothic" panose="020B0503020000020004" pitchFamily="34" charset="-127"/>
              </a:defRPr>
            </a:lvl4pPr>
            <a:lvl5pPr marL="2057400" indent="-228600">
              <a:defRPr>
                <a:solidFill>
                  <a:schemeClr val="tx1"/>
                </a:solidFill>
                <a:latin typeface="Malgun Gothic" panose="020B0503020000020004" pitchFamily="34" charset="-127"/>
                <a:ea typeface="Malgun Gothic" panose="020B0503020000020004" pitchFamily="34" charset="-127"/>
              </a:defRPr>
            </a:lvl5pPr>
            <a:lvl6pPr marL="25146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6pPr>
            <a:lvl7pPr marL="29718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7pPr>
            <a:lvl8pPr marL="34290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8pPr>
            <a:lvl9pPr marL="38862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9pPr>
          </a:lstStyle>
          <a:p>
            <a:endParaRPr lang="fr-FR" altLang="en-US"/>
          </a:p>
        </p:txBody>
      </p:sp>
      <p:grpSp>
        <p:nvGrpSpPr>
          <p:cNvPr id="16391" name="Group 357">
            <a:extLst>
              <a:ext uri="{FF2B5EF4-FFF2-40B4-BE49-F238E27FC236}">
                <a16:creationId xmlns:a16="http://schemas.microsoft.com/office/drawing/2014/main" id="{FCEF04FE-880E-F155-0392-373FB0903E5A}"/>
              </a:ext>
            </a:extLst>
          </p:cNvPr>
          <p:cNvGrpSpPr>
            <a:grpSpLocks/>
          </p:cNvGrpSpPr>
          <p:nvPr/>
        </p:nvGrpSpPr>
        <p:grpSpPr bwMode="auto">
          <a:xfrm>
            <a:off x="863600" y="163513"/>
            <a:ext cx="7708900" cy="4948237"/>
            <a:chOff x="1418" y="2452"/>
            <a:chExt cx="9312" cy="12159"/>
          </a:xfrm>
        </p:grpSpPr>
        <p:sp>
          <p:nvSpPr>
            <p:cNvPr id="16393" name="Text Box 358">
              <a:extLst>
                <a:ext uri="{FF2B5EF4-FFF2-40B4-BE49-F238E27FC236}">
                  <a16:creationId xmlns:a16="http://schemas.microsoft.com/office/drawing/2014/main" id="{BBB45FD3-36AA-7F10-DE91-C564F413723B}"/>
                </a:ext>
              </a:extLst>
            </p:cNvPr>
            <p:cNvSpPr txBox="1">
              <a:spLocks noChangeArrowheads="1"/>
            </p:cNvSpPr>
            <p:nvPr/>
          </p:nvSpPr>
          <p:spPr bwMode="auto">
            <a:xfrm>
              <a:off x="9742" y="7377"/>
              <a:ext cx="988" cy="540"/>
            </a:xfrm>
            <a:prstGeom prst="rect">
              <a:avLst/>
            </a:prstGeom>
            <a:solidFill>
              <a:srgbClr val="FFFFFF"/>
            </a:solidFill>
            <a:ln w="9525">
              <a:solidFill>
                <a:srgbClr val="000000"/>
              </a:solidFill>
              <a:miter lim="800000"/>
              <a:headEnd/>
              <a:tailEnd/>
            </a:ln>
          </p:spPr>
          <p:txBody>
            <a:bodyPr/>
            <a:lstStyle>
              <a:lvl1pPr>
                <a:defRPr>
                  <a:solidFill>
                    <a:schemeClr val="tx1"/>
                  </a:solidFill>
                  <a:latin typeface="Malgun Gothic" panose="020B0503020000020004" pitchFamily="34" charset="-127"/>
                  <a:ea typeface="Malgun Gothic" panose="020B0503020000020004" pitchFamily="34" charset="-127"/>
                </a:defRPr>
              </a:lvl1pPr>
              <a:lvl2pPr marL="742950" indent="-285750">
                <a:defRPr>
                  <a:solidFill>
                    <a:schemeClr val="tx1"/>
                  </a:solidFill>
                  <a:latin typeface="Malgun Gothic" panose="020B0503020000020004" pitchFamily="34" charset="-127"/>
                  <a:ea typeface="Malgun Gothic" panose="020B0503020000020004" pitchFamily="34" charset="-127"/>
                </a:defRPr>
              </a:lvl2pPr>
              <a:lvl3pPr marL="1143000" indent="-228600">
                <a:defRPr>
                  <a:solidFill>
                    <a:schemeClr val="tx1"/>
                  </a:solidFill>
                  <a:latin typeface="Malgun Gothic" panose="020B0503020000020004" pitchFamily="34" charset="-127"/>
                  <a:ea typeface="Malgun Gothic" panose="020B0503020000020004" pitchFamily="34" charset="-127"/>
                </a:defRPr>
              </a:lvl3pPr>
              <a:lvl4pPr marL="1600200" indent="-228600">
                <a:defRPr>
                  <a:solidFill>
                    <a:schemeClr val="tx1"/>
                  </a:solidFill>
                  <a:latin typeface="Malgun Gothic" panose="020B0503020000020004" pitchFamily="34" charset="-127"/>
                  <a:ea typeface="Malgun Gothic" panose="020B0503020000020004" pitchFamily="34" charset="-127"/>
                </a:defRPr>
              </a:lvl4pPr>
              <a:lvl5pPr marL="2057400" indent="-228600">
                <a:defRPr>
                  <a:solidFill>
                    <a:schemeClr val="tx1"/>
                  </a:solidFill>
                  <a:latin typeface="Malgun Gothic" panose="020B0503020000020004" pitchFamily="34" charset="-127"/>
                  <a:ea typeface="Malgun Gothic" panose="020B0503020000020004" pitchFamily="34" charset="-127"/>
                </a:defRPr>
              </a:lvl5pPr>
              <a:lvl6pPr marL="25146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6pPr>
              <a:lvl7pPr marL="29718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7pPr>
              <a:lvl8pPr marL="34290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8pPr>
              <a:lvl9pPr marL="38862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9pPr>
            </a:lstStyle>
            <a:p>
              <a:pPr algn="ctr" rtl="1" eaLnBrk="1" latinLnBrk="1" hangingPunct="1"/>
              <a:r>
                <a:rPr lang="ar-DZ" altLang="ko-KR" sz="1100">
                  <a:latin typeface="Arabic Transparent" panose="020B0604020202020204" pitchFamily="34" charset="0"/>
                  <a:cs typeface="Calibri" panose="020F0502020204030204" pitchFamily="34" charset="0"/>
                </a:rPr>
                <a:t>السياحة</a:t>
              </a:r>
              <a:endParaRPr lang="ar-DZ" altLang="ko-KR"/>
            </a:p>
          </p:txBody>
        </p:sp>
        <p:sp>
          <p:nvSpPr>
            <p:cNvPr id="16394" name="Text Box 359">
              <a:extLst>
                <a:ext uri="{FF2B5EF4-FFF2-40B4-BE49-F238E27FC236}">
                  <a16:creationId xmlns:a16="http://schemas.microsoft.com/office/drawing/2014/main" id="{8C8D8F1E-EAF7-AAE6-02C2-29DCAC52E5D5}"/>
                </a:ext>
              </a:extLst>
            </p:cNvPr>
            <p:cNvSpPr txBox="1">
              <a:spLocks noChangeArrowheads="1"/>
            </p:cNvSpPr>
            <p:nvPr/>
          </p:nvSpPr>
          <p:spPr bwMode="auto">
            <a:xfrm>
              <a:off x="7388" y="2738"/>
              <a:ext cx="1980" cy="540"/>
            </a:xfrm>
            <a:prstGeom prst="rect">
              <a:avLst/>
            </a:prstGeom>
            <a:solidFill>
              <a:srgbClr val="FFFFFF"/>
            </a:solidFill>
            <a:ln w="9525">
              <a:solidFill>
                <a:srgbClr val="000000"/>
              </a:solidFill>
              <a:miter lim="800000"/>
              <a:headEnd/>
              <a:tailEnd/>
            </a:ln>
          </p:spPr>
          <p:txBody>
            <a:bodyPr/>
            <a:lstStyle>
              <a:lvl1pPr>
                <a:defRPr>
                  <a:solidFill>
                    <a:schemeClr val="tx1"/>
                  </a:solidFill>
                  <a:latin typeface="Malgun Gothic" panose="020B0503020000020004" pitchFamily="34" charset="-127"/>
                  <a:ea typeface="Malgun Gothic" panose="020B0503020000020004" pitchFamily="34" charset="-127"/>
                </a:defRPr>
              </a:lvl1pPr>
              <a:lvl2pPr marL="742950" indent="-285750">
                <a:defRPr>
                  <a:solidFill>
                    <a:schemeClr val="tx1"/>
                  </a:solidFill>
                  <a:latin typeface="Malgun Gothic" panose="020B0503020000020004" pitchFamily="34" charset="-127"/>
                  <a:ea typeface="Malgun Gothic" panose="020B0503020000020004" pitchFamily="34" charset="-127"/>
                </a:defRPr>
              </a:lvl2pPr>
              <a:lvl3pPr marL="1143000" indent="-228600">
                <a:defRPr>
                  <a:solidFill>
                    <a:schemeClr val="tx1"/>
                  </a:solidFill>
                  <a:latin typeface="Malgun Gothic" panose="020B0503020000020004" pitchFamily="34" charset="-127"/>
                  <a:ea typeface="Malgun Gothic" panose="020B0503020000020004" pitchFamily="34" charset="-127"/>
                </a:defRPr>
              </a:lvl3pPr>
              <a:lvl4pPr marL="1600200" indent="-228600">
                <a:defRPr>
                  <a:solidFill>
                    <a:schemeClr val="tx1"/>
                  </a:solidFill>
                  <a:latin typeface="Malgun Gothic" panose="020B0503020000020004" pitchFamily="34" charset="-127"/>
                  <a:ea typeface="Malgun Gothic" panose="020B0503020000020004" pitchFamily="34" charset="-127"/>
                </a:defRPr>
              </a:lvl4pPr>
              <a:lvl5pPr marL="2057400" indent="-228600">
                <a:defRPr>
                  <a:solidFill>
                    <a:schemeClr val="tx1"/>
                  </a:solidFill>
                  <a:latin typeface="Malgun Gothic" panose="020B0503020000020004" pitchFamily="34" charset="-127"/>
                  <a:ea typeface="Malgun Gothic" panose="020B0503020000020004" pitchFamily="34" charset="-127"/>
                </a:defRPr>
              </a:lvl5pPr>
              <a:lvl6pPr marL="25146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6pPr>
              <a:lvl7pPr marL="29718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7pPr>
              <a:lvl8pPr marL="34290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8pPr>
              <a:lvl9pPr marL="38862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9pPr>
            </a:lstStyle>
            <a:p>
              <a:pPr algn="ctr" rtl="1" eaLnBrk="1" latinLnBrk="1" hangingPunct="1"/>
              <a:r>
                <a:rPr lang="ar-DZ" altLang="ko-KR" sz="1100">
                  <a:latin typeface="Arabic Transparent" panose="020B0604020202020204" pitchFamily="34" charset="0"/>
                  <a:cs typeface="Calibri" panose="020F0502020204030204" pitchFamily="34" charset="0"/>
                </a:rPr>
                <a:t>وفقا للغرض</a:t>
              </a:r>
              <a:endParaRPr lang="ar-DZ" altLang="ko-KR"/>
            </a:p>
          </p:txBody>
        </p:sp>
        <p:sp>
          <p:nvSpPr>
            <p:cNvPr id="16395" name="Line 360">
              <a:extLst>
                <a:ext uri="{FF2B5EF4-FFF2-40B4-BE49-F238E27FC236}">
                  <a16:creationId xmlns:a16="http://schemas.microsoft.com/office/drawing/2014/main" id="{6F93EBF2-3959-4B81-FEF5-A965A0E5560E}"/>
                </a:ext>
              </a:extLst>
            </p:cNvPr>
            <p:cNvSpPr>
              <a:spLocks noChangeShapeType="1"/>
            </p:cNvSpPr>
            <p:nvPr/>
          </p:nvSpPr>
          <p:spPr bwMode="auto">
            <a:xfrm>
              <a:off x="3773" y="3038"/>
              <a:ext cx="3600"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grpSp>
          <p:nvGrpSpPr>
            <p:cNvPr id="16396" name="Group 361">
              <a:extLst>
                <a:ext uri="{FF2B5EF4-FFF2-40B4-BE49-F238E27FC236}">
                  <a16:creationId xmlns:a16="http://schemas.microsoft.com/office/drawing/2014/main" id="{F63026AA-86F8-4467-76D5-C615903C1F3F}"/>
                </a:ext>
              </a:extLst>
            </p:cNvPr>
            <p:cNvGrpSpPr>
              <a:grpSpLocks/>
            </p:cNvGrpSpPr>
            <p:nvPr/>
          </p:nvGrpSpPr>
          <p:grpSpPr bwMode="auto">
            <a:xfrm>
              <a:off x="1418" y="2452"/>
              <a:ext cx="2356" cy="12159"/>
              <a:chOff x="1418" y="2452"/>
              <a:chExt cx="2356" cy="12159"/>
            </a:xfrm>
          </p:grpSpPr>
          <p:grpSp>
            <p:nvGrpSpPr>
              <p:cNvPr id="16455" name="Group 362">
                <a:extLst>
                  <a:ext uri="{FF2B5EF4-FFF2-40B4-BE49-F238E27FC236}">
                    <a16:creationId xmlns:a16="http://schemas.microsoft.com/office/drawing/2014/main" id="{BF96F9F0-8516-5804-73CF-6C1540FF56FB}"/>
                  </a:ext>
                </a:extLst>
              </p:cNvPr>
              <p:cNvGrpSpPr>
                <a:grpSpLocks/>
              </p:cNvGrpSpPr>
              <p:nvPr/>
            </p:nvGrpSpPr>
            <p:grpSpPr bwMode="auto">
              <a:xfrm>
                <a:off x="1418" y="2452"/>
                <a:ext cx="2002" cy="12159"/>
                <a:chOff x="1418" y="2452"/>
                <a:chExt cx="2002" cy="12159"/>
              </a:xfrm>
            </p:grpSpPr>
            <p:sp>
              <p:nvSpPr>
                <p:cNvPr id="16475" name="Text Box 363">
                  <a:extLst>
                    <a:ext uri="{FF2B5EF4-FFF2-40B4-BE49-F238E27FC236}">
                      <a16:creationId xmlns:a16="http://schemas.microsoft.com/office/drawing/2014/main" id="{65992D66-2CD8-009A-A08B-6FDAD5B6249D}"/>
                    </a:ext>
                  </a:extLst>
                </p:cNvPr>
                <p:cNvSpPr txBox="1">
                  <a:spLocks noChangeArrowheads="1"/>
                </p:cNvSpPr>
                <p:nvPr/>
              </p:nvSpPr>
              <p:spPr bwMode="auto">
                <a:xfrm>
                  <a:off x="1418" y="2452"/>
                  <a:ext cx="1980" cy="540"/>
                </a:xfrm>
                <a:prstGeom prst="rect">
                  <a:avLst/>
                </a:prstGeom>
                <a:solidFill>
                  <a:srgbClr val="FFFFFF"/>
                </a:solidFill>
                <a:ln w="9525">
                  <a:solidFill>
                    <a:srgbClr val="000000"/>
                  </a:solidFill>
                  <a:miter lim="800000"/>
                  <a:headEnd/>
                  <a:tailEnd/>
                </a:ln>
              </p:spPr>
              <p:txBody>
                <a:bodyPr/>
                <a:lstStyle>
                  <a:lvl1pPr>
                    <a:defRPr>
                      <a:solidFill>
                        <a:schemeClr val="tx1"/>
                      </a:solidFill>
                      <a:latin typeface="Malgun Gothic" panose="020B0503020000020004" pitchFamily="34" charset="-127"/>
                      <a:ea typeface="Malgun Gothic" panose="020B0503020000020004" pitchFamily="34" charset="-127"/>
                    </a:defRPr>
                  </a:lvl1pPr>
                  <a:lvl2pPr marL="742950" indent="-285750">
                    <a:defRPr>
                      <a:solidFill>
                        <a:schemeClr val="tx1"/>
                      </a:solidFill>
                      <a:latin typeface="Malgun Gothic" panose="020B0503020000020004" pitchFamily="34" charset="-127"/>
                      <a:ea typeface="Malgun Gothic" panose="020B0503020000020004" pitchFamily="34" charset="-127"/>
                    </a:defRPr>
                  </a:lvl2pPr>
                  <a:lvl3pPr marL="1143000" indent="-228600">
                    <a:defRPr>
                      <a:solidFill>
                        <a:schemeClr val="tx1"/>
                      </a:solidFill>
                      <a:latin typeface="Malgun Gothic" panose="020B0503020000020004" pitchFamily="34" charset="-127"/>
                      <a:ea typeface="Malgun Gothic" panose="020B0503020000020004" pitchFamily="34" charset="-127"/>
                    </a:defRPr>
                  </a:lvl3pPr>
                  <a:lvl4pPr marL="1600200" indent="-228600">
                    <a:defRPr>
                      <a:solidFill>
                        <a:schemeClr val="tx1"/>
                      </a:solidFill>
                      <a:latin typeface="Malgun Gothic" panose="020B0503020000020004" pitchFamily="34" charset="-127"/>
                      <a:ea typeface="Malgun Gothic" panose="020B0503020000020004" pitchFamily="34" charset="-127"/>
                    </a:defRPr>
                  </a:lvl4pPr>
                  <a:lvl5pPr marL="2057400" indent="-228600">
                    <a:defRPr>
                      <a:solidFill>
                        <a:schemeClr val="tx1"/>
                      </a:solidFill>
                      <a:latin typeface="Malgun Gothic" panose="020B0503020000020004" pitchFamily="34" charset="-127"/>
                      <a:ea typeface="Malgun Gothic" panose="020B0503020000020004" pitchFamily="34" charset="-127"/>
                    </a:defRPr>
                  </a:lvl5pPr>
                  <a:lvl6pPr marL="25146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6pPr>
                  <a:lvl7pPr marL="29718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7pPr>
                  <a:lvl8pPr marL="34290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8pPr>
                  <a:lvl9pPr marL="38862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9pPr>
                </a:lstStyle>
                <a:p>
                  <a:pPr algn="ctr" rtl="1" eaLnBrk="1" latinLnBrk="1" hangingPunct="1"/>
                  <a:r>
                    <a:rPr lang="ar-DZ" altLang="ko-KR" sz="1100">
                      <a:latin typeface="Arabic Transparent" panose="020B0604020202020204" pitchFamily="34" charset="0"/>
                      <a:cs typeface="Calibri" panose="020F0502020204030204" pitchFamily="34" charset="0"/>
                    </a:rPr>
                    <a:t>قضاء العطلة و الترفيه</a:t>
                  </a:r>
                  <a:endParaRPr lang="ar-DZ" altLang="ko-KR"/>
                </a:p>
              </p:txBody>
            </p:sp>
            <p:sp>
              <p:nvSpPr>
                <p:cNvPr id="16476" name="Text Box 364">
                  <a:extLst>
                    <a:ext uri="{FF2B5EF4-FFF2-40B4-BE49-F238E27FC236}">
                      <a16:creationId xmlns:a16="http://schemas.microsoft.com/office/drawing/2014/main" id="{094FD3B9-A85A-511E-022C-BAAF0A0F2DC6}"/>
                    </a:ext>
                  </a:extLst>
                </p:cNvPr>
                <p:cNvSpPr txBox="1">
                  <a:spLocks noChangeArrowheads="1"/>
                </p:cNvSpPr>
                <p:nvPr/>
              </p:nvSpPr>
              <p:spPr bwMode="auto">
                <a:xfrm>
                  <a:off x="1426" y="3172"/>
                  <a:ext cx="1980" cy="540"/>
                </a:xfrm>
                <a:prstGeom prst="rect">
                  <a:avLst/>
                </a:prstGeom>
                <a:solidFill>
                  <a:srgbClr val="FFFFFF"/>
                </a:solidFill>
                <a:ln w="9525">
                  <a:solidFill>
                    <a:srgbClr val="000000"/>
                  </a:solidFill>
                  <a:miter lim="800000"/>
                  <a:headEnd/>
                  <a:tailEnd/>
                </a:ln>
              </p:spPr>
              <p:txBody>
                <a:bodyPr/>
                <a:lstStyle>
                  <a:lvl1pPr>
                    <a:defRPr>
                      <a:solidFill>
                        <a:schemeClr val="tx1"/>
                      </a:solidFill>
                      <a:latin typeface="Malgun Gothic" panose="020B0503020000020004" pitchFamily="34" charset="-127"/>
                      <a:ea typeface="Malgun Gothic" panose="020B0503020000020004" pitchFamily="34" charset="-127"/>
                    </a:defRPr>
                  </a:lvl1pPr>
                  <a:lvl2pPr marL="742950" indent="-285750">
                    <a:defRPr>
                      <a:solidFill>
                        <a:schemeClr val="tx1"/>
                      </a:solidFill>
                      <a:latin typeface="Malgun Gothic" panose="020B0503020000020004" pitchFamily="34" charset="-127"/>
                      <a:ea typeface="Malgun Gothic" panose="020B0503020000020004" pitchFamily="34" charset="-127"/>
                    </a:defRPr>
                  </a:lvl2pPr>
                  <a:lvl3pPr marL="1143000" indent="-228600">
                    <a:defRPr>
                      <a:solidFill>
                        <a:schemeClr val="tx1"/>
                      </a:solidFill>
                      <a:latin typeface="Malgun Gothic" panose="020B0503020000020004" pitchFamily="34" charset="-127"/>
                      <a:ea typeface="Malgun Gothic" panose="020B0503020000020004" pitchFamily="34" charset="-127"/>
                    </a:defRPr>
                  </a:lvl3pPr>
                  <a:lvl4pPr marL="1600200" indent="-228600">
                    <a:defRPr>
                      <a:solidFill>
                        <a:schemeClr val="tx1"/>
                      </a:solidFill>
                      <a:latin typeface="Malgun Gothic" panose="020B0503020000020004" pitchFamily="34" charset="-127"/>
                      <a:ea typeface="Malgun Gothic" panose="020B0503020000020004" pitchFamily="34" charset="-127"/>
                    </a:defRPr>
                  </a:lvl4pPr>
                  <a:lvl5pPr marL="2057400" indent="-228600">
                    <a:defRPr>
                      <a:solidFill>
                        <a:schemeClr val="tx1"/>
                      </a:solidFill>
                      <a:latin typeface="Malgun Gothic" panose="020B0503020000020004" pitchFamily="34" charset="-127"/>
                      <a:ea typeface="Malgun Gothic" panose="020B0503020000020004" pitchFamily="34" charset="-127"/>
                    </a:defRPr>
                  </a:lvl5pPr>
                  <a:lvl6pPr marL="25146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6pPr>
                  <a:lvl7pPr marL="29718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7pPr>
                  <a:lvl8pPr marL="34290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8pPr>
                  <a:lvl9pPr marL="38862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9pPr>
                </a:lstStyle>
                <a:p>
                  <a:pPr algn="ctr" rtl="1" eaLnBrk="1" latinLnBrk="1" hangingPunct="1"/>
                  <a:r>
                    <a:rPr lang="ar-DZ" altLang="ko-KR" sz="1100">
                      <a:latin typeface="Arabic Transparent" panose="020B0604020202020204" pitchFamily="34" charset="0"/>
                      <a:cs typeface="Calibri" panose="020F0502020204030204" pitchFamily="34" charset="0"/>
                    </a:rPr>
                    <a:t>العمل</a:t>
                  </a:r>
                  <a:endParaRPr lang="ar-DZ" altLang="ko-KR"/>
                </a:p>
              </p:txBody>
            </p:sp>
            <p:sp>
              <p:nvSpPr>
                <p:cNvPr id="16477" name="Text Box 365">
                  <a:extLst>
                    <a:ext uri="{FF2B5EF4-FFF2-40B4-BE49-F238E27FC236}">
                      <a16:creationId xmlns:a16="http://schemas.microsoft.com/office/drawing/2014/main" id="{8C8663E2-DFC8-2A58-B442-0D25895DCAB8}"/>
                    </a:ext>
                  </a:extLst>
                </p:cNvPr>
                <p:cNvSpPr txBox="1">
                  <a:spLocks noChangeArrowheads="1"/>
                </p:cNvSpPr>
                <p:nvPr/>
              </p:nvSpPr>
              <p:spPr bwMode="auto">
                <a:xfrm>
                  <a:off x="1440" y="3938"/>
                  <a:ext cx="1980" cy="540"/>
                </a:xfrm>
                <a:prstGeom prst="rect">
                  <a:avLst/>
                </a:prstGeom>
                <a:solidFill>
                  <a:srgbClr val="FFFFFF"/>
                </a:solidFill>
                <a:ln w="9525">
                  <a:solidFill>
                    <a:srgbClr val="000000"/>
                  </a:solidFill>
                  <a:miter lim="800000"/>
                  <a:headEnd/>
                  <a:tailEnd/>
                </a:ln>
              </p:spPr>
              <p:txBody>
                <a:bodyPr/>
                <a:lstStyle>
                  <a:lvl1pPr>
                    <a:defRPr>
                      <a:solidFill>
                        <a:schemeClr val="tx1"/>
                      </a:solidFill>
                      <a:latin typeface="Malgun Gothic" panose="020B0503020000020004" pitchFamily="34" charset="-127"/>
                      <a:ea typeface="Malgun Gothic" panose="020B0503020000020004" pitchFamily="34" charset="-127"/>
                    </a:defRPr>
                  </a:lvl1pPr>
                  <a:lvl2pPr marL="742950" indent="-285750">
                    <a:defRPr>
                      <a:solidFill>
                        <a:schemeClr val="tx1"/>
                      </a:solidFill>
                      <a:latin typeface="Malgun Gothic" panose="020B0503020000020004" pitchFamily="34" charset="-127"/>
                      <a:ea typeface="Malgun Gothic" panose="020B0503020000020004" pitchFamily="34" charset="-127"/>
                    </a:defRPr>
                  </a:lvl2pPr>
                  <a:lvl3pPr marL="1143000" indent="-228600">
                    <a:defRPr>
                      <a:solidFill>
                        <a:schemeClr val="tx1"/>
                      </a:solidFill>
                      <a:latin typeface="Malgun Gothic" panose="020B0503020000020004" pitchFamily="34" charset="-127"/>
                      <a:ea typeface="Malgun Gothic" panose="020B0503020000020004" pitchFamily="34" charset="-127"/>
                    </a:defRPr>
                  </a:lvl3pPr>
                  <a:lvl4pPr marL="1600200" indent="-228600">
                    <a:defRPr>
                      <a:solidFill>
                        <a:schemeClr val="tx1"/>
                      </a:solidFill>
                      <a:latin typeface="Malgun Gothic" panose="020B0503020000020004" pitchFamily="34" charset="-127"/>
                      <a:ea typeface="Malgun Gothic" panose="020B0503020000020004" pitchFamily="34" charset="-127"/>
                    </a:defRPr>
                  </a:lvl4pPr>
                  <a:lvl5pPr marL="2057400" indent="-228600">
                    <a:defRPr>
                      <a:solidFill>
                        <a:schemeClr val="tx1"/>
                      </a:solidFill>
                      <a:latin typeface="Malgun Gothic" panose="020B0503020000020004" pitchFamily="34" charset="-127"/>
                      <a:ea typeface="Malgun Gothic" panose="020B0503020000020004" pitchFamily="34" charset="-127"/>
                    </a:defRPr>
                  </a:lvl5pPr>
                  <a:lvl6pPr marL="25146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6pPr>
                  <a:lvl7pPr marL="29718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7pPr>
                  <a:lvl8pPr marL="34290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8pPr>
                  <a:lvl9pPr marL="38862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9pPr>
                </a:lstStyle>
                <a:p>
                  <a:pPr algn="ctr" rtl="1" eaLnBrk="1" latinLnBrk="1" hangingPunct="1"/>
                  <a:r>
                    <a:rPr lang="ar-DZ" altLang="ko-KR" sz="1100">
                      <a:latin typeface="Arabic Transparent" panose="020B0604020202020204" pitchFamily="34" charset="0"/>
                      <a:cs typeface="Calibri" panose="020F0502020204030204" pitchFamily="34" charset="0"/>
                    </a:rPr>
                    <a:t>الصحة و العلاج</a:t>
                  </a:r>
                  <a:endParaRPr lang="ar-DZ" altLang="ko-KR"/>
                </a:p>
              </p:txBody>
            </p:sp>
            <p:sp>
              <p:nvSpPr>
                <p:cNvPr id="16478" name="Text Box 366">
                  <a:extLst>
                    <a:ext uri="{FF2B5EF4-FFF2-40B4-BE49-F238E27FC236}">
                      <a16:creationId xmlns:a16="http://schemas.microsoft.com/office/drawing/2014/main" id="{DD19D7DC-EA3A-BA4C-28CC-31A8561D0789}"/>
                    </a:ext>
                  </a:extLst>
                </p:cNvPr>
                <p:cNvSpPr txBox="1">
                  <a:spLocks noChangeArrowheads="1"/>
                </p:cNvSpPr>
                <p:nvPr/>
              </p:nvSpPr>
              <p:spPr bwMode="auto">
                <a:xfrm>
                  <a:off x="1440" y="4620"/>
                  <a:ext cx="1980" cy="540"/>
                </a:xfrm>
                <a:prstGeom prst="rect">
                  <a:avLst/>
                </a:prstGeom>
                <a:solidFill>
                  <a:srgbClr val="FFFFFF"/>
                </a:solidFill>
                <a:ln w="9525">
                  <a:solidFill>
                    <a:srgbClr val="000000"/>
                  </a:solidFill>
                  <a:miter lim="800000"/>
                  <a:headEnd/>
                  <a:tailEnd/>
                </a:ln>
              </p:spPr>
              <p:txBody>
                <a:bodyPr/>
                <a:lstStyle>
                  <a:lvl1pPr>
                    <a:defRPr>
                      <a:solidFill>
                        <a:schemeClr val="tx1"/>
                      </a:solidFill>
                      <a:latin typeface="Malgun Gothic" panose="020B0503020000020004" pitchFamily="34" charset="-127"/>
                      <a:ea typeface="Malgun Gothic" panose="020B0503020000020004" pitchFamily="34" charset="-127"/>
                    </a:defRPr>
                  </a:lvl1pPr>
                  <a:lvl2pPr marL="742950" indent="-285750">
                    <a:defRPr>
                      <a:solidFill>
                        <a:schemeClr val="tx1"/>
                      </a:solidFill>
                      <a:latin typeface="Malgun Gothic" panose="020B0503020000020004" pitchFamily="34" charset="-127"/>
                      <a:ea typeface="Malgun Gothic" panose="020B0503020000020004" pitchFamily="34" charset="-127"/>
                    </a:defRPr>
                  </a:lvl2pPr>
                  <a:lvl3pPr marL="1143000" indent="-228600">
                    <a:defRPr>
                      <a:solidFill>
                        <a:schemeClr val="tx1"/>
                      </a:solidFill>
                      <a:latin typeface="Malgun Gothic" panose="020B0503020000020004" pitchFamily="34" charset="-127"/>
                      <a:ea typeface="Malgun Gothic" panose="020B0503020000020004" pitchFamily="34" charset="-127"/>
                    </a:defRPr>
                  </a:lvl3pPr>
                  <a:lvl4pPr marL="1600200" indent="-228600">
                    <a:defRPr>
                      <a:solidFill>
                        <a:schemeClr val="tx1"/>
                      </a:solidFill>
                      <a:latin typeface="Malgun Gothic" panose="020B0503020000020004" pitchFamily="34" charset="-127"/>
                      <a:ea typeface="Malgun Gothic" panose="020B0503020000020004" pitchFamily="34" charset="-127"/>
                    </a:defRPr>
                  </a:lvl4pPr>
                  <a:lvl5pPr marL="2057400" indent="-228600">
                    <a:defRPr>
                      <a:solidFill>
                        <a:schemeClr val="tx1"/>
                      </a:solidFill>
                      <a:latin typeface="Malgun Gothic" panose="020B0503020000020004" pitchFamily="34" charset="-127"/>
                      <a:ea typeface="Malgun Gothic" panose="020B0503020000020004" pitchFamily="34" charset="-127"/>
                    </a:defRPr>
                  </a:lvl5pPr>
                  <a:lvl6pPr marL="25146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6pPr>
                  <a:lvl7pPr marL="29718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7pPr>
                  <a:lvl8pPr marL="34290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8pPr>
                  <a:lvl9pPr marL="38862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9pPr>
                </a:lstStyle>
                <a:p>
                  <a:pPr algn="ctr" rtl="1" eaLnBrk="1" latinLnBrk="1" hangingPunct="1"/>
                  <a:r>
                    <a:rPr lang="ar-DZ" altLang="ko-KR" sz="1100">
                      <a:latin typeface="Arabic Transparent" panose="020B0604020202020204" pitchFamily="34" charset="0"/>
                      <a:cs typeface="Calibri" panose="020F0502020204030204" pitchFamily="34" charset="0"/>
                    </a:rPr>
                    <a:t>الدراسة و التعليم</a:t>
                  </a:r>
                  <a:endParaRPr lang="ar-DZ" altLang="ko-KR"/>
                </a:p>
              </p:txBody>
            </p:sp>
            <p:sp>
              <p:nvSpPr>
                <p:cNvPr id="16479" name="Text Box 367">
                  <a:extLst>
                    <a:ext uri="{FF2B5EF4-FFF2-40B4-BE49-F238E27FC236}">
                      <a16:creationId xmlns:a16="http://schemas.microsoft.com/office/drawing/2014/main" id="{11B531AB-01CE-0B5C-329A-0C2717333254}"/>
                    </a:ext>
                  </a:extLst>
                </p:cNvPr>
                <p:cNvSpPr txBox="1">
                  <a:spLocks noChangeArrowheads="1"/>
                </p:cNvSpPr>
                <p:nvPr/>
              </p:nvSpPr>
              <p:spPr bwMode="auto">
                <a:xfrm>
                  <a:off x="1418" y="5332"/>
                  <a:ext cx="1980" cy="540"/>
                </a:xfrm>
                <a:prstGeom prst="rect">
                  <a:avLst/>
                </a:prstGeom>
                <a:solidFill>
                  <a:srgbClr val="FFFFFF"/>
                </a:solidFill>
                <a:ln w="9525">
                  <a:solidFill>
                    <a:srgbClr val="000000"/>
                  </a:solidFill>
                  <a:miter lim="800000"/>
                  <a:headEnd/>
                  <a:tailEnd/>
                </a:ln>
              </p:spPr>
              <p:txBody>
                <a:bodyPr/>
                <a:lstStyle>
                  <a:lvl1pPr>
                    <a:defRPr>
                      <a:solidFill>
                        <a:schemeClr val="tx1"/>
                      </a:solidFill>
                      <a:latin typeface="Malgun Gothic" panose="020B0503020000020004" pitchFamily="34" charset="-127"/>
                      <a:ea typeface="Malgun Gothic" panose="020B0503020000020004" pitchFamily="34" charset="-127"/>
                    </a:defRPr>
                  </a:lvl1pPr>
                  <a:lvl2pPr marL="742950" indent="-285750">
                    <a:defRPr>
                      <a:solidFill>
                        <a:schemeClr val="tx1"/>
                      </a:solidFill>
                      <a:latin typeface="Malgun Gothic" panose="020B0503020000020004" pitchFamily="34" charset="-127"/>
                      <a:ea typeface="Malgun Gothic" panose="020B0503020000020004" pitchFamily="34" charset="-127"/>
                    </a:defRPr>
                  </a:lvl2pPr>
                  <a:lvl3pPr marL="1143000" indent="-228600">
                    <a:defRPr>
                      <a:solidFill>
                        <a:schemeClr val="tx1"/>
                      </a:solidFill>
                      <a:latin typeface="Malgun Gothic" panose="020B0503020000020004" pitchFamily="34" charset="-127"/>
                      <a:ea typeface="Malgun Gothic" panose="020B0503020000020004" pitchFamily="34" charset="-127"/>
                    </a:defRPr>
                  </a:lvl3pPr>
                  <a:lvl4pPr marL="1600200" indent="-228600">
                    <a:defRPr>
                      <a:solidFill>
                        <a:schemeClr val="tx1"/>
                      </a:solidFill>
                      <a:latin typeface="Malgun Gothic" panose="020B0503020000020004" pitchFamily="34" charset="-127"/>
                      <a:ea typeface="Malgun Gothic" panose="020B0503020000020004" pitchFamily="34" charset="-127"/>
                    </a:defRPr>
                  </a:lvl4pPr>
                  <a:lvl5pPr marL="2057400" indent="-228600">
                    <a:defRPr>
                      <a:solidFill>
                        <a:schemeClr val="tx1"/>
                      </a:solidFill>
                      <a:latin typeface="Malgun Gothic" panose="020B0503020000020004" pitchFamily="34" charset="-127"/>
                      <a:ea typeface="Malgun Gothic" panose="020B0503020000020004" pitchFamily="34" charset="-127"/>
                    </a:defRPr>
                  </a:lvl5pPr>
                  <a:lvl6pPr marL="25146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6pPr>
                  <a:lvl7pPr marL="29718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7pPr>
                  <a:lvl8pPr marL="34290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8pPr>
                  <a:lvl9pPr marL="38862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9pPr>
                </a:lstStyle>
                <a:p>
                  <a:pPr algn="ctr" rtl="1" eaLnBrk="1" latinLnBrk="1" hangingPunct="1"/>
                  <a:r>
                    <a:rPr lang="ar-DZ" altLang="ko-KR" sz="1100">
                      <a:latin typeface="Arabic Transparent" panose="020B0604020202020204" pitchFamily="34" charset="0"/>
                      <a:cs typeface="Calibri" panose="020F0502020204030204" pitchFamily="34" charset="0"/>
                    </a:rPr>
                    <a:t>الرياضة</a:t>
                  </a:r>
                  <a:endParaRPr lang="ar-DZ" altLang="ko-KR"/>
                </a:p>
              </p:txBody>
            </p:sp>
            <p:sp>
              <p:nvSpPr>
                <p:cNvPr id="16480" name="Text Box 368">
                  <a:extLst>
                    <a:ext uri="{FF2B5EF4-FFF2-40B4-BE49-F238E27FC236}">
                      <a16:creationId xmlns:a16="http://schemas.microsoft.com/office/drawing/2014/main" id="{BCEA3D36-1025-61EF-7AF3-62E6562B1E2B}"/>
                    </a:ext>
                  </a:extLst>
                </p:cNvPr>
                <p:cNvSpPr txBox="1">
                  <a:spLocks noChangeArrowheads="1"/>
                </p:cNvSpPr>
                <p:nvPr/>
              </p:nvSpPr>
              <p:spPr bwMode="auto">
                <a:xfrm>
                  <a:off x="1418" y="6052"/>
                  <a:ext cx="1980" cy="540"/>
                </a:xfrm>
                <a:prstGeom prst="rect">
                  <a:avLst/>
                </a:prstGeom>
                <a:solidFill>
                  <a:srgbClr val="FFFFFF"/>
                </a:solidFill>
                <a:ln w="9525">
                  <a:solidFill>
                    <a:srgbClr val="000000"/>
                  </a:solidFill>
                  <a:miter lim="800000"/>
                  <a:headEnd/>
                  <a:tailEnd/>
                </a:ln>
              </p:spPr>
              <p:txBody>
                <a:bodyPr/>
                <a:lstStyle>
                  <a:lvl1pPr>
                    <a:defRPr>
                      <a:solidFill>
                        <a:schemeClr val="tx1"/>
                      </a:solidFill>
                      <a:latin typeface="Malgun Gothic" panose="020B0503020000020004" pitchFamily="34" charset="-127"/>
                      <a:ea typeface="Malgun Gothic" panose="020B0503020000020004" pitchFamily="34" charset="-127"/>
                    </a:defRPr>
                  </a:lvl1pPr>
                  <a:lvl2pPr marL="742950" indent="-285750">
                    <a:defRPr>
                      <a:solidFill>
                        <a:schemeClr val="tx1"/>
                      </a:solidFill>
                      <a:latin typeface="Malgun Gothic" panose="020B0503020000020004" pitchFamily="34" charset="-127"/>
                      <a:ea typeface="Malgun Gothic" panose="020B0503020000020004" pitchFamily="34" charset="-127"/>
                    </a:defRPr>
                  </a:lvl2pPr>
                  <a:lvl3pPr marL="1143000" indent="-228600">
                    <a:defRPr>
                      <a:solidFill>
                        <a:schemeClr val="tx1"/>
                      </a:solidFill>
                      <a:latin typeface="Malgun Gothic" panose="020B0503020000020004" pitchFamily="34" charset="-127"/>
                      <a:ea typeface="Malgun Gothic" panose="020B0503020000020004" pitchFamily="34" charset="-127"/>
                    </a:defRPr>
                  </a:lvl3pPr>
                  <a:lvl4pPr marL="1600200" indent="-228600">
                    <a:defRPr>
                      <a:solidFill>
                        <a:schemeClr val="tx1"/>
                      </a:solidFill>
                      <a:latin typeface="Malgun Gothic" panose="020B0503020000020004" pitchFamily="34" charset="-127"/>
                      <a:ea typeface="Malgun Gothic" panose="020B0503020000020004" pitchFamily="34" charset="-127"/>
                    </a:defRPr>
                  </a:lvl4pPr>
                  <a:lvl5pPr marL="2057400" indent="-228600">
                    <a:defRPr>
                      <a:solidFill>
                        <a:schemeClr val="tx1"/>
                      </a:solidFill>
                      <a:latin typeface="Malgun Gothic" panose="020B0503020000020004" pitchFamily="34" charset="-127"/>
                      <a:ea typeface="Malgun Gothic" panose="020B0503020000020004" pitchFamily="34" charset="-127"/>
                    </a:defRPr>
                  </a:lvl5pPr>
                  <a:lvl6pPr marL="25146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6pPr>
                  <a:lvl7pPr marL="29718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7pPr>
                  <a:lvl8pPr marL="34290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8pPr>
                  <a:lvl9pPr marL="38862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9pPr>
                </a:lstStyle>
                <a:p>
                  <a:pPr algn="ctr" rtl="1" eaLnBrk="1" latinLnBrk="1" hangingPunct="1"/>
                  <a:r>
                    <a:rPr lang="ar-DZ" altLang="ko-KR" sz="1100">
                      <a:latin typeface="Arabic Transparent" panose="020B0604020202020204" pitchFamily="34" charset="0"/>
                      <a:cs typeface="Calibri" panose="020F0502020204030204" pitchFamily="34" charset="0"/>
                    </a:rPr>
                    <a:t>الهوايات</a:t>
                  </a:r>
                  <a:endParaRPr lang="ar-DZ" altLang="ko-KR"/>
                </a:p>
              </p:txBody>
            </p:sp>
            <p:sp>
              <p:nvSpPr>
                <p:cNvPr id="16481" name="Text Box 369">
                  <a:extLst>
                    <a:ext uri="{FF2B5EF4-FFF2-40B4-BE49-F238E27FC236}">
                      <a16:creationId xmlns:a16="http://schemas.microsoft.com/office/drawing/2014/main" id="{3E81643B-EBE8-7955-6B0F-83704757755E}"/>
                    </a:ext>
                  </a:extLst>
                </p:cNvPr>
                <p:cNvSpPr txBox="1">
                  <a:spLocks noChangeArrowheads="1"/>
                </p:cNvSpPr>
                <p:nvPr/>
              </p:nvSpPr>
              <p:spPr bwMode="auto">
                <a:xfrm>
                  <a:off x="1418" y="6772"/>
                  <a:ext cx="1980" cy="720"/>
                </a:xfrm>
                <a:prstGeom prst="rect">
                  <a:avLst/>
                </a:prstGeom>
                <a:solidFill>
                  <a:srgbClr val="FFFFFF"/>
                </a:solidFill>
                <a:ln w="9525">
                  <a:solidFill>
                    <a:srgbClr val="000000"/>
                  </a:solidFill>
                  <a:miter lim="800000"/>
                  <a:headEnd/>
                  <a:tailEnd/>
                </a:ln>
              </p:spPr>
              <p:txBody>
                <a:bodyPr/>
                <a:lstStyle>
                  <a:lvl1pPr>
                    <a:defRPr>
                      <a:solidFill>
                        <a:schemeClr val="tx1"/>
                      </a:solidFill>
                      <a:latin typeface="Malgun Gothic" panose="020B0503020000020004" pitchFamily="34" charset="-127"/>
                      <a:ea typeface="Malgun Gothic" panose="020B0503020000020004" pitchFamily="34" charset="-127"/>
                    </a:defRPr>
                  </a:lvl1pPr>
                  <a:lvl2pPr marL="742950" indent="-285750">
                    <a:defRPr>
                      <a:solidFill>
                        <a:schemeClr val="tx1"/>
                      </a:solidFill>
                      <a:latin typeface="Malgun Gothic" panose="020B0503020000020004" pitchFamily="34" charset="-127"/>
                      <a:ea typeface="Malgun Gothic" panose="020B0503020000020004" pitchFamily="34" charset="-127"/>
                    </a:defRPr>
                  </a:lvl2pPr>
                  <a:lvl3pPr marL="1143000" indent="-228600">
                    <a:defRPr>
                      <a:solidFill>
                        <a:schemeClr val="tx1"/>
                      </a:solidFill>
                      <a:latin typeface="Malgun Gothic" panose="020B0503020000020004" pitchFamily="34" charset="-127"/>
                      <a:ea typeface="Malgun Gothic" panose="020B0503020000020004" pitchFamily="34" charset="-127"/>
                    </a:defRPr>
                  </a:lvl3pPr>
                  <a:lvl4pPr marL="1600200" indent="-228600">
                    <a:defRPr>
                      <a:solidFill>
                        <a:schemeClr val="tx1"/>
                      </a:solidFill>
                      <a:latin typeface="Malgun Gothic" panose="020B0503020000020004" pitchFamily="34" charset="-127"/>
                      <a:ea typeface="Malgun Gothic" panose="020B0503020000020004" pitchFamily="34" charset="-127"/>
                    </a:defRPr>
                  </a:lvl4pPr>
                  <a:lvl5pPr marL="2057400" indent="-228600">
                    <a:defRPr>
                      <a:solidFill>
                        <a:schemeClr val="tx1"/>
                      </a:solidFill>
                      <a:latin typeface="Malgun Gothic" panose="020B0503020000020004" pitchFamily="34" charset="-127"/>
                      <a:ea typeface="Malgun Gothic" panose="020B0503020000020004" pitchFamily="34" charset="-127"/>
                    </a:defRPr>
                  </a:lvl5pPr>
                  <a:lvl6pPr marL="25146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6pPr>
                  <a:lvl7pPr marL="29718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7pPr>
                  <a:lvl8pPr marL="34290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8pPr>
                  <a:lvl9pPr marL="38862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9pPr>
                </a:lstStyle>
                <a:p>
                  <a:pPr algn="ctr" rtl="1" eaLnBrk="1" latinLnBrk="1" hangingPunct="1"/>
                  <a:r>
                    <a:rPr lang="ar-DZ" altLang="ko-KR" sz="1100">
                      <a:latin typeface="Arabic Transparent" panose="020B0604020202020204" pitchFamily="34" charset="0"/>
                      <a:cs typeface="Calibri" panose="020F0502020204030204" pitchFamily="34" charset="0"/>
                    </a:rPr>
                    <a:t>التعرف على الشعوب والإكتشاف</a:t>
                  </a:r>
                  <a:endParaRPr lang="ar-DZ" altLang="ko-KR"/>
                </a:p>
              </p:txBody>
            </p:sp>
            <p:sp>
              <p:nvSpPr>
                <p:cNvPr id="16482" name="Text Box 370">
                  <a:extLst>
                    <a:ext uri="{FF2B5EF4-FFF2-40B4-BE49-F238E27FC236}">
                      <a16:creationId xmlns:a16="http://schemas.microsoft.com/office/drawing/2014/main" id="{17F459B5-1151-194F-0EAF-6E86D8BB037A}"/>
                    </a:ext>
                  </a:extLst>
                </p:cNvPr>
                <p:cNvSpPr txBox="1">
                  <a:spLocks noChangeArrowheads="1"/>
                </p:cNvSpPr>
                <p:nvPr/>
              </p:nvSpPr>
              <p:spPr bwMode="auto">
                <a:xfrm>
                  <a:off x="1418" y="7591"/>
                  <a:ext cx="1980" cy="540"/>
                </a:xfrm>
                <a:prstGeom prst="rect">
                  <a:avLst/>
                </a:prstGeom>
                <a:solidFill>
                  <a:srgbClr val="FFFFFF"/>
                </a:solidFill>
                <a:ln w="9525">
                  <a:solidFill>
                    <a:srgbClr val="000000"/>
                  </a:solidFill>
                  <a:miter lim="800000"/>
                  <a:headEnd/>
                  <a:tailEnd/>
                </a:ln>
              </p:spPr>
              <p:txBody>
                <a:bodyPr/>
                <a:lstStyle>
                  <a:lvl1pPr>
                    <a:defRPr>
                      <a:solidFill>
                        <a:schemeClr val="tx1"/>
                      </a:solidFill>
                      <a:latin typeface="Malgun Gothic" panose="020B0503020000020004" pitchFamily="34" charset="-127"/>
                      <a:ea typeface="Malgun Gothic" panose="020B0503020000020004" pitchFamily="34" charset="-127"/>
                    </a:defRPr>
                  </a:lvl1pPr>
                  <a:lvl2pPr marL="742950" indent="-285750">
                    <a:defRPr>
                      <a:solidFill>
                        <a:schemeClr val="tx1"/>
                      </a:solidFill>
                      <a:latin typeface="Malgun Gothic" panose="020B0503020000020004" pitchFamily="34" charset="-127"/>
                      <a:ea typeface="Malgun Gothic" panose="020B0503020000020004" pitchFamily="34" charset="-127"/>
                    </a:defRPr>
                  </a:lvl2pPr>
                  <a:lvl3pPr marL="1143000" indent="-228600">
                    <a:defRPr>
                      <a:solidFill>
                        <a:schemeClr val="tx1"/>
                      </a:solidFill>
                      <a:latin typeface="Malgun Gothic" panose="020B0503020000020004" pitchFamily="34" charset="-127"/>
                      <a:ea typeface="Malgun Gothic" panose="020B0503020000020004" pitchFamily="34" charset="-127"/>
                    </a:defRPr>
                  </a:lvl3pPr>
                  <a:lvl4pPr marL="1600200" indent="-228600">
                    <a:defRPr>
                      <a:solidFill>
                        <a:schemeClr val="tx1"/>
                      </a:solidFill>
                      <a:latin typeface="Malgun Gothic" panose="020B0503020000020004" pitchFamily="34" charset="-127"/>
                      <a:ea typeface="Malgun Gothic" panose="020B0503020000020004" pitchFamily="34" charset="-127"/>
                    </a:defRPr>
                  </a:lvl4pPr>
                  <a:lvl5pPr marL="2057400" indent="-228600">
                    <a:defRPr>
                      <a:solidFill>
                        <a:schemeClr val="tx1"/>
                      </a:solidFill>
                      <a:latin typeface="Malgun Gothic" panose="020B0503020000020004" pitchFamily="34" charset="-127"/>
                      <a:ea typeface="Malgun Gothic" panose="020B0503020000020004" pitchFamily="34" charset="-127"/>
                    </a:defRPr>
                  </a:lvl5pPr>
                  <a:lvl6pPr marL="25146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6pPr>
                  <a:lvl7pPr marL="29718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7pPr>
                  <a:lvl8pPr marL="34290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8pPr>
                  <a:lvl9pPr marL="38862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9pPr>
                </a:lstStyle>
                <a:p>
                  <a:pPr algn="ctr" rtl="1" eaLnBrk="1" latinLnBrk="1" hangingPunct="1"/>
                  <a:r>
                    <a:rPr lang="ar-DZ" altLang="ko-KR" sz="1100">
                      <a:latin typeface="Arabic Transparent" panose="020B0604020202020204" pitchFamily="34" charset="0"/>
                      <a:cs typeface="Calibri" panose="020F0502020204030204" pitchFamily="34" charset="0"/>
                    </a:rPr>
                    <a:t>المعارض</a:t>
                  </a:r>
                  <a:endParaRPr lang="ar-DZ" altLang="ko-KR"/>
                </a:p>
              </p:txBody>
            </p:sp>
            <p:sp>
              <p:nvSpPr>
                <p:cNvPr id="16483" name="Text Box 371">
                  <a:extLst>
                    <a:ext uri="{FF2B5EF4-FFF2-40B4-BE49-F238E27FC236}">
                      <a16:creationId xmlns:a16="http://schemas.microsoft.com/office/drawing/2014/main" id="{E4D068B6-432B-F3D0-2842-37A7DEF50F0D}"/>
                    </a:ext>
                  </a:extLst>
                </p:cNvPr>
                <p:cNvSpPr txBox="1">
                  <a:spLocks noChangeArrowheads="1"/>
                </p:cNvSpPr>
                <p:nvPr/>
              </p:nvSpPr>
              <p:spPr bwMode="auto">
                <a:xfrm>
                  <a:off x="1418" y="8311"/>
                  <a:ext cx="1980" cy="540"/>
                </a:xfrm>
                <a:prstGeom prst="rect">
                  <a:avLst/>
                </a:prstGeom>
                <a:solidFill>
                  <a:srgbClr val="FFFFFF"/>
                </a:solidFill>
                <a:ln w="9525">
                  <a:solidFill>
                    <a:srgbClr val="000000"/>
                  </a:solidFill>
                  <a:miter lim="800000"/>
                  <a:headEnd/>
                  <a:tailEnd/>
                </a:ln>
              </p:spPr>
              <p:txBody>
                <a:bodyPr/>
                <a:lstStyle>
                  <a:lvl1pPr>
                    <a:defRPr>
                      <a:solidFill>
                        <a:schemeClr val="tx1"/>
                      </a:solidFill>
                      <a:latin typeface="Malgun Gothic" panose="020B0503020000020004" pitchFamily="34" charset="-127"/>
                      <a:ea typeface="Malgun Gothic" panose="020B0503020000020004" pitchFamily="34" charset="-127"/>
                    </a:defRPr>
                  </a:lvl1pPr>
                  <a:lvl2pPr marL="742950" indent="-285750">
                    <a:defRPr>
                      <a:solidFill>
                        <a:schemeClr val="tx1"/>
                      </a:solidFill>
                      <a:latin typeface="Malgun Gothic" panose="020B0503020000020004" pitchFamily="34" charset="-127"/>
                      <a:ea typeface="Malgun Gothic" panose="020B0503020000020004" pitchFamily="34" charset="-127"/>
                    </a:defRPr>
                  </a:lvl2pPr>
                  <a:lvl3pPr marL="1143000" indent="-228600">
                    <a:defRPr>
                      <a:solidFill>
                        <a:schemeClr val="tx1"/>
                      </a:solidFill>
                      <a:latin typeface="Malgun Gothic" panose="020B0503020000020004" pitchFamily="34" charset="-127"/>
                      <a:ea typeface="Malgun Gothic" panose="020B0503020000020004" pitchFamily="34" charset="-127"/>
                    </a:defRPr>
                  </a:lvl3pPr>
                  <a:lvl4pPr marL="1600200" indent="-228600">
                    <a:defRPr>
                      <a:solidFill>
                        <a:schemeClr val="tx1"/>
                      </a:solidFill>
                      <a:latin typeface="Malgun Gothic" panose="020B0503020000020004" pitchFamily="34" charset="-127"/>
                      <a:ea typeface="Malgun Gothic" panose="020B0503020000020004" pitchFamily="34" charset="-127"/>
                    </a:defRPr>
                  </a:lvl4pPr>
                  <a:lvl5pPr marL="2057400" indent="-228600">
                    <a:defRPr>
                      <a:solidFill>
                        <a:schemeClr val="tx1"/>
                      </a:solidFill>
                      <a:latin typeface="Malgun Gothic" panose="020B0503020000020004" pitchFamily="34" charset="-127"/>
                      <a:ea typeface="Malgun Gothic" panose="020B0503020000020004" pitchFamily="34" charset="-127"/>
                    </a:defRPr>
                  </a:lvl5pPr>
                  <a:lvl6pPr marL="25146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6pPr>
                  <a:lvl7pPr marL="29718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7pPr>
                  <a:lvl8pPr marL="34290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8pPr>
                  <a:lvl9pPr marL="38862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9pPr>
                </a:lstStyle>
                <a:p>
                  <a:pPr algn="ctr" rtl="1" eaLnBrk="1" latinLnBrk="1" hangingPunct="1"/>
                  <a:r>
                    <a:rPr lang="ar-DZ" altLang="ko-KR" sz="1100">
                      <a:latin typeface="Arabic Transparent" panose="020B0604020202020204" pitchFamily="34" charset="0"/>
                      <a:cs typeface="Calibri" panose="020F0502020204030204" pitchFamily="34" charset="0"/>
                    </a:rPr>
                    <a:t>المشتريات و التسوق</a:t>
                  </a:r>
                  <a:endParaRPr lang="ar-DZ" altLang="ko-KR"/>
                </a:p>
              </p:txBody>
            </p:sp>
            <p:sp>
              <p:nvSpPr>
                <p:cNvPr id="16484" name="Text Box 372">
                  <a:extLst>
                    <a:ext uri="{FF2B5EF4-FFF2-40B4-BE49-F238E27FC236}">
                      <a16:creationId xmlns:a16="http://schemas.microsoft.com/office/drawing/2014/main" id="{3D5348D3-7880-898F-2082-02334BBE8759}"/>
                    </a:ext>
                  </a:extLst>
                </p:cNvPr>
                <p:cNvSpPr txBox="1">
                  <a:spLocks noChangeArrowheads="1"/>
                </p:cNvSpPr>
                <p:nvPr/>
              </p:nvSpPr>
              <p:spPr bwMode="auto">
                <a:xfrm>
                  <a:off x="1418" y="9031"/>
                  <a:ext cx="1980" cy="540"/>
                </a:xfrm>
                <a:prstGeom prst="rect">
                  <a:avLst/>
                </a:prstGeom>
                <a:solidFill>
                  <a:srgbClr val="FFFFFF"/>
                </a:solidFill>
                <a:ln w="9525">
                  <a:solidFill>
                    <a:srgbClr val="000000"/>
                  </a:solidFill>
                  <a:miter lim="800000"/>
                  <a:headEnd/>
                  <a:tailEnd/>
                </a:ln>
              </p:spPr>
              <p:txBody>
                <a:bodyPr/>
                <a:lstStyle>
                  <a:lvl1pPr>
                    <a:defRPr>
                      <a:solidFill>
                        <a:schemeClr val="tx1"/>
                      </a:solidFill>
                      <a:latin typeface="Malgun Gothic" panose="020B0503020000020004" pitchFamily="34" charset="-127"/>
                      <a:ea typeface="Malgun Gothic" panose="020B0503020000020004" pitchFamily="34" charset="-127"/>
                    </a:defRPr>
                  </a:lvl1pPr>
                  <a:lvl2pPr marL="742950" indent="-285750">
                    <a:defRPr>
                      <a:solidFill>
                        <a:schemeClr val="tx1"/>
                      </a:solidFill>
                      <a:latin typeface="Malgun Gothic" panose="020B0503020000020004" pitchFamily="34" charset="-127"/>
                      <a:ea typeface="Malgun Gothic" panose="020B0503020000020004" pitchFamily="34" charset="-127"/>
                    </a:defRPr>
                  </a:lvl2pPr>
                  <a:lvl3pPr marL="1143000" indent="-228600">
                    <a:defRPr>
                      <a:solidFill>
                        <a:schemeClr val="tx1"/>
                      </a:solidFill>
                      <a:latin typeface="Malgun Gothic" panose="020B0503020000020004" pitchFamily="34" charset="-127"/>
                      <a:ea typeface="Malgun Gothic" panose="020B0503020000020004" pitchFamily="34" charset="-127"/>
                    </a:defRPr>
                  </a:lvl3pPr>
                  <a:lvl4pPr marL="1600200" indent="-228600">
                    <a:defRPr>
                      <a:solidFill>
                        <a:schemeClr val="tx1"/>
                      </a:solidFill>
                      <a:latin typeface="Malgun Gothic" panose="020B0503020000020004" pitchFamily="34" charset="-127"/>
                      <a:ea typeface="Malgun Gothic" panose="020B0503020000020004" pitchFamily="34" charset="-127"/>
                    </a:defRPr>
                  </a:lvl4pPr>
                  <a:lvl5pPr marL="2057400" indent="-228600">
                    <a:defRPr>
                      <a:solidFill>
                        <a:schemeClr val="tx1"/>
                      </a:solidFill>
                      <a:latin typeface="Malgun Gothic" panose="020B0503020000020004" pitchFamily="34" charset="-127"/>
                      <a:ea typeface="Malgun Gothic" panose="020B0503020000020004" pitchFamily="34" charset="-127"/>
                    </a:defRPr>
                  </a:lvl5pPr>
                  <a:lvl6pPr marL="25146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6pPr>
                  <a:lvl7pPr marL="29718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7pPr>
                  <a:lvl8pPr marL="34290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8pPr>
                  <a:lvl9pPr marL="38862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9pPr>
                </a:lstStyle>
                <a:p>
                  <a:pPr algn="ctr" rtl="1" eaLnBrk="1" latinLnBrk="1" hangingPunct="1"/>
                  <a:r>
                    <a:rPr lang="ar-DZ" altLang="ko-KR" sz="1100">
                      <a:latin typeface="Arabic Transparent" panose="020B0604020202020204" pitchFamily="34" charset="0"/>
                      <a:cs typeface="Calibri" panose="020F0502020204030204" pitchFamily="34" charset="0"/>
                    </a:rPr>
                    <a:t>المؤتمرات</a:t>
                  </a:r>
                  <a:endParaRPr lang="ar-DZ" altLang="ko-KR"/>
                </a:p>
              </p:txBody>
            </p:sp>
            <p:sp>
              <p:nvSpPr>
                <p:cNvPr id="16485" name="Text Box 373">
                  <a:extLst>
                    <a:ext uri="{FF2B5EF4-FFF2-40B4-BE49-F238E27FC236}">
                      <a16:creationId xmlns:a16="http://schemas.microsoft.com/office/drawing/2014/main" id="{ECC91CD2-1202-95B2-182D-33AAEAB21821}"/>
                    </a:ext>
                  </a:extLst>
                </p:cNvPr>
                <p:cNvSpPr txBox="1">
                  <a:spLocks noChangeArrowheads="1"/>
                </p:cNvSpPr>
                <p:nvPr/>
              </p:nvSpPr>
              <p:spPr bwMode="auto">
                <a:xfrm>
                  <a:off x="1418" y="9751"/>
                  <a:ext cx="1980" cy="540"/>
                </a:xfrm>
                <a:prstGeom prst="rect">
                  <a:avLst/>
                </a:prstGeom>
                <a:solidFill>
                  <a:srgbClr val="FFFFFF"/>
                </a:solidFill>
                <a:ln w="9525">
                  <a:solidFill>
                    <a:srgbClr val="000000"/>
                  </a:solidFill>
                  <a:miter lim="800000"/>
                  <a:headEnd/>
                  <a:tailEnd/>
                </a:ln>
              </p:spPr>
              <p:txBody>
                <a:bodyPr/>
                <a:lstStyle>
                  <a:lvl1pPr>
                    <a:defRPr>
                      <a:solidFill>
                        <a:schemeClr val="tx1"/>
                      </a:solidFill>
                      <a:latin typeface="Malgun Gothic" panose="020B0503020000020004" pitchFamily="34" charset="-127"/>
                      <a:ea typeface="Malgun Gothic" panose="020B0503020000020004" pitchFamily="34" charset="-127"/>
                    </a:defRPr>
                  </a:lvl1pPr>
                  <a:lvl2pPr marL="742950" indent="-285750">
                    <a:defRPr>
                      <a:solidFill>
                        <a:schemeClr val="tx1"/>
                      </a:solidFill>
                      <a:latin typeface="Malgun Gothic" panose="020B0503020000020004" pitchFamily="34" charset="-127"/>
                      <a:ea typeface="Malgun Gothic" panose="020B0503020000020004" pitchFamily="34" charset="-127"/>
                    </a:defRPr>
                  </a:lvl2pPr>
                  <a:lvl3pPr marL="1143000" indent="-228600">
                    <a:defRPr>
                      <a:solidFill>
                        <a:schemeClr val="tx1"/>
                      </a:solidFill>
                      <a:latin typeface="Malgun Gothic" panose="020B0503020000020004" pitchFamily="34" charset="-127"/>
                      <a:ea typeface="Malgun Gothic" panose="020B0503020000020004" pitchFamily="34" charset="-127"/>
                    </a:defRPr>
                  </a:lvl3pPr>
                  <a:lvl4pPr marL="1600200" indent="-228600">
                    <a:defRPr>
                      <a:solidFill>
                        <a:schemeClr val="tx1"/>
                      </a:solidFill>
                      <a:latin typeface="Malgun Gothic" panose="020B0503020000020004" pitchFamily="34" charset="-127"/>
                      <a:ea typeface="Malgun Gothic" panose="020B0503020000020004" pitchFamily="34" charset="-127"/>
                    </a:defRPr>
                  </a:lvl4pPr>
                  <a:lvl5pPr marL="2057400" indent="-228600">
                    <a:defRPr>
                      <a:solidFill>
                        <a:schemeClr val="tx1"/>
                      </a:solidFill>
                      <a:latin typeface="Malgun Gothic" panose="020B0503020000020004" pitchFamily="34" charset="-127"/>
                      <a:ea typeface="Malgun Gothic" panose="020B0503020000020004" pitchFamily="34" charset="-127"/>
                    </a:defRPr>
                  </a:lvl5pPr>
                  <a:lvl6pPr marL="25146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6pPr>
                  <a:lvl7pPr marL="29718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7pPr>
                  <a:lvl8pPr marL="34290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8pPr>
                  <a:lvl9pPr marL="38862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9pPr>
                </a:lstStyle>
                <a:p>
                  <a:pPr algn="ctr" rtl="1" eaLnBrk="1" latinLnBrk="1" hangingPunct="1"/>
                  <a:r>
                    <a:rPr lang="ar-DZ" altLang="ko-KR" sz="1100">
                      <a:latin typeface="Arabic Transparent" panose="020B0604020202020204" pitchFamily="34" charset="0"/>
                      <a:cs typeface="Calibri" panose="020F0502020204030204" pitchFamily="34" charset="0"/>
                    </a:rPr>
                    <a:t>الدين</a:t>
                  </a:r>
                  <a:endParaRPr lang="ar-DZ" altLang="ko-KR"/>
                </a:p>
              </p:txBody>
            </p:sp>
            <p:sp>
              <p:nvSpPr>
                <p:cNvPr id="16486" name="Text Box 374">
                  <a:extLst>
                    <a:ext uri="{FF2B5EF4-FFF2-40B4-BE49-F238E27FC236}">
                      <a16:creationId xmlns:a16="http://schemas.microsoft.com/office/drawing/2014/main" id="{A36B4A76-DF3B-1B15-33D2-94308CF42B2E}"/>
                    </a:ext>
                  </a:extLst>
                </p:cNvPr>
                <p:cNvSpPr txBox="1">
                  <a:spLocks noChangeArrowheads="1"/>
                </p:cNvSpPr>
                <p:nvPr/>
              </p:nvSpPr>
              <p:spPr bwMode="auto">
                <a:xfrm>
                  <a:off x="1418" y="10471"/>
                  <a:ext cx="1980" cy="540"/>
                </a:xfrm>
                <a:prstGeom prst="rect">
                  <a:avLst/>
                </a:prstGeom>
                <a:solidFill>
                  <a:srgbClr val="FFFFFF"/>
                </a:solidFill>
                <a:ln w="9525">
                  <a:solidFill>
                    <a:srgbClr val="000000"/>
                  </a:solidFill>
                  <a:miter lim="800000"/>
                  <a:headEnd/>
                  <a:tailEnd/>
                </a:ln>
              </p:spPr>
              <p:txBody>
                <a:bodyPr/>
                <a:lstStyle>
                  <a:lvl1pPr>
                    <a:defRPr>
                      <a:solidFill>
                        <a:schemeClr val="tx1"/>
                      </a:solidFill>
                      <a:latin typeface="Malgun Gothic" panose="020B0503020000020004" pitchFamily="34" charset="-127"/>
                      <a:ea typeface="Malgun Gothic" panose="020B0503020000020004" pitchFamily="34" charset="-127"/>
                    </a:defRPr>
                  </a:lvl1pPr>
                  <a:lvl2pPr marL="742950" indent="-285750">
                    <a:defRPr>
                      <a:solidFill>
                        <a:schemeClr val="tx1"/>
                      </a:solidFill>
                      <a:latin typeface="Malgun Gothic" panose="020B0503020000020004" pitchFamily="34" charset="-127"/>
                      <a:ea typeface="Malgun Gothic" panose="020B0503020000020004" pitchFamily="34" charset="-127"/>
                    </a:defRPr>
                  </a:lvl2pPr>
                  <a:lvl3pPr marL="1143000" indent="-228600">
                    <a:defRPr>
                      <a:solidFill>
                        <a:schemeClr val="tx1"/>
                      </a:solidFill>
                      <a:latin typeface="Malgun Gothic" panose="020B0503020000020004" pitchFamily="34" charset="-127"/>
                      <a:ea typeface="Malgun Gothic" panose="020B0503020000020004" pitchFamily="34" charset="-127"/>
                    </a:defRPr>
                  </a:lvl3pPr>
                  <a:lvl4pPr marL="1600200" indent="-228600">
                    <a:defRPr>
                      <a:solidFill>
                        <a:schemeClr val="tx1"/>
                      </a:solidFill>
                      <a:latin typeface="Malgun Gothic" panose="020B0503020000020004" pitchFamily="34" charset="-127"/>
                      <a:ea typeface="Malgun Gothic" panose="020B0503020000020004" pitchFamily="34" charset="-127"/>
                    </a:defRPr>
                  </a:lvl4pPr>
                  <a:lvl5pPr marL="2057400" indent="-228600">
                    <a:defRPr>
                      <a:solidFill>
                        <a:schemeClr val="tx1"/>
                      </a:solidFill>
                      <a:latin typeface="Malgun Gothic" panose="020B0503020000020004" pitchFamily="34" charset="-127"/>
                      <a:ea typeface="Malgun Gothic" panose="020B0503020000020004" pitchFamily="34" charset="-127"/>
                    </a:defRPr>
                  </a:lvl5pPr>
                  <a:lvl6pPr marL="25146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6pPr>
                  <a:lvl7pPr marL="29718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7pPr>
                  <a:lvl8pPr marL="34290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8pPr>
                  <a:lvl9pPr marL="38862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9pPr>
                </a:lstStyle>
                <a:p>
                  <a:pPr algn="ctr" rtl="1" eaLnBrk="1" latinLnBrk="1" hangingPunct="1"/>
                  <a:r>
                    <a:rPr lang="ar-DZ" altLang="ko-KR" sz="1100">
                      <a:latin typeface="Arabic Transparent" panose="020B0604020202020204" pitchFamily="34" charset="0"/>
                      <a:cs typeface="Calibri" panose="020F0502020204030204" pitchFamily="34" charset="0"/>
                    </a:rPr>
                    <a:t>التاريخ</a:t>
                  </a:r>
                  <a:endParaRPr lang="ar-DZ" altLang="ko-KR"/>
                </a:p>
              </p:txBody>
            </p:sp>
            <p:sp>
              <p:nvSpPr>
                <p:cNvPr id="16487" name="Text Box 375">
                  <a:extLst>
                    <a:ext uri="{FF2B5EF4-FFF2-40B4-BE49-F238E27FC236}">
                      <a16:creationId xmlns:a16="http://schemas.microsoft.com/office/drawing/2014/main" id="{35867A73-6CAA-9567-95A7-D0033F3BFE32}"/>
                    </a:ext>
                  </a:extLst>
                </p:cNvPr>
                <p:cNvSpPr txBox="1">
                  <a:spLocks noChangeArrowheads="1"/>
                </p:cNvSpPr>
                <p:nvPr/>
              </p:nvSpPr>
              <p:spPr bwMode="auto">
                <a:xfrm>
                  <a:off x="1418" y="11191"/>
                  <a:ext cx="1980" cy="540"/>
                </a:xfrm>
                <a:prstGeom prst="rect">
                  <a:avLst/>
                </a:prstGeom>
                <a:solidFill>
                  <a:srgbClr val="FFFFFF"/>
                </a:solidFill>
                <a:ln w="9525">
                  <a:solidFill>
                    <a:srgbClr val="000000"/>
                  </a:solidFill>
                  <a:miter lim="800000"/>
                  <a:headEnd/>
                  <a:tailEnd/>
                </a:ln>
              </p:spPr>
              <p:txBody>
                <a:bodyPr/>
                <a:lstStyle>
                  <a:lvl1pPr>
                    <a:defRPr>
                      <a:solidFill>
                        <a:schemeClr val="tx1"/>
                      </a:solidFill>
                      <a:latin typeface="Malgun Gothic" panose="020B0503020000020004" pitchFamily="34" charset="-127"/>
                      <a:ea typeface="Malgun Gothic" panose="020B0503020000020004" pitchFamily="34" charset="-127"/>
                    </a:defRPr>
                  </a:lvl1pPr>
                  <a:lvl2pPr marL="742950" indent="-285750">
                    <a:defRPr>
                      <a:solidFill>
                        <a:schemeClr val="tx1"/>
                      </a:solidFill>
                      <a:latin typeface="Malgun Gothic" panose="020B0503020000020004" pitchFamily="34" charset="-127"/>
                      <a:ea typeface="Malgun Gothic" panose="020B0503020000020004" pitchFamily="34" charset="-127"/>
                    </a:defRPr>
                  </a:lvl2pPr>
                  <a:lvl3pPr marL="1143000" indent="-228600">
                    <a:defRPr>
                      <a:solidFill>
                        <a:schemeClr val="tx1"/>
                      </a:solidFill>
                      <a:latin typeface="Malgun Gothic" panose="020B0503020000020004" pitchFamily="34" charset="-127"/>
                      <a:ea typeface="Malgun Gothic" panose="020B0503020000020004" pitchFamily="34" charset="-127"/>
                    </a:defRPr>
                  </a:lvl3pPr>
                  <a:lvl4pPr marL="1600200" indent="-228600">
                    <a:defRPr>
                      <a:solidFill>
                        <a:schemeClr val="tx1"/>
                      </a:solidFill>
                      <a:latin typeface="Malgun Gothic" panose="020B0503020000020004" pitchFamily="34" charset="-127"/>
                      <a:ea typeface="Malgun Gothic" panose="020B0503020000020004" pitchFamily="34" charset="-127"/>
                    </a:defRPr>
                  </a:lvl4pPr>
                  <a:lvl5pPr marL="2057400" indent="-228600">
                    <a:defRPr>
                      <a:solidFill>
                        <a:schemeClr val="tx1"/>
                      </a:solidFill>
                      <a:latin typeface="Malgun Gothic" panose="020B0503020000020004" pitchFamily="34" charset="-127"/>
                      <a:ea typeface="Malgun Gothic" panose="020B0503020000020004" pitchFamily="34" charset="-127"/>
                    </a:defRPr>
                  </a:lvl5pPr>
                  <a:lvl6pPr marL="25146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6pPr>
                  <a:lvl7pPr marL="29718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7pPr>
                  <a:lvl8pPr marL="34290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8pPr>
                  <a:lvl9pPr marL="38862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9pPr>
                </a:lstStyle>
                <a:p>
                  <a:pPr algn="ctr" rtl="1" eaLnBrk="1" latinLnBrk="1" hangingPunct="1"/>
                  <a:r>
                    <a:rPr lang="ar-DZ" altLang="ko-KR" sz="1100">
                      <a:latin typeface="Arabic Transparent" panose="020B0604020202020204" pitchFamily="34" charset="0"/>
                      <a:cs typeface="Calibri" panose="020F0502020204030204" pitchFamily="34" charset="0"/>
                    </a:rPr>
                    <a:t>الثقافة</a:t>
                  </a:r>
                  <a:endParaRPr lang="ar-DZ" altLang="ko-KR"/>
                </a:p>
              </p:txBody>
            </p:sp>
            <p:sp>
              <p:nvSpPr>
                <p:cNvPr id="16488" name="Text Box 376">
                  <a:extLst>
                    <a:ext uri="{FF2B5EF4-FFF2-40B4-BE49-F238E27FC236}">
                      <a16:creationId xmlns:a16="http://schemas.microsoft.com/office/drawing/2014/main" id="{A540E6AA-8BA6-DA63-E122-B221214298A3}"/>
                    </a:ext>
                  </a:extLst>
                </p:cNvPr>
                <p:cNvSpPr txBox="1">
                  <a:spLocks noChangeArrowheads="1"/>
                </p:cNvSpPr>
                <p:nvPr/>
              </p:nvSpPr>
              <p:spPr bwMode="auto">
                <a:xfrm>
                  <a:off x="1418" y="11911"/>
                  <a:ext cx="1980" cy="540"/>
                </a:xfrm>
                <a:prstGeom prst="rect">
                  <a:avLst/>
                </a:prstGeom>
                <a:solidFill>
                  <a:srgbClr val="FFFFFF"/>
                </a:solidFill>
                <a:ln w="9525">
                  <a:solidFill>
                    <a:srgbClr val="000000"/>
                  </a:solidFill>
                  <a:miter lim="800000"/>
                  <a:headEnd/>
                  <a:tailEnd/>
                </a:ln>
              </p:spPr>
              <p:txBody>
                <a:bodyPr/>
                <a:lstStyle>
                  <a:lvl1pPr>
                    <a:defRPr>
                      <a:solidFill>
                        <a:schemeClr val="tx1"/>
                      </a:solidFill>
                      <a:latin typeface="Malgun Gothic" panose="020B0503020000020004" pitchFamily="34" charset="-127"/>
                      <a:ea typeface="Malgun Gothic" panose="020B0503020000020004" pitchFamily="34" charset="-127"/>
                    </a:defRPr>
                  </a:lvl1pPr>
                  <a:lvl2pPr marL="742950" indent="-285750">
                    <a:defRPr>
                      <a:solidFill>
                        <a:schemeClr val="tx1"/>
                      </a:solidFill>
                      <a:latin typeface="Malgun Gothic" panose="020B0503020000020004" pitchFamily="34" charset="-127"/>
                      <a:ea typeface="Malgun Gothic" panose="020B0503020000020004" pitchFamily="34" charset="-127"/>
                    </a:defRPr>
                  </a:lvl2pPr>
                  <a:lvl3pPr marL="1143000" indent="-228600">
                    <a:defRPr>
                      <a:solidFill>
                        <a:schemeClr val="tx1"/>
                      </a:solidFill>
                      <a:latin typeface="Malgun Gothic" panose="020B0503020000020004" pitchFamily="34" charset="-127"/>
                      <a:ea typeface="Malgun Gothic" panose="020B0503020000020004" pitchFamily="34" charset="-127"/>
                    </a:defRPr>
                  </a:lvl3pPr>
                  <a:lvl4pPr marL="1600200" indent="-228600">
                    <a:defRPr>
                      <a:solidFill>
                        <a:schemeClr val="tx1"/>
                      </a:solidFill>
                      <a:latin typeface="Malgun Gothic" panose="020B0503020000020004" pitchFamily="34" charset="-127"/>
                      <a:ea typeface="Malgun Gothic" panose="020B0503020000020004" pitchFamily="34" charset="-127"/>
                    </a:defRPr>
                  </a:lvl4pPr>
                  <a:lvl5pPr marL="2057400" indent="-228600">
                    <a:defRPr>
                      <a:solidFill>
                        <a:schemeClr val="tx1"/>
                      </a:solidFill>
                      <a:latin typeface="Malgun Gothic" panose="020B0503020000020004" pitchFamily="34" charset="-127"/>
                      <a:ea typeface="Malgun Gothic" panose="020B0503020000020004" pitchFamily="34" charset="-127"/>
                    </a:defRPr>
                  </a:lvl5pPr>
                  <a:lvl6pPr marL="25146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6pPr>
                  <a:lvl7pPr marL="29718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7pPr>
                  <a:lvl8pPr marL="34290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8pPr>
                  <a:lvl9pPr marL="38862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9pPr>
                </a:lstStyle>
                <a:p>
                  <a:pPr algn="ctr" rtl="1" eaLnBrk="1" latinLnBrk="1" hangingPunct="1"/>
                  <a:r>
                    <a:rPr lang="ar-DZ" altLang="ko-KR" sz="1100">
                      <a:latin typeface="Arabic Transparent" panose="020B0604020202020204" pitchFamily="34" charset="0"/>
                      <a:cs typeface="Calibri" panose="020F0502020204030204" pitchFamily="34" charset="0"/>
                    </a:rPr>
                    <a:t>الطبيعة و المناخ</a:t>
                  </a:r>
                  <a:endParaRPr lang="ar-DZ" altLang="ko-KR"/>
                </a:p>
              </p:txBody>
            </p:sp>
            <p:sp>
              <p:nvSpPr>
                <p:cNvPr id="16489" name="Text Box 377">
                  <a:extLst>
                    <a:ext uri="{FF2B5EF4-FFF2-40B4-BE49-F238E27FC236}">
                      <a16:creationId xmlns:a16="http://schemas.microsoft.com/office/drawing/2014/main" id="{547D2563-5DC0-7532-27B2-DB70B7EC8BB0}"/>
                    </a:ext>
                  </a:extLst>
                </p:cNvPr>
                <p:cNvSpPr txBox="1">
                  <a:spLocks noChangeArrowheads="1"/>
                </p:cNvSpPr>
                <p:nvPr/>
              </p:nvSpPr>
              <p:spPr bwMode="auto">
                <a:xfrm>
                  <a:off x="1418" y="12631"/>
                  <a:ext cx="1980" cy="540"/>
                </a:xfrm>
                <a:prstGeom prst="rect">
                  <a:avLst/>
                </a:prstGeom>
                <a:solidFill>
                  <a:srgbClr val="FFFFFF"/>
                </a:solidFill>
                <a:ln w="9525">
                  <a:solidFill>
                    <a:srgbClr val="000000"/>
                  </a:solidFill>
                  <a:miter lim="800000"/>
                  <a:headEnd/>
                  <a:tailEnd/>
                </a:ln>
              </p:spPr>
              <p:txBody>
                <a:bodyPr/>
                <a:lstStyle>
                  <a:lvl1pPr>
                    <a:defRPr>
                      <a:solidFill>
                        <a:schemeClr val="tx1"/>
                      </a:solidFill>
                      <a:latin typeface="Malgun Gothic" panose="020B0503020000020004" pitchFamily="34" charset="-127"/>
                      <a:ea typeface="Malgun Gothic" panose="020B0503020000020004" pitchFamily="34" charset="-127"/>
                    </a:defRPr>
                  </a:lvl1pPr>
                  <a:lvl2pPr marL="742950" indent="-285750">
                    <a:defRPr>
                      <a:solidFill>
                        <a:schemeClr val="tx1"/>
                      </a:solidFill>
                      <a:latin typeface="Malgun Gothic" panose="020B0503020000020004" pitchFamily="34" charset="-127"/>
                      <a:ea typeface="Malgun Gothic" panose="020B0503020000020004" pitchFamily="34" charset="-127"/>
                    </a:defRPr>
                  </a:lvl2pPr>
                  <a:lvl3pPr marL="1143000" indent="-228600">
                    <a:defRPr>
                      <a:solidFill>
                        <a:schemeClr val="tx1"/>
                      </a:solidFill>
                      <a:latin typeface="Malgun Gothic" panose="020B0503020000020004" pitchFamily="34" charset="-127"/>
                      <a:ea typeface="Malgun Gothic" panose="020B0503020000020004" pitchFamily="34" charset="-127"/>
                    </a:defRPr>
                  </a:lvl3pPr>
                  <a:lvl4pPr marL="1600200" indent="-228600">
                    <a:defRPr>
                      <a:solidFill>
                        <a:schemeClr val="tx1"/>
                      </a:solidFill>
                      <a:latin typeface="Malgun Gothic" panose="020B0503020000020004" pitchFamily="34" charset="-127"/>
                      <a:ea typeface="Malgun Gothic" panose="020B0503020000020004" pitchFamily="34" charset="-127"/>
                    </a:defRPr>
                  </a:lvl4pPr>
                  <a:lvl5pPr marL="2057400" indent="-228600">
                    <a:defRPr>
                      <a:solidFill>
                        <a:schemeClr val="tx1"/>
                      </a:solidFill>
                      <a:latin typeface="Malgun Gothic" panose="020B0503020000020004" pitchFamily="34" charset="-127"/>
                      <a:ea typeface="Malgun Gothic" panose="020B0503020000020004" pitchFamily="34" charset="-127"/>
                    </a:defRPr>
                  </a:lvl5pPr>
                  <a:lvl6pPr marL="25146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6pPr>
                  <a:lvl7pPr marL="29718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7pPr>
                  <a:lvl8pPr marL="34290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8pPr>
                  <a:lvl9pPr marL="38862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9pPr>
                </a:lstStyle>
                <a:p>
                  <a:pPr algn="ctr" rtl="1" eaLnBrk="1" latinLnBrk="1" hangingPunct="1"/>
                  <a:r>
                    <a:rPr lang="ar-DZ" altLang="ko-KR" sz="1100">
                      <a:latin typeface="Arabic Transparent" panose="020B0604020202020204" pitchFamily="34" charset="0"/>
                      <a:cs typeface="Calibri" panose="020F0502020204030204" pitchFamily="34" charset="0"/>
                    </a:rPr>
                    <a:t>سياحة اجتماعية</a:t>
                  </a:r>
                  <a:endParaRPr lang="ar-DZ" altLang="ko-KR"/>
                </a:p>
              </p:txBody>
            </p:sp>
            <p:sp>
              <p:nvSpPr>
                <p:cNvPr id="16490" name="Text Box 378">
                  <a:extLst>
                    <a:ext uri="{FF2B5EF4-FFF2-40B4-BE49-F238E27FC236}">
                      <a16:creationId xmlns:a16="http://schemas.microsoft.com/office/drawing/2014/main" id="{529E2044-2B22-1E2A-4900-5036B7C7166B}"/>
                    </a:ext>
                  </a:extLst>
                </p:cNvPr>
                <p:cNvSpPr txBox="1">
                  <a:spLocks noChangeArrowheads="1"/>
                </p:cNvSpPr>
                <p:nvPr/>
              </p:nvSpPr>
              <p:spPr bwMode="auto">
                <a:xfrm>
                  <a:off x="1418" y="13351"/>
                  <a:ext cx="1980" cy="540"/>
                </a:xfrm>
                <a:prstGeom prst="rect">
                  <a:avLst/>
                </a:prstGeom>
                <a:solidFill>
                  <a:srgbClr val="FFFFFF"/>
                </a:solidFill>
                <a:ln w="9525">
                  <a:solidFill>
                    <a:srgbClr val="000000"/>
                  </a:solidFill>
                  <a:miter lim="800000"/>
                  <a:headEnd/>
                  <a:tailEnd/>
                </a:ln>
              </p:spPr>
              <p:txBody>
                <a:bodyPr/>
                <a:lstStyle>
                  <a:lvl1pPr>
                    <a:defRPr>
                      <a:solidFill>
                        <a:schemeClr val="tx1"/>
                      </a:solidFill>
                      <a:latin typeface="Malgun Gothic" panose="020B0503020000020004" pitchFamily="34" charset="-127"/>
                      <a:ea typeface="Malgun Gothic" panose="020B0503020000020004" pitchFamily="34" charset="-127"/>
                    </a:defRPr>
                  </a:lvl1pPr>
                  <a:lvl2pPr marL="742950" indent="-285750">
                    <a:defRPr>
                      <a:solidFill>
                        <a:schemeClr val="tx1"/>
                      </a:solidFill>
                      <a:latin typeface="Malgun Gothic" panose="020B0503020000020004" pitchFamily="34" charset="-127"/>
                      <a:ea typeface="Malgun Gothic" panose="020B0503020000020004" pitchFamily="34" charset="-127"/>
                    </a:defRPr>
                  </a:lvl2pPr>
                  <a:lvl3pPr marL="1143000" indent="-228600">
                    <a:defRPr>
                      <a:solidFill>
                        <a:schemeClr val="tx1"/>
                      </a:solidFill>
                      <a:latin typeface="Malgun Gothic" panose="020B0503020000020004" pitchFamily="34" charset="-127"/>
                      <a:ea typeface="Malgun Gothic" panose="020B0503020000020004" pitchFamily="34" charset="-127"/>
                    </a:defRPr>
                  </a:lvl3pPr>
                  <a:lvl4pPr marL="1600200" indent="-228600">
                    <a:defRPr>
                      <a:solidFill>
                        <a:schemeClr val="tx1"/>
                      </a:solidFill>
                      <a:latin typeface="Malgun Gothic" panose="020B0503020000020004" pitchFamily="34" charset="-127"/>
                      <a:ea typeface="Malgun Gothic" panose="020B0503020000020004" pitchFamily="34" charset="-127"/>
                    </a:defRPr>
                  </a:lvl4pPr>
                  <a:lvl5pPr marL="2057400" indent="-228600">
                    <a:defRPr>
                      <a:solidFill>
                        <a:schemeClr val="tx1"/>
                      </a:solidFill>
                      <a:latin typeface="Malgun Gothic" panose="020B0503020000020004" pitchFamily="34" charset="-127"/>
                      <a:ea typeface="Malgun Gothic" panose="020B0503020000020004" pitchFamily="34" charset="-127"/>
                    </a:defRPr>
                  </a:lvl5pPr>
                  <a:lvl6pPr marL="25146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6pPr>
                  <a:lvl7pPr marL="29718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7pPr>
                  <a:lvl8pPr marL="34290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8pPr>
                  <a:lvl9pPr marL="38862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9pPr>
                </a:lstStyle>
                <a:p>
                  <a:pPr algn="ctr" rtl="1" eaLnBrk="1" latinLnBrk="1" hangingPunct="1"/>
                  <a:r>
                    <a:rPr lang="ar-DZ" altLang="ko-KR" sz="1100">
                      <a:latin typeface="Arabic Transparent" panose="020B0604020202020204" pitchFamily="34" charset="0"/>
                      <a:cs typeface="Calibri" panose="020F0502020204030204" pitchFamily="34" charset="0"/>
                    </a:rPr>
                    <a:t>سياحة رفيعة</a:t>
                  </a:r>
                  <a:endParaRPr lang="ar-DZ" altLang="ko-KR"/>
                </a:p>
              </p:txBody>
            </p:sp>
            <p:sp>
              <p:nvSpPr>
                <p:cNvPr id="16491" name="Text Box 379">
                  <a:extLst>
                    <a:ext uri="{FF2B5EF4-FFF2-40B4-BE49-F238E27FC236}">
                      <a16:creationId xmlns:a16="http://schemas.microsoft.com/office/drawing/2014/main" id="{24213FDF-91EB-40E0-DCF7-AF41E0DFEF62}"/>
                    </a:ext>
                  </a:extLst>
                </p:cNvPr>
                <p:cNvSpPr txBox="1">
                  <a:spLocks noChangeArrowheads="1"/>
                </p:cNvSpPr>
                <p:nvPr/>
              </p:nvSpPr>
              <p:spPr bwMode="auto">
                <a:xfrm>
                  <a:off x="1418" y="14071"/>
                  <a:ext cx="1980" cy="540"/>
                </a:xfrm>
                <a:prstGeom prst="rect">
                  <a:avLst/>
                </a:prstGeom>
                <a:solidFill>
                  <a:srgbClr val="FFFFFF"/>
                </a:solidFill>
                <a:ln w="9525">
                  <a:solidFill>
                    <a:srgbClr val="000000"/>
                  </a:solidFill>
                  <a:miter lim="800000"/>
                  <a:headEnd/>
                  <a:tailEnd/>
                </a:ln>
              </p:spPr>
              <p:txBody>
                <a:bodyPr/>
                <a:lstStyle>
                  <a:lvl1pPr>
                    <a:defRPr>
                      <a:solidFill>
                        <a:schemeClr val="tx1"/>
                      </a:solidFill>
                      <a:latin typeface="Malgun Gothic" panose="020B0503020000020004" pitchFamily="34" charset="-127"/>
                      <a:ea typeface="Malgun Gothic" panose="020B0503020000020004" pitchFamily="34" charset="-127"/>
                    </a:defRPr>
                  </a:lvl1pPr>
                  <a:lvl2pPr marL="742950" indent="-285750">
                    <a:defRPr>
                      <a:solidFill>
                        <a:schemeClr val="tx1"/>
                      </a:solidFill>
                      <a:latin typeface="Malgun Gothic" panose="020B0503020000020004" pitchFamily="34" charset="-127"/>
                      <a:ea typeface="Malgun Gothic" panose="020B0503020000020004" pitchFamily="34" charset="-127"/>
                    </a:defRPr>
                  </a:lvl2pPr>
                  <a:lvl3pPr marL="1143000" indent="-228600">
                    <a:defRPr>
                      <a:solidFill>
                        <a:schemeClr val="tx1"/>
                      </a:solidFill>
                      <a:latin typeface="Malgun Gothic" panose="020B0503020000020004" pitchFamily="34" charset="-127"/>
                      <a:ea typeface="Malgun Gothic" panose="020B0503020000020004" pitchFamily="34" charset="-127"/>
                    </a:defRPr>
                  </a:lvl3pPr>
                  <a:lvl4pPr marL="1600200" indent="-228600">
                    <a:defRPr>
                      <a:solidFill>
                        <a:schemeClr val="tx1"/>
                      </a:solidFill>
                      <a:latin typeface="Malgun Gothic" panose="020B0503020000020004" pitchFamily="34" charset="-127"/>
                      <a:ea typeface="Malgun Gothic" panose="020B0503020000020004" pitchFamily="34" charset="-127"/>
                    </a:defRPr>
                  </a:lvl4pPr>
                  <a:lvl5pPr marL="2057400" indent="-228600">
                    <a:defRPr>
                      <a:solidFill>
                        <a:schemeClr val="tx1"/>
                      </a:solidFill>
                      <a:latin typeface="Malgun Gothic" panose="020B0503020000020004" pitchFamily="34" charset="-127"/>
                      <a:ea typeface="Malgun Gothic" panose="020B0503020000020004" pitchFamily="34" charset="-127"/>
                    </a:defRPr>
                  </a:lvl5pPr>
                  <a:lvl6pPr marL="25146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6pPr>
                  <a:lvl7pPr marL="29718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7pPr>
                  <a:lvl8pPr marL="34290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8pPr>
                  <a:lvl9pPr marL="38862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9pPr>
                </a:lstStyle>
                <a:p>
                  <a:pPr algn="ctr" rtl="1" eaLnBrk="1" latinLnBrk="1" hangingPunct="1"/>
                  <a:r>
                    <a:rPr lang="ar-DZ" altLang="ko-KR" sz="1100">
                      <a:latin typeface="Arabic Transparent" panose="020B0604020202020204" pitchFamily="34" charset="0"/>
                      <a:cs typeface="Calibri" panose="020F0502020204030204" pitchFamily="34" charset="0"/>
                    </a:rPr>
                    <a:t>أغراض أخرى</a:t>
                  </a:r>
                  <a:endParaRPr lang="ar-DZ" altLang="ko-KR"/>
                </a:p>
              </p:txBody>
            </p:sp>
          </p:grpSp>
          <p:sp>
            <p:nvSpPr>
              <p:cNvPr id="16456" name="Line 380">
                <a:extLst>
                  <a:ext uri="{FF2B5EF4-FFF2-40B4-BE49-F238E27FC236}">
                    <a16:creationId xmlns:a16="http://schemas.microsoft.com/office/drawing/2014/main" id="{AD6CD1FD-B229-623C-F99A-CC92F6937BB7}"/>
                  </a:ext>
                </a:extLst>
              </p:cNvPr>
              <p:cNvSpPr>
                <a:spLocks noChangeShapeType="1"/>
              </p:cNvSpPr>
              <p:nvPr/>
            </p:nvSpPr>
            <p:spPr bwMode="auto">
              <a:xfrm>
                <a:off x="3774" y="2770"/>
                <a:ext cx="0" cy="1152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grpSp>
            <p:nvGrpSpPr>
              <p:cNvPr id="16457" name="Group 381">
                <a:extLst>
                  <a:ext uri="{FF2B5EF4-FFF2-40B4-BE49-F238E27FC236}">
                    <a16:creationId xmlns:a16="http://schemas.microsoft.com/office/drawing/2014/main" id="{58A71DD3-5F66-8790-8765-4CF02FA413BB}"/>
                  </a:ext>
                </a:extLst>
              </p:cNvPr>
              <p:cNvGrpSpPr>
                <a:grpSpLocks/>
              </p:cNvGrpSpPr>
              <p:nvPr/>
            </p:nvGrpSpPr>
            <p:grpSpPr bwMode="auto">
              <a:xfrm>
                <a:off x="3398" y="2767"/>
                <a:ext cx="368" cy="4996"/>
                <a:chOff x="3398" y="2767"/>
                <a:chExt cx="368" cy="4996"/>
              </a:xfrm>
            </p:grpSpPr>
            <p:sp>
              <p:nvSpPr>
                <p:cNvPr id="16467" name="Line 382">
                  <a:extLst>
                    <a:ext uri="{FF2B5EF4-FFF2-40B4-BE49-F238E27FC236}">
                      <a16:creationId xmlns:a16="http://schemas.microsoft.com/office/drawing/2014/main" id="{16AA18E9-BF04-CD1F-9CBC-165BC9F2072F}"/>
                    </a:ext>
                  </a:extLst>
                </p:cNvPr>
                <p:cNvSpPr>
                  <a:spLocks noChangeShapeType="1"/>
                </p:cNvSpPr>
                <p:nvPr/>
              </p:nvSpPr>
              <p:spPr bwMode="auto">
                <a:xfrm flipH="1">
                  <a:off x="3398" y="2767"/>
                  <a:ext cx="360" cy="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16468" name="Line 383">
                  <a:extLst>
                    <a:ext uri="{FF2B5EF4-FFF2-40B4-BE49-F238E27FC236}">
                      <a16:creationId xmlns:a16="http://schemas.microsoft.com/office/drawing/2014/main" id="{4BF29B78-7E4B-3A1E-EDE3-28E2D9EDAB5E}"/>
                    </a:ext>
                  </a:extLst>
                </p:cNvPr>
                <p:cNvSpPr>
                  <a:spLocks noChangeShapeType="1"/>
                </p:cNvSpPr>
                <p:nvPr/>
              </p:nvSpPr>
              <p:spPr bwMode="auto">
                <a:xfrm flipH="1">
                  <a:off x="3398" y="3398"/>
                  <a:ext cx="360" cy="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16469" name="Line 384">
                  <a:extLst>
                    <a:ext uri="{FF2B5EF4-FFF2-40B4-BE49-F238E27FC236}">
                      <a16:creationId xmlns:a16="http://schemas.microsoft.com/office/drawing/2014/main" id="{533DD4E0-5D8F-B0FC-4075-F73A2A6B62CD}"/>
                    </a:ext>
                  </a:extLst>
                </p:cNvPr>
                <p:cNvSpPr>
                  <a:spLocks noChangeShapeType="1"/>
                </p:cNvSpPr>
                <p:nvPr/>
              </p:nvSpPr>
              <p:spPr bwMode="auto">
                <a:xfrm flipH="1">
                  <a:off x="3398" y="4207"/>
                  <a:ext cx="360" cy="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16470" name="Line 385">
                  <a:extLst>
                    <a:ext uri="{FF2B5EF4-FFF2-40B4-BE49-F238E27FC236}">
                      <a16:creationId xmlns:a16="http://schemas.microsoft.com/office/drawing/2014/main" id="{08D54A60-C8C2-4E68-768D-77B35D0A534D}"/>
                    </a:ext>
                  </a:extLst>
                </p:cNvPr>
                <p:cNvSpPr>
                  <a:spLocks noChangeShapeType="1"/>
                </p:cNvSpPr>
                <p:nvPr/>
              </p:nvSpPr>
              <p:spPr bwMode="auto">
                <a:xfrm flipH="1">
                  <a:off x="3398" y="4838"/>
                  <a:ext cx="360" cy="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16471" name="Line 386">
                  <a:extLst>
                    <a:ext uri="{FF2B5EF4-FFF2-40B4-BE49-F238E27FC236}">
                      <a16:creationId xmlns:a16="http://schemas.microsoft.com/office/drawing/2014/main" id="{463204E7-142E-AB95-8A89-CA8D13561738}"/>
                    </a:ext>
                  </a:extLst>
                </p:cNvPr>
                <p:cNvSpPr>
                  <a:spLocks noChangeShapeType="1"/>
                </p:cNvSpPr>
                <p:nvPr/>
              </p:nvSpPr>
              <p:spPr bwMode="auto">
                <a:xfrm flipH="1">
                  <a:off x="3398" y="5647"/>
                  <a:ext cx="360" cy="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16472" name="Line 387">
                  <a:extLst>
                    <a:ext uri="{FF2B5EF4-FFF2-40B4-BE49-F238E27FC236}">
                      <a16:creationId xmlns:a16="http://schemas.microsoft.com/office/drawing/2014/main" id="{B393F3D5-6F76-3BAE-B4F2-3233CF405172}"/>
                    </a:ext>
                  </a:extLst>
                </p:cNvPr>
                <p:cNvSpPr>
                  <a:spLocks noChangeShapeType="1"/>
                </p:cNvSpPr>
                <p:nvPr/>
              </p:nvSpPr>
              <p:spPr bwMode="auto">
                <a:xfrm flipH="1">
                  <a:off x="3398" y="6278"/>
                  <a:ext cx="360" cy="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16473" name="Line 388">
                  <a:extLst>
                    <a:ext uri="{FF2B5EF4-FFF2-40B4-BE49-F238E27FC236}">
                      <a16:creationId xmlns:a16="http://schemas.microsoft.com/office/drawing/2014/main" id="{1DF7C813-626F-DFFD-50B3-4323C4F7A79D}"/>
                    </a:ext>
                  </a:extLst>
                </p:cNvPr>
                <p:cNvSpPr>
                  <a:spLocks noChangeShapeType="1"/>
                </p:cNvSpPr>
                <p:nvPr/>
              </p:nvSpPr>
              <p:spPr bwMode="auto">
                <a:xfrm flipH="1">
                  <a:off x="3406" y="7087"/>
                  <a:ext cx="360" cy="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16474" name="Line 389">
                  <a:extLst>
                    <a:ext uri="{FF2B5EF4-FFF2-40B4-BE49-F238E27FC236}">
                      <a16:creationId xmlns:a16="http://schemas.microsoft.com/office/drawing/2014/main" id="{7B6A3F48-2491-E352-371B-E9426B33BCE9}"/>
                    </a:ext>
                  </a:extLst>
                </p:cNvPr>
                <p:cNvSpPr>
                  <a:spLocks noChangeShapeType="1"/>
                </p:cNvSpPr>
                <p:nvPr/>
              </p:nvSpPr>
              <p:spPr bwMode="auto">
                <a:xfrm flipH="1">
                  <a:off x="3398" y="7763"/>
                  <a:ext cx="360" cy="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grpSp>
          <p:sp>
            <p:nvSpPr>
              <p:cNvPr id="16458" name="Line 390">
                <a:extLst>
                  <a:ext uri="{FF2B5EF4-FFF2-40B4-BE49-F238E27FC236}">
                    <a16:creationId xmlns:a16="http://schemas.microsoft.com/office/drawing/2014/main" id="{8F91041A-BB90-D179-D738-6D6252553DB5}"/>
                  </a:ext>
                </a:extLst>
              </p:cNvPr>
              <p:cNvSpPr>
                <a:spLocks noChangeShapeType="1"/>
              </p:cNvSpPr>
              <p:nvPr/>
            </p:nvSpPr>
            <p:spPr bwMode="auto">
              <a:xfrm flipH="1">
                <a:off x="3398" y="8550"/>
                <a:ext cx="360" cy="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16459" name="Line 391">
                <a:extLst>
                  <a:ext uri="{FF2B5EF4-FFF2-40B4-BE49-F238E27FC236}">
                    <a16:creationId xmlns:a16="http://schemas.microsoft.com/office/drawing/2014/main" id="{41521495-A263-20E4-F450-DB3DC544EE33}"/>
                  </a:ext>
                </a:extLst>
              </p:cNvPr>
              <p:cNvSpPr>
                <a:spLocks noChangeShapeType="1"/>
              </p:cNvSpPr>
              <p:nvPr/>
            </p:nvSpPr>
            <p:spPr bwMode="auto">
              <a:xfrm flipH="1">
                <a:off x="3398" y="9270"/>
                <a:ext cx="360" cy="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16460" name="Line 392">
                <a:extLst>
                  <a:ext uri="{FF2B5EF4-FFF2-40B4-BE49-F238E27FC236}">
                    <a16:creationId xmlns:a16="http://schemas.microsoft.com/office/drawing/2014/main" id="{4173AE61-80DB-7C2B-42D0-0ABE802E88C6}"/>
                  </a:ext>
                </a:extLst>
              </p:cNvPr>
              <p:cNvSpPr>
                <a:spLocks noChangeShapeType="1"/>
              </p:cNvSpPr>
              <p:nvPr/>
            </p:nvSpPr>
            <p:spPr bwMode="auto">
              <a:xfrm flipH="1">
                <a:off x="3398" y="10058"/>
                <a:ext cx="360" cy="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16461" name="Line 393">
                <a:extLst>
                  <a:ext uri="{FF2B5EF4-FFF2-40B4-BE49-F238E27FC236}">
                    <a16:creationId xmlns:a16="http://schemas.microsoft.com/office/drawing/2014/main" id="{D055E37C-E407-28C5-6CDE-BA3DE1A9CCB9}"/>
                  </a:ext>
                </a:extLst>
              </p:cNvPr>
              <p:cNvSpPr>
                <a:spLocks noChangeShapeType="1"/>
              </p:cNvSpPr>
              <p:nvPr/>
            </p:nvSpPr>
            <p:spPr bwMode="auto">
              <a:xfrm flipH="1">
                <a:off x="3398" y="10778"/>
                <a:ext cx="360" cy="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16462" name="Line 394">
                <a:extLst>
                  <a:ext uri="{FF2B5EF4-FFF2-40B4-BE49-F238E27FC236}">
                    <a16:creationId xmlns:a16="http://schemas.microsoft.com/office/drawing/2014/main" id="{826B5894-39C8-4D72-B995-2304A13A76D9}"/>
                  </a:ext>
                </a:extLst>
              </p:cNvPr>
              <p:cNvSpPr>
                <a:spLocks noChangeShapeType="1"/>
              </p:cNvSpPr>
              <p:nvPr/>
            </p:nvSpPr>
            <p:spPr bwMode="auto">
              <a:xfrm flipH="1">
                <a:off x="3398" y="11430"/>
                <a:ext cx="360" cy="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16463" name="Line 395">
                <a:extLst>
                  <a:ext uri="{FF2B5EF4-FFF2-40B4-BE49-F238E27FC236}">
                    <a16:creationId xmlns:a16="http://schemas.microsoft.com/office/drawing/2014/main" id="{03810F47-2A5E-DA94-0C9D-D8241DFC38B7}"/>
                  </a:ext>
                </a:extLst>
              </p:cNvPr>
              <p:cNvSpPr>
                <a:spLocks noChangeShapeType="1"/>
              </p:cNvSpPr>
              <p:nvPr/>
            </p:nvSpPr>
            <p:spPr bwMode="auto">
              <a:xfrm flipH="1">
                <a:off x="3398" y="12150"/>
                <a:ext cx="360" cy="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16464" name="Line 396">
                <a:extLst>
                  <a:ext uri="{FF2B5EF4-FFF2-40B4-BE49-F238E27FC236}">
                    <a16:creationId xmlns:a16="http://schemas.microsoft.com/office/drawing/2014/main" id="{EFF967A7-F179-1292-A6C3-69CFFF1390C2}"/>
                  </a:ext>
                </a:extLst>
              </p:cNvPr>
              <p:cNvSpPr>
                <a:spLocks noChangeShapeType="1"/>
              </p:cNvSpPr>
              <p:nvPr/>
            </p:nvSpPr>
            <p:spPr bwMode="auto">
              <a:xfrm flipH="1">
                <a:off x="3398" y="12938"/>
                <a:ext cx="360" cy="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16465" name="Line 397">
                <a:extLst>
                  <a:ext uri="{FF2B5EF4-FFF2-40B4-BE49-F238E27FC236}">
                    <a16:creationId xmlns:a16="http://schemas.microsoft.com/office/drawing/2014/main" id="{C649B4F3-5D17-67B8-E0F0-0B0E5C945863}"/>
                  </a:ext>
                </a:extLst>
              </p:cNvPr>
              <p:cNvSpPr>
                <a:spLocks noChangeShapeType="1"/>
              </p:cNvSpPr>
              <p:nvPr/>
            </p:nvSpPr>
            <p:spPr bwMode="auto">
              <a:xfrm flipH="1">
                <a:off x="3398" y="13658"/>
                <a:ext cx="360" cy="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16466" name="Line 398">
                <a:extLst>
                  <a:ext uri="{FF2B5EF4-FFF2-40B4-BE49-F238E27FC236}">
                    <a16:creationId xmlns:a16="http://schemas.microsoft.com/office/drawing/2014/main" id="{7D59EE7D-C116-5F93-6057-77DC1867D3E5}"/>
                  </a:ext>
                </a:extLst>
              </p:cNvPr>
              <p:cNvSpPr>
                <a:spLocks noChangeShapeType="1"/>
              </p:cNvSpPr>
              <p:nvPr/>
            </p:nvSpPr>
            <p:spPr bwMode="auto">
              <a:xfrm flipH="1">
                <a:off x="3398" y="14293"/>
                <a:ext cx="360" cy="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grpSp>
        <p:sp>
          <p:nvSpPr>
            <p:cNvPr id="16397" name="Text Box 399">
              <a:extLst>
                <a:ext uri="{FF2B5EF4-FFF2-40B4-BE49-F238E27FC236}">
                  <a16:creationId xmlns:a16="http://schemas.microsoft.com/office/drawing/2014/main" id="{733BF75D-3B05-663D-7414-C4AC9AB9A797}"/>
                </a:ext>
              </a:extLst>
            </p:cNvPr>
            <p:cNvSpPr txBox="1">
              <a:spLocks noChangeArrowheads="1"/>
            </p:cNvSpPr>
            <p:nvPr/>
          </p:nvSpPr>
          <p:spPr bwMode="auto">
            <a:xfrm>
              <a:off x="7358" y="4358"/>
              <a:ext cx="1980" cy="540"/>
            </a:xfrm>
            <a:prstGeom prst="rect">
              <a:avLst/>
            </a:prstGeom>
            <a:solidFill>
              <a:srgbClr val="FFFFFF"/>
            </a:solidFill>
            <a:ln w="9525">
              <a:solidFill>
                <a:srgbClr val="000000"/>
              </a:solidFill>
              <a:miter lim="800000"/>
              <a:headEnd/>
              <a:tailEnd/>
            </a:ln>
          </p:spPr>
          <p:txBody>
            <a:bodyPr/>
            <a:lstStyle>
              <a:lvl1pPr>
                <a:defRPr>
                  <a:solidFill>
                    <a:schemeClr val="tx1"/>
                  </a:solidFill>
                  <a:latin typeface="Malgun Gothic" panose="020B0503020000020004" pitchFamily="34" charset="-127"/>
                  <a:ea typeface="Malgun Gothic" panose="020B0503020000020004" pitchFamily="34" charset="-127"/>
                </a:defRPr>
              </a:lvl1pPr>
              <a:lvl2pPr marL="742950" indent="-285750">
                <a:defRPr>
                  <a:solidFill>
                    <a:schemeClr val="tx1"/>
                  </a:solidFill>
                  <a:latin typeface="Malgun Gothic" panose="020B0503020000020004" pitchFamily="34" charset="-127"/>
                  <a:ea typeface="Malgun Gothic" panose="020B0503020000020004" pitchFamily="34" charset="-127"/>
                </a:defRPr>
              </a:lvl2pPr>
              <a:lvl3pPr marL="1143000" indent="-228600">
                <a:defRPr>
                  <a:solidFill>
                    <a:schemeClr val="tx1"/>
                  </a:solidFill>
                  <a:latin typeface="Malgun Gothic" panose="020B0503020000020004" pitchFamily="34" charset="-127"/>
                  <a:ea typeface="Malgun Gothic" panose="020B0503020000020004" pitchFamily="34" charset="-127"/>
                </a:defRPr>
              </a:lvl3pPr>
              <a:lvl4pPr marL="1600200" indent="-228600">
                <a:defRPr>
                  <a:solidFill>
                    <a:schemeClr val="tx1"/>
                  </a:solidFill>
                  <a:latin typeface="Malgun Gothic" panose="020B0503020000020004" pitchFamily="34" charset="-127"/>
                  <a:ea typeface="Malgun Gothic" panose="020B0503020000020004" pitchFamily="34" charset="-127"/>
                </a:defRPr>
              </a:lvl4pPr>
              <a:lvl5pPr marL="2057400" indent="-228600">
                <a:defRPr>
                  <a:solidFill>
                    <a:schemeClr val="tx1"/>
                  </a:solidFill>
                  <a:latin typeface="Malgun Gothic" panose="020B0503020000020004" pitchFamily="34" charset="-127"/>
                  <a:ea typeface="Malgun Gothic" panose="020B0503020000020004" pitchFamily="34" charset="-127"/>
                </a:defRPr>
              </a:lvl5pPr>
              <a:lvl6pPr marL="25146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6pPr>
              <a:lvl7pPr marL="29718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7pPr>
              <a:lvl8pPr marL="34290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8pPr>
              <a:lvl9pPr marL="38862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9pPr>
            </a:lstStyle>
            <a:p>
              <a:pPr algn="ctr" rtl="1" eaLnBrk="1" latinLnBrk="1" hangingPunct="1"/>
              <a:r>
                <a:rPr lang="ar-DZ" altLang="ko-KR" sz="1100">
                  <a:latin typeface="Arabic Transparent" panose="020B0604020202020204" pitchFamily="34" charset="0"/>
                  <a:cs typeface="Calibri" panose="020F0502020204030204" pitchFamily="34" charset="0"/>
                </a:rPr>
                <a:t>وفقا للعدد</a:t>
              </a:r>
              <a:endParaRPr lang="ar-DZ" altLang="ko-KR"/>
            </a:p>
          </p:txBody>
        </p:sp>
        <p:sp>
          <p:nvSpPr>
            <p:cNvPr id="16398" name="Text Box 400">
              <a:extLst>
                <a:ext uri="{FF2B5EF4-FFF2-40B4-BE49-F238E27FC236}">
                  <a16:creationId xmlns:a16="http://schemas.microsoft.com/office/drawing/2014/main" id="{DA532BF4-8325-DEEF-CE1F-945CD4103911}"/>
                </a:ext>
              </a:extLst>
            </p:cNvPr>
            <p:cNvSpPr txBox="1">
              <a:spLocks noChangeArrowheads="1"/>
            </p:cNvSpPr>
            <p:nvPr/>
          </p:nvSpPr>
          <p:spPr bwMode="auto">
            <a:xfrm>
              <a:off x="7358" y="6338"/>
              <a:ext cx="1980" cy="540"/>
            </a:xfrm>
            <a:prstGeom prst="rect">
              <a:avLst/>
            </a:prstGeom>
            <a:solidFill>
              <a:srgbClr val="FFFFFF"/>
            </a:solidFill>
            <a:ln w="9525">
              <a:solidFill>
                <a:srgbClr val="000000"/>
              </a:solidFill>
              <a:miter lim="800000"/>
              <a:headEnd/>
              <a:tailEnd/>
            </a:ln>
          </p:spPr>
          <p:txBody>
            <a:bodyPr/>
            <a:lstStyle>
              <a:lvl1pPr>
                <a:defRPr>
                  <a:solidFill>
                    <a:schemeClr val="tx1"/>
                  </a:solidFill>
                  <a:latin typeface="Malgun Gothic" panose="020B0503020000020004" pitchFamily="34" charset="-127"/>
                  <a:ea typeface="Malgun Gothic" panose="020B0503020000020004" pitchFamily="34" charset="-127"/>
                </a:defRPr>
              </a:lvl1pPr>
              <a:lvl2pPr marL="742950" indent="-285750">
                <a:defRPr>
                  <a:solidFill>
                    <a:schemeClr val="tx1"/>
                  </a:solidFill>
                  <a:latin typeface="Malgun Gothic" panose="020B0503020000020004" pitchFamily="34" charset="-127"/>
                  <a:ea typeface="Malgun Gothic" panose="020B0503020000020004" pitchFamily="34" charset="-127"/>
                </a:defRPr>
              </a:lvl2pPr>
              <a:lvl3pPr marL="1143000" indent="-228600">
                <a:defRPr>
                  <a:solidFill>
                    <a:schemeClr val="tx1"/>
                  </a:solidFill>
                  <a:latin typeface="Malgun Gothic" panose="020B0503020000020004" pitchFamily="34" charset="-127"/>
                  <a:ea typeface="Malgun Gothic" panose="020B0503020000020004" pitchFamily="34" charset="-127"/>
                </a:defRPr>
              </a:lvl3pPr>
              <a:lvl4pPr marL="1600200" indent="-228600">
                <a:defRPr>
                  <a:solidFill>
                    <a:schemeClr val="tx1"/>
                  </a:solidFill>
                  <a:latin typeface="Malgun Gothic" panose="020B0503020000020004" pitchFamily="34" charset="-127"/>
                  <a:ea typeface="Malgun Gothic" panose="020B0503020000020004" pitchFamily="34" charset="-127"/>
                </a:defRPr>
              </a:lvl4pPr>
              <a:lvl5pPr marL="2057400" indent="-228600">
                <a:defRPr>
                  <a:solidFill>
                    <a:schemeClr val="tx1"/>
                  </a:solidFill>
                  <a:latin typeface="Malgun Gothic" panose="020B0503020000020004" pitchFamily="34" charset="-127"/>
                  <a:ea typeface="Malgun Gothic" panose="020B0503020000020004" pitchFamily="34" charset="-127"/>
                </a:defRPr>
              </a:lvl5pPr>
              <a:lvl6pPr marL="25146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6pPr>
              <a:lvl7pPr marL="29718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7pPr>
              <a:lvl8pPr marL="34290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8pPr>
              <a:lvl9pPr marL="38862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9pPr>
            </a:lstStyle>
            <a:p>
              <a:pPr algn="ctr" rtl="1" eaLnBrk="1" latinLnBrk="1" hangingPunct="1"/>
              <a:r>
                <a:rPr lang="ar-DZ" altLang="ko-KR" sz="1100">
                  <a:latin typeface="Arabic Transparent" panose="020B0604020202020204" pitchFamily="34" charset="0"/>
                  <a:cs typeface="Calibri" panose="020F0502020204030204" pitchFamily="34" charset="0"/>
                </a:rPr>
                <a:t>وفقا للسن (العمر)</a:t>
              </a:r>
              <a:endParaRPr lang="ar-DZ" altLang="ko-KR"/>
            </a:p>
          </p:txBody>
        </p:sp>
        <p:grpSp>
          <p:nvGrpSpPr>
            <p:cNvPr id="16399" name="Group 401">
              <a:extLst>
                <a:ext uri="{FF2B5EF4-FFF2-40B4-BE49-F238E27FC236}">
                  <a16:creationId xmlns:a16="http://schemas.microsoft.com/office/drawing/2014/main" id="{5B31390D-2353-94E2-629C-FFA3E62968AC}"/>
                </a:ext>
              </a:extLst>
            </p:cNvPr>
            <p:cNvGrpSpPr>
              <a:grpSpLocks/>
            </p:cNvGrpSpPr>
            <p:nvPr/>
          </p:nvGrpSpPr>
          <p:grpSpPr bwMode="auto">
            <a:xfrm>
              <a:off x="4242" y="3758"/>
              <a:ext cx="2362" cy="10006"/>
              <a:chOff x="4642" y="3758"/>
              <a:chExt cx="2362" cy="10006"/>
            </a:xfrm>
          </p:grpSpPr>
          <p:sp>
            <p:nvSpPr>
              <p:cNvPr id="16416" name="Text Box 402">
                <a:extLst>
                  <a:ext uri="{FF2B5EF4-FFF2-40B4-BE49-F238E27FC236}">
                    <a16:creationId xmlns:a16="http://schemas.microsoft.com/office/drawing/2014/main" id="{2F0D7024-3AC0-EFB1-B439-DAB23549C980}"/>
                  </a:ext>
                </a:extLst>
              </p:cNvPr>
              <p:cNvSpPr txBox="1">
                <a:spLocks noChangeArrowheads="1"/>
              </p:cNvSpPr>
              <p:nvPr/>
            </p:nvSpPr>
            <p:spPr bwMode="auto">
              <a:xfrm>
                <a:off x="4643" y="9061"/>
                <a:ext cx="1980" cy="540"/>
              </a:xfrm>
              <a:prstGeom prst="rect">
                <a:avLst/>
              </a:prstGeom>
              <a:solidFill>
                <a:srgbClr val="FFFFFF"/>
              </a:solidFill>
              <a:ln w="9525">
                <a:solidFill>
                  <a:srgbClr val="000000"/>
                </a:solidFill>
                <a:miter lim="800000"/>
                <a:headEnd/>
                <a:tailEnd/>
              </a:ln>
            </p:spPr>
            <p:txBody>
              <a:bodyPr/>
              <a:lstStyle>
                <a:lvl1pPr>
                  <a:defRPr>
                    <a:solidFill>
                      <a:schemeClr val="tx1"/>
                    </a:solidFill>
                    <a:latin typeface="Malgun Gothic" panose="020B0503020000020004" pitchFamily="34" charset="-127"/>
                    <a:ea typeface="Malgun Gothic" panose="020B0503020000020004" pitchFamily="34" charset="-127"/>
                  </a:defRPr>
                </a:lvl1pPr>
                <a:lvl2pPr marL="742950" indent="-285750">
                  <a:defRPr>
                    <a:solidFill>
                      <a:schemeClr val="tx1"/>
                    </a:solidFill>
                    <a:latin typeface="Malgun Gothic" panose="020B0503020000020004" pitchFamily="34" charset="-127"/>
                    <a:ea typeface="Malgun Gothic" panose="020B0503020000020004" pitchFamily="34" charset="-127"/>
                  </a:defRPr>
                </a:lvl2pPr>
                <a:lvl3pPr marL="1143000" indent="-228600">
                  <a:defRPr>
                    <a:solidFill>
                      <a:schemeClr val="tx1"/>
                    </a:solidFill>
                    <a:latin typeface="Malgun Gothic" panose="020B0503020000020004" pitchFamily="34" charset="-127"/>
                    <a:ea typeface="Malgun Gothic" panose="020B0503020000020004" pitchFamily="34" charset="-127"/>
                  </a:defRPr>
                </a:lvl3pPr>
                <a:lvl4pPr marL="1600200" indent="-228600">
                  <a:defRPr>
                    <a:solidFill>
                      <a:schemeClr val="tx1"/>
                    </a:solidFill>
                    <a:latin typeface="Malgun Gothic" panose="020B0503020000020004" pitchFamily="34" charset="-127"/>
                    <a:ea typeface="Malgun Gothic" panose="020B0503020000020004" pitchFamily="34" charset="-127"/>
                  </a:defRPr>
                </a:lvl4pPr>
                <a:lvl5pPr marL="2057400" indent="-228600">
                  <a:defRPr>
                    <a:solidFill>
                      <a:schemeClr val="tx1"/>
                    </a:solidFill>
                    <a:latin typeface="Malgun Gothic" panose="020B0503020000020004" pitchFamily="34" charset="-127"/>
                    <a:ea typeface="Malgun Gothic" panose="020B0503020000020004" pitchFamily="34" charset="-127"/>
                  </a:defRPr>
                </a:lvl5pPr>
                <a:lvl6pPr marL="25146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6pPr>
                <a:lvl7pPr marL="29718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7pPr>
                <a:lvl8pPr marL="34290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8pPr>
                <a:lvl9pPr marL="38862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9pPr>
              </a:lstStyle>
              <a:p>
                <a:pPr algn="ctr" rtl="1" eaLnBrk="1" latinLnBrk="1" hangingPunct="1"/>
                <a:r>
                  <a:rPr lang="ar-DZ" altLang="ko-KR" sz="1100">
                    <a:latin typeface="Arabic Transparent" panose="020B0604020202020204" pitchFamily="34" charset="0"/>
                    <a:cs typeface="Calibri" panose="020F0502020204030204" pitchFamily="34" charset="0"/>
                  </a:rPr>
                  <a:t>سياحة شبه المقيم</a:t>
                </a:r>
                <a:endParaRPr lang="ar-DZ" altLang="ko-KR"/>
              </a:p>
            </p:txBody>
          </p:sp>
          <p:grpSp>
            <p:nvGrpSpPr>
              <p:cNvPr id="16417" name="Group 403">
                <a:extLst>
                  <a:ext uri="{FF2B5EF4-FFF2-40B4-BE49-F238E27FC236}">
                    <a16:creationId xmlns:a16="http://schemas.microsoft.com/office/drawing/2014/main" id="{1AE5FE93-7007-1FF4-425B-CD460D42FA09}"/>
                  </a:ext>
                </a:extLst>
              </p:cNvPr>
              <p:cNvGrpSpPr>
                <a:grpSpLocks/>
              </p:cNvGrpSpPr>
              <p:nvPr/>
            </p:nvGrpSpPr>
            <p:grpSpPr bwMode="auto">
              <a:xfrm>
                <a:off x="4642" y="3758"/>
                <a:ext cx="1996" cy="2520"/>
                <a:chOff x="4642" y="3758"/>
                <a:chExt cx="1996" cy="2520"/>
              </a:xfrm>
            </p:grpSpPr>
            <p:sp>
              <p:nvSpPr>
                <p:cNvPr id="16451" name="Text Box 404">
                  <a:extLst>
                    <a:ext uri="{FF2B5EF4-FFF2-40B4-BE49-F238E27FC236}">
                      <a16:creationId xmlns:a16="http://schemas.microsoft.com/office/drawing/2014/main" id="{2E6B89B3-5DB6-8BF4-712D-21587698C34F}"/>
                    </a:ext>
                  </a:extLst>
                </p:cNvPr>
                <p:cNvSpPr txBox="1">
                  <a:spLocks noChangeArrowheads="1"/>
                </p:cNvSpPr>
                <p:nvPr/>
              </p:nvSpPr>
              <p:spPr bwMode="auto">
                <a:xfrm>
                  <a:off x="4658" y="3758"/>
                  <a:ext cx="1980" cy="540"/>
                </a:xfrm>
                <a:prstGeom prst="rect">
                  <a:avLst/>
                </a:prstGeom>
                <a:solidFill>
                  <a:srgbClr val="FFFFFF"/>
                </a:solidFill>
                <a:ln w="9525">
                  <a:solidFill>
                    <a:srgbClr val="000000"/>
                  </a:solidFill>
                  <a:miter lim="800000"/>
                  <a:headEnd/>
                  <a:tailEnd/>
                </a:ln>
              </p:spPr>
              <p:txBody>
                <a:bodyPr/>
                <a:lstStyle>
                  <a:lvl1pPr>
                    <a:defRPr>
                      <a:solidFill>
                        <a:schemeClr val="tx1"/>
                      </a:solidFill>
                      <a:latin typeface="Malgun Gothic" panose="020B0503020000020004" pitchFamily="34" charset="-127"/>
                      <a:ea typeface="Malgun Gothic" panose="020B0503020000020004" pitchFamily="34" charset="-127"/>
                    </a:defRPr>
                  </a:lvl1pPr>
                  <a:lvl2pPr marL="742950" indent="-285750">
                    <a:defRPr>
                      <a:solidFill>
                        <a:schemeClr val="tx1"/>
                      </a:solidFill>
                      <a:latin typeface="Malgun Gothic" panose="020B0503020000020004" pitchFamily="34" charset="-127"/>
                      <a:ea typeface="Malgun Gothic" panose="020B0503020000020004" pitchFamily="34" charset="-127"/>
                    </a:defRPr>
                  </a:lvl2pPr>
                  <a:lvl3pPr marL="1143000" indent="-228600">
                    <a:defRPr>
                      <a:solidFill>
                        <a:schemeClr val="tx1"/>
                      </a:solidFill>
                      <a:latin typeface="Malgun Gothic" panose="020B0503020000020004" pitchFamily="34" charset="-127"/>
                      <a:ea typeface="Malgun Gothic" panose="020B0503020000020004" pitchFamily="34" charset="-127"/>
                    </a:defRPr>
                  </a:lvl3pPr>
                  <a:lvl4pPr marL="1600200" indent="-228600">
                    <a:defRPr>
                      <a:solidFill>
                        <a:schemeClr val="tx1"/>
                      </a:solidFill>
                      <a:latin typeface="Malgun Gothic" panose="020B0503020000020004" pitchFamily="34" charset="-127"/>
                      <a:ea typeface="Malgun Gothic" panose="020B0503020000020004" pitchFamily="34" charset="-127"/>
                    </a:defRPr>
                  </a:lvl4pPr>
                  <a:lvl5pPr marL="2057400" indent="-228600">
                    <a:defRPr>
                      <a:solidFill>
                        <a:schemeClr val="tx1"/>
                      </a:solidFill>
                      <a:latin typeface="Malgun Gothic" panose="020B0503020000020004" pitchFamily="34" charset="-127"/>
                      <a:ea typeface="Malgun Gothic" panose="020B0503020000020004" pitchFamily="34" charset="-127"/>
                    </a:defRPr>
                  </a:lvl5pPr>
                  <a:lvl6pPr marL="25146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6pPr>
                  <a:lvl7pPr marL="29718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7pPr>
                  <a:lvl8pPr marL="34290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8pPr>
                  <a:lvl9pPr marL="38862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9pPr>
                </a:lstStyle>
                <a:p>
                  <a:pPr algn="ctr" rtl="1" eaLnBrk="1" latinLnBrk="1" hangingPunct="1"/>
                  <a:r>
                    <a:rPr lang="ar-DZ" altLang="ko-KR" sz="1100">
                      <a:latin typeface="Arabic Transparent" panose="020B0604020202020204" pitchFamily="34" charset="0"/>
                      <a:cs typeface="Calibri" panose="020F0502020204030204" pitchFamily="34" charset="0"/>
                    </a:rPr>
                    <a:t>سياحة فردية</a:t>
                  </a:r>
                  <a:endParaRPr lang="ar-DZ" altLang="ko-KR"/>
                </a:p>
              </p:txBody>
            </p:sp>
            <p:sp>
              <p:nvSpPr>
                <p:cNvPr id="16452" name="Text Box 405">
                  <a:extLst>
                    <a:ext uri="{FF2B5EF4-FFF2-40B4-BE49-F238E27FC236}">
                      <a16:creationId xmlns:a16="http://schemas.microsoft.com/office/drawing/2014/main" id="{4E5D3796-DE69-6923-37DD-EE6C1C577E20}"/>
                    </a:ext>
                  </a:extLst>
                </p:cNvPr>
                <p:cNvSpPr txBox="1">
                  <a:spLocks noChangeArrowheads="1"/>
                </p:cNvSpPr>
                <p:nvPr/>
              </p:nvSpPr>
              <p:spPr bwMode="auto">
                <a:xfrm>
                  <a:off x="4658" y="4403"/>
                  <a:ext cx="1980" cy="540"/>
                </a:xfrm>
                <a:prstGeom prst="rect">
                  <a:avLst/>
                </a:prstGeom>
                <a:solidFill>
                  <a:srgbClr val="FFFFFF"/>
                </a:solidFill>
                <a:ln w="9525">
                  <a:solidFill>
                    <a:srgbClr val="000000"/>
                  </a:solidFill>
                  <a:miter lim="800000"/>
                  <a:headEnd/>
                  <a:tailEnd/>
                </a:ln>
              </p:spPr>
              <p:txBody>
                <a:bodyPr/>
                <a:lstStyle>
                  <a:lvl1pPr>
                    <a:defRPr>
                      <a:solidFill>
                        <a:schemeClr val="tx1"/>
                      </a:solidFill>
                      <a:latin typeface="Malgun Gothic" panose="020B0503020000020004" pitchFamily="34" charset="-127"/>
                      <a:ea typeface="Malgun Gothic" panose="020B0503020000020004" pitchFamily="34" charset="-127"/>
                    </a:defRPr>
                  </a:lvl1pPr>
                  <a:lvl2pPr marL="742950" indent="-285750">
                    <a:defRPr>
                      <a:solidFill>
                        <a:schemeClr val="tx1"/>
                      </a:solidFill>
                      <a:latin typeface="Malgun Gothic" panose="020B0503020000020004" pitchFamily="34" charset="-127"/>
                      <a:ea typeface="Malgun Gothic" panose="020B0503020000020004" pitchFamily="34" charset="-127"/>
                    </a:defRPr>
                  </a:lvl2pPr>
                  <a:lvl3pPr marL="1143000" indent="-228600">
                    <a:defRPr>
                      <a:solidFill>
                        <a:schemeClr val="tx1"/>
                      </a:solidFill>
                      <a:latin typeface="Malgun Gothic" panose="020B0503020000020004" pitchFamily="34" charset="-127"/>
                      <a:ea typeface="Malgun Gothic" panose="020B0503020000020004" pitchFamily="34" charset="-127"/>
                    </a:defRPr>
                  </a:lvl3pPr>
                  <a:lvl4pPr marL="1600200" indent="-228600">
                    <a:defRPr>
                      <a:solidFill>
                        <a:schemeClr val="tx1"/>
                      </a:solidFill>
                      <a:latin typeface="Malgun Gothic" panose="020B0503020000020004" pitchFamily="34" charset="-127"/>
                      <a:ea typeface="Malgun Gothic" panose="020B0503020000020004" pitchFamily="34" charset="-127"/>
                    </a:defRPr>
                  </a:lvl4pPr>
                  <a:lvl5pPr marL="2057400" indent="-228600">
                    <a:defRPr>
                      <a:solidFill>
                        <a:schemeClr val="tx1"/>
                      </a:solidFill>
                      <a:latin typeface="Malgun Gothic" panose="020B0503020000020004" pitchFamily="34" charset="-127"/>
                      <a:ea typeface="Malgun Gothic" panose="020B0503020000020004" pitchFamily="34" charset="-127"/>
                    </a:defRPr>
                  </a:lvl5pPr>
                  <a:lvl6pPr marL="25146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6pPr>
                  <a:lvl7pPr marL="29718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7pPr>
                  <a:lvl8pPr marL="34290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8pPr>
                  <a:lvl9pPr marL="38862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9pPr>
                </a:lstStyle>
                <a:p>
                  <a:pPr algn="ctr" rtl="1" eaLnBrk="1" latinLnBrk="1" hangingPunct="1"/>
                  <a:r>
                    <a:rPr lang="ar-DZ" altLang="ko-KR" sz="1100">
                      <a:latin typeface="Arabic Transparent" panose="020B0604020202020204" pitchFamily="34" charset="0"/>
                      <a:cs typeface="Calibri" panose="020F0502020204030204" pitchFamily="34" charset="0"/>
                    </a:rPr>
                    <a:t>سياحة جماعية</a:t>
                  </a:r>
                  <a:endParaRPr lang="ar-DZ" altLang="ko-KR"/>
                </a:p>
              </p:txBody>
            </p:sp>
            <p:sp>
              <p:nvSpPr>
                <p:cNvPr id="16453" name="Text Box 406">
                  <a:extLst>
                    <a:ext uri="{FF2B5EF4-FFF2-40B4-BE49-F238E27FC236}">
                      <a16:creationId xmlns:a16="http://schemas.microsoft.com/office/drawing/2014/main" id="{D85A19CD-E286-7ED9-7A36-33D0FED1754B}"/>
                    </a:ext>
                  </a:extLst>
                </p:cNvPr>
                <p:cNvSpPr txBox="1">
                  <a:spLocks noChangeArrowheads="1"/>
                </p:cNvSpPr>
                <p:nvPr/>
              </p:nvSpPr>
              <p:spPr bwMode="auto">
                <a:xfrm>
                  <a:off x="4642" y="5059"/>
                  <a:ext cx="1980" cy="540"/>
                </a:xfrm>
                <a:prstGeom prst="rect">
                  <a:avLst/>
                </a:prstGeom>
                <a:solidFill>
                  <a:srgbClr val="FFFFFF"/>
                </a:solidFill>
                <a:ln w="9525">
                  <a:solidFill>
                    <a:srgbClr val="000000"/>
                  </a:solidFill>
                  <a:miter lim="800000"/>
                  <a:headEnd/>
                  <a:tailEnd/>
                </a:ln>
              </p:spPr>
              <p:txBody>
                <a:bodyPr/>
                <a:lstStyle>
                  <a:lvl1pPr>
                    <a:defRPr>
                      <a:solidFill>
                        <a:schemeClr val="tx1"/>
                      </a:solidFill>
                      <a:latin typeface="Malgun Gothic" panose="020B0503020000020004" pitchFamily="34" charset="-127"/>
                      <a:ea typeface="Malgun Gothic" panose="020B0503020000020004" pitchFamily="34" charset="-127"/>
                    </a:defRPr>
                  </a:lvl1pPr>
                  <a:lvl2pPr marL="742950" indent="-285750">
                    <a:defRPr>
                      <a:solidFill>
                        <a:schemeClr val="tx1"/>
                      </a:solidFill>
                      <a:latin typeface="Malgun Gothic" panose="020B0503020000020004" pitchFamily="34" charset="-127"/>
                      <a:ea typeface="Malgun Gothic" panose="020B0503020000020004" pitchFamily="34" charset="-127"/>
                    </a:defRPr>
                  </a:lvl2pPr>
                  <a:lvl3pPr marL="1143000" indent="-228600">
                    <a:defRPr>
                      <a:solidFill>
                        <a:schemeClr val="tx1"/>
                      </a:solidFill>
                      <a:latin typeface="Malgun Gothic" panose="020B0503020000020004" pitchFamily="34" charset="-127"/>
                      <a:ea typeface="Malgun Gothic" panose="020B0503020000020004" pitchFamily="34" charset="-127"/>
                    </a:defRPr>
                  </a:lvl3pPr>
                  <a:lvl4pPr marL="1600200" indent="-228600">
                    <a:defRPr>
                      <a:solidFill>
                        <a:schemeClr val="tx1"/>
                      </a:solidFill>
                      <a:latin typeface="Malgun Gothic" panose="020B0503020000020004" pitchFamily="34" charset="-127"/>
                      <a:ea typeface="Malgun Gothic" panose="020B0503020000020004" pitchFamily="34" charset="-127"/>
                    </a:defRPr>
                  </a:lvl4pPr>
                  <a:lvl5pPr marL="2057400" indent="-228600">
                    <a:defRPr>
                      <a:solidFill>
                        <a:schemeClr val="tx1"/>
                      </a:solidFill>
                      <a:latin typeface="Malgun Gothic" panose="020B0503020000020004" pitchFamily="34" charset="-127"/>
                      <a:ea typeface="Malgun Gothic" panose="020B0503020000020004" pitchFamily="34" charset="-127"/>
                    </a:defRPr>
                  </a:lvl5pPr>
                  <a:lvl6pPr marL="25146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6pPr>
                  <a:lvl7pPr marL="29718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7pPr>
                  <a:lvl8pPr marL="34290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8pPr>
                  <a:lvl9pPr marL="38862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9pPr>
                </a:lstStyle>
                <a:p>
                  <a:pPr algn="ctr" rtl="1" eaLnBrk="1" latinLnBrk="1" hangingPunct="1"/>
                  <a:r>
                    <a:rPr lang="ar-DZ" altLang="ko-KR" sz="1100">
                      <a:latin typeface="Arabic Transparent" panose="020B0604020202020204" pitchFamily="34" charset="0"/>
                      <a:cs typeface="Calibri" panose="020F0502020204030204" pitchFamily="34" charset="0"/>
                    </a:rPr>
                    <a:t>سياحة الطلائع</a:t>
                  </a:r>
                  <a:endParaRPr lang="ar-DZ" altLang="ko-KR"/>
                </a:p>
              </p:txBody>
            </p:sp>
            <p:sp>
              <p:nvSpPr>
                <p:cNvPr id="16454" name="Text Box 407">
                  <a:extLst>
                    <a:ext uri="{FF2B5EF4-FFF2-40B4-BE49-F238E27FC236}">
                      <a16:creationId xmlns:a16="http://schemas.microsoft.com/office/drawing/2014/main" id="{AD6F799F-E762-BC3F-DC99-88F09D9E6D8D}"/>
                    </a:ext>
                  </a:extLst>
                </p:cNvPr>
                <p:cNvSpPr txBox="1">
                  <a:spLocks noChangeArrowheads="1"/>
                </p:cNvSpPr>
                <p:nvPr/>
              </p:nvSpPr>
              <p:spPr bwMode="auto">
                <a:xfrm>
                  <a:off x="4642" y="5738"/>
                  <a:ext cx="1980" cy="540"/>
                </a:xfrm>
                <a:prstGeom prst="rect">
                  <a:avLst/>
                </a:prstGeom>
                <a:solidFill>
                  <a:srgbClr val="FFFFFF"/>
                </a:solidFill>
                <a:ln w="9525">
                  <a:solidFill>
                    <a:srgbClr val="000000"/>
                  </a:solidFill>
                  <a:miter lim="800000"/>
                  <a:headEnd/>
                  <a:tailEnd/>
                </a:ln>
              </p:spPr>
              <p:txBody>
                <a:bodyPr/>
                <a:lstStyle>
                  <a:lvl1pPr>
                    <a:defRPr>
                      <a:solidFill>
                        <a:schemeClr val="tx1"/>
                      </a:solidFill>
                      <a:latin typeface="Malgun Gothic" panose="020B0503020000020004" pitchFamily="34" charset="-127"/>
                      <a:ea typeface="Malgun Gothic" panose="020B0503020000020004" pitchFamily="34" charset="-127"/>
                    </a:defRPr>
                  </a:lvl1pPr>
                  <a:lvl2pPr marL="742950" indent="-285750">
                    <a:defRPr>
                      <a:solidFill>
                        <a:schemeClr val="tx1"/>
                      </a:solidFill>
                      <a:latin typeface="Malgun Gothic" panose="020B0503020000020004" pitchFamily="34" charset="-127"/>
                      <a:ea typeface="Malgun Gothic" panose="020B0503020000020004" pitchFamily="34" charset="-127"/>
                    </a:defRPr>
                  </a:lvl2pPr>
                  <a:lvl3pPr marL="1143000" indent="-228600">
                    <a:defRPr>
                      <a:solidFill>
                        <a:schemeClr val="tx1"/>
                      </a:solidFill>
                      <a:latin typeface="Malgun Gothic" panose="020B0503020000020004" pitchFamily="34" charset="-127"/>
                      <a:ea typeface="Malgun Gothic" panose="020B0503020000020004" pitchFamily="34" charset="-127"/>
                    </a:defRPr>
                  </a:lvl3pPr>
                  <a:lvl4pPr marL="1600200" indent="-228600">
                    <a:defRPr>
                      <a:solidFill>
                        <a:schemeClr val="tx1"/>
                      </a:solidFill>
                      <a:latin typeface="Malgun Gothic" panose="020B0503020000020004" pitchFamily="34" charset="-127"/>
                      <a:ea typeface="Malgun Gothic" panose="020B0503020000020004" pitchFamily="34" charset="-127"/>
                    </a:defRPr>
                  </a:lvl4pPr>
                  <a:lvl5pPr marL="2057400" indent="-228600">
                    <a:defRPr>
                      <a:solidFill>
                        <a:schemeClr val="tx1"/>
                      </a:solidFill>
                      <a:latin typeface="Malgun Gothic" panose="020B0503020000020004" pitchFamily="34" charset="-127"/>
                      <a:ea typeface="Malgun Gothic" panose="020B0503020000020004" pitchFamily="34" charset="-127"/>
                    </a:defRPr>
                  </a:lvl5pPr>
                  <a:lvl6pPr marL="25146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6pPr>
                  <a:lvl7pPr marL="29718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7pPr>
                  <a:lvl8pPr marL="34290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8pPr>
                  <a:lvl9pPr marL="38862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9pPr>
                </a:lstStyle>
                <a:p>
                  <a:pPr algn="ctr" rtl="1" eaLnBrk="1" latinLnBrk="1" hangingPunct="1"/>
                  <a:r>
                    <a:rPr lang="ar-DZ" altLang="ko-KR" sz="1100">
                      <a:latin typeface="Arabic Transparent" panose="020B0604020202020204" pitchFamily="34" charset="0"/>
                      <a:cs typeface="Calibri" panose="020F0502020204030204" pitchFamily="34" charset="0"/>
                    </a:rPr>
                    <a:t>سياحة الشباب</a:t>
                  </a:r>
                  <a:endParaRPr lang="ar-DZ" altLang="ko-KR"/>
                </a:p>
              </p:txBody>
            </p:sp>
          </p:grpSp>
          <p:grpSp>
            <p:nvGrpSpPr>
              <p:cNvPr id="16418" name="Group 408">
                <a:extLst>
                  <a:ext uri="{FF2B5EF4-FFF2-40B4-BE49-F238E27FC236}">
                    <a16:creationId xmlns:a16="http://schemas.microsoft.com/office/drawing/2014/main" id="{CE67ACC3-B17B-164F-9B98-D4985569C5AF}"/>
                  </a:ext>
                </a:extLst>
              </p:cNvPr>
              <p:cNvGrpSpPr>
                <a:grpSpLocks/>
              </p:cNvGrpSpPr>
              <p:nvPr/>
            </p:nvGrpSpPr>
            <p:grpSpPr bwMode="auto">
              <a:xfrm>
                <a:off x="4643" y="6458"/>
                <a:ext cx="1996" cy="2520"/>
                <a:chOff x="4642" y="3758"/>
                <a:chExt cx="1996" cy="2520"/>
              </a:xfrm>
            </p:grpSpPr>
            <p:sp>
              <p:nvSpPr>
                <p:cNvPr id="16447" name="Text Box 409">
                  <a:extLst>
                    <a:ext uri="{FF2B5EF4-FFF2-40B4-BE49-F238E27FC236}">
                      <a16:creationId xmlns:a16="http://schemas.microsoft.com/office/drawing/2014/main" id="{C3587DD2-4D94-3194-136D-28EB0D50E45C}"/>
                    </a:ext>
                  </a:extLst>
                </p:cNvPr>
                <p:cNvSpPr txBox="1">
                  <a:spLocks noChangeArrowheads="1"/>
                </p:cNvSpPr>
                <p:nvPr/>
              </p:nvSpPr>
              <p:spPr bwMode="auto">
                <a:xfrm>
                  <a:off x="4658" y="3758"/>
                  <a:ext cx="1980" cy="540"/>
                </a:xfrm>
                <a:prstGeom prst="rect">
                  <a:avLst/>
                </a:prstGeom>
                <a:solidFill>
                  <a:srgbClr val="FFFFFF"/>
                </a:solidFill>
                <a:ln w="9525">
                  <a:solidFill>
                    <a:srgbClr val="000000"/>
                  </a:solidFill>
                  <a:miter lim="800000"/>
                  <a:headEnd/>
                  <a:tailEnd/>
                </a:ln>
              </p:spPr>
              <p:txBody>
                <a:bodyPr/>
                <a:lstStyle>
                  <a:lvl1pPr>
                    <a:defRPr>
                      <a:solidFill>
                        <a:schemeClr val="tx1"/>
                      </a:solidFill>
                      <a:latin typeface="Malgun Gothic" panose="020B0503020000020004" pitchFamily="34" charset="-127"/>
                      <a:ea typeface="Malgun Gothic" panose="020B0503020000020004" pitchFamily="34" charset="-127"/>
                    </a:defRPr>
                  </a:lvl1pPr>
                  <a:lvl2pPr marL="742950" indent="-285750">
                    <a:defRPr>
                      <a:solidFill>
                        <a:schemeClr val="tx1"/>
                      </a:solidFill>
                      <a:latin typeface="Malgun Gothic" panose="020B0503020000020004" pitchFamily="34" charset="-127"/>
                      <a:ea typeface="Malgun Gothic" panose="020B0503020000020004" pitchFamily="34" charset="-127"/>
                    </a:defRPr>
                  </a:lvl2pPr>
                  <a:lvl3pPr marL="1143000" indent="-228600">
                    <a:defRPr>
                      <a:solidFill>
                        <a:schemeClr val="tx1"/>
                      </a:solidFill>
                      <a:latin typeface="Malgun Gothic" panose="020B0503020000020004" pitchFamily="34" charset="-127"/>
                      <a:ea typeface="Malgun Gothic" panose="020B0503020000020004" pitchFamily="34" charset="-127"/>
                    </a:defRPr>
                  </a:lvl3pPr>
                  <a:lvl4pPr marL="1600200" indent="-228600">
                    <a:defRPr>
                      <a:solidFill>
                        <a:schemeClr val="tx1"/>
                      </a:solidFill>
                      <a:latin typeface="Malgun Gothic" panose="020B0503020000020004" pitchFamily="34" charset="-127"/>
                      <a:ea typeface="Malgun Gothic" panose="020B0503020000020004" pitchFamily="34" charset="-127"/>
                    </a:defRPr>
                  </a:lvl4pPr>
                  <a:lvl5pPr marL="2057400" indent="-228600">
                    <a:defRPr>
                      <a:solidFill>
                        <a:schemeClr val="tx1"/>
                      </a:solidFill>
                      <a:latin typeface="Malgun Gothic" panose="020B0503020000020004" pitchFamily="34" charset="-127"/>
                      <a:ea typeface="Malgun Gothic" panose="020B0503020000020004" pitchFamily="34" charset="-127"/>
                    </a:defRPr>
                  </a:lvl5pPr>
                  <a:lvl6pPr marL="25146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6pPr>
                  <a:lvl7pPr marL="29718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7pPr>
                  <a:lvl8pPr marL="34290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8pPr>
                  <a:lvl9pPr marL="38862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9pPr>
                </a:lstStyle>
                <a:p>
                  <a:pPr algn="ctr" rtl="1" eaLnBrk="1" latinLnBrk="1" hangingPunct="1"/>
                  <a:r>
                    <a:rPr lang="ar-DZ" altLang="ko-KR" sz="1100">
                      <a:latin typeface="Arabic Transparent" panose="020B0604020202020204" pitchFamily="34" charset="0"/>
                      <a:cs typeface="Calibri" panose="020F0502020204030204" pitchFamily="34" charset="0"/>
                    </a:rPr>
                    <a:t>سياحة الناضجين</a:t>
                  </a:r>
                  <a:endParaRPr lang="ar-DZ" altLang="ko-KR"/>
                </a:p>
              </p:txBody>
            </p:sp>
            <p:sp>
              <p:nvSpPr>
                <p:cNvPr id="16448" name="Text Box 410">
                  <a:extLst>
                    <a:ext uri="{FF2B5EF4-FFF2-40B4-BE49-F238E27FC236}">
                      <a16:creationId xmlns:a16="http://schemas.microsoft.com/office/drawing/2014/main" id="{D5B015C1-E0AF-BD5F-C04D-1E8E8D9C22F0}"/>
                    </a:ext>
                  </a:extLst>
                </p:cNvPr>
                <p:cNvSpPr txBox="1">
                  <a:spLocks noChangeArrowheads="1"/>
                </p:cNvSpPr>
                <p:nvPr/>
              </p:nvSpPr>
              <p:spPr bwMode="auto">
                <a:xfrm>
                  <a:off x="4658" y="4403"/>
                  <a:ext cx="1980" cy="540"/>
                </a:xfrm>
                <a:prstGeom prst="rect">
                  <a:avLst/>
                </a:prstGeom>
                <a:solidFill>
                  <a:srgbClr val="FFFFFF"/>
                </a:solidFill>
                <a:ln w="9525">
                  <a:solidFill>
                    <a:srgbClr val="000000"/>
                  </a:solidFill>
                  <a:miter lim="800000"/>
                  <a:headEnd/>
                  <a:tailEnd/>
                </a:ln>
              </p:spPr>
              <p:txBody>
                <a:bodyPr/>
                <a:lstStyle>
                  <a:lvl1pPr>
                    <a:defRPr>
                      <a:solidFill>
                        <a:schemeClr val="tx1"/>
                      </a:solidFill>
                      <a:latin typeface="Malgun Gothic" panose="020B0503020000020004" pitchFamily="34" charset="-127"/>
                      <a:ea typeface="Malgun Gothic" panose="020B0503020000020004" pitchFamily="34" charset="-127"/>
                    </a:defRPr>
                  </a:lvl1pPr>
                  <a:lvl2pPr marL="742950" indent="-285750">
                    <a:defRPr>
                      <a:solidFill>
                        <a:schemeClr val="tx1"/>
                      </a:solidFill>
                      <a:latin typeface="Malgun Gothic" panose="020B0503020000020004" pitchFamily="34" charset="-127"/>
                      <a:ea typeface="Malgun Gothic" panose="020B0503020000020004" pitchFamily="34" charset="-127"/>
                    </a:defRPr>
                  </a:lvl2pPr>
                  <a:lvl3pPr marL="1143000" indent="-228600">
                    <a:defRPr>
                      <a:solidFill>
                        <a:schemeClr val="tx1"/>
                      </a:solidFill>
                      <a:latin typeface="Malgun Gothic" panose="020B0503020000020004" pitchFamily="34" charset="-127"/>
                      <a:ea typeface="Malgun Gothic" panose="020B0503020000020004" pitchFamily="34" charset="-127"/>
                    </a:defRPr>
                  </a:lvl3pPr>
                  <a:lvl4pPr marL="1600200" indent="-228600">
                    <a:defRPr>
                      <a:solidFill>
                        <a:schemeClr val="tx1"/>
                      </a:solidFill>
                      <a:latin typeface="Malgun Gothic" panose="020B0503020000020004" pitchFamily="34" charset="-127"/>
                      <a:ea typeface="Malgun Gothic" panose="020B0503020000020004" pitchFamily="34" charset="-127"/>
                    </a:defRPr>
                  </a:lvl4pPr>
                  <a:lvl5pPr marL="2057400" indent="-228600">
                    <a:defRPr>
                      <a:solidFill>
                        <a:schemeClr val="tx1"/>
                      </a:solidFill>
                      <a:latin typeface="Malgun Gothic" panose="020B0503020000020004" pitchFamily="34" charset="-127"/>
                      <a:ea typeface="Malgun Gothic" panose="020B0503020000020004" pitchFamily="34" charset="-127"/>
                    </a:defRPr>
                  </a:lvl5pPr>
                  <a:lvl6pPr marL="25146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6pPr>
                  <a:lvl7pPr marL="29718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7pPr>
                  <a:lvl8pPr marL="34290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8pPr>
                  <a:lvl9pPr marL="38862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9pPr>
                </a:lstStyle>
                <a:p>
                  <a:pPr algn="ctr" rtl="1" eaLnBrk="1" latinLnBrk="1" hangingPunct="1"/>
                  <a:r>
                    <a:rPr lang="ar-DZ" altLang="ko-KR" sz="1100">
                      <a:latin typeface="Arabic Transparent" panose="020B0604020202020204" pitchFamily="34" charset="0"/>
                      <a:cs typeface="Calibri" panose="020F0502020204030204" pitchFamily="34" charset="0"/>
                    </a:rPr>
                    <a:t>سياحة ما بعد التقاعد</a:t>
                  </a:r>
                  <a:endParaRPr lang="ar-DZ" altLang="ko-KR"/>
                </a:p>
              </p:txBody>
            </p:sp>
            <p:sp>
              <p:nvSpPr>
                <p:cNvPr id="16449" name="Text Box 411">
                  <a:extLst>
                    <a:ext uri="{FF2B5EF4-FFF2-40B4-BE49-F238E27FC236}">
                      <a16:creationId xmlns:a16="http://schemas.microsoft.com/office/drawing/2014/main" id="{D8CC4018-76C9-57CA-153E-B3C4AD42084F}"/>
                    </a:ext>
                  </a:extLst>
                </p:cNvPr>
                <p:cNvSpPr txBox="1">
                  <a:spLocks noChangeArrowheads="1"/>
                </p:cNvSpPr>
                <p:nvPr/>
              </p:nvSpPr>
              <p:spPr bwMode="auto">
                <a:xfrm>
                  <a:off x="4642" y="5059"/>
                  <a:ext cx="1980" cy="540"/>
                </a:xfrm>
                <a:prstGeom prst="rect">
                  <a:avLst/>
                </a:prstGeom>
                <a:solidFill>
                  <a:srgbClr val="FFFFFF"/>
                </a:solidFill>
                <a:ln w="9525">
                  <a:solidFill>
                    <a:srgbClr val="000000"/>
                  </a:solidFill>
                  <a:miter lim="800000"/>
                  <a:headEnd/>
                  <a:tailEnd/>
                </a:ln>
              </p:spPr>
              <p:txBody>
                <a:bodyPr/>
                <a:lstStyle>
                  <a:lvl1pPr>
                    <a:defRPr>
                      <a:solidFill>
                        <a:schemeClr val="tx1"/>
                      </a:solidFill>
                      <a:latin typeface="Malgun Gothic" panose="020B0503020000020004" pitchFamily="34" charset="-127"/>
                      <a:ea typeface="Malgun Gothic" panose="020B0503020000020004" pitchFamily="34" charset="-127"/>
                    </a:defRPr>
                  </a:lvl1pPr>
                  <a:lvl2pPr marL="742950" indent="-285750">
                    <a:defRPr>
                      <a:solidFill>
                        <a:schemeClr val="tx1"/>
                      </a:solidFill>
                      <a:latin typeface="Malgun Gothic" panose="020B0503020000020004" pitchFamily="34" charset="-127"/>
                      <a:ea typeface="Malgun Gothic" panose="020B0503020000020004" pitchFamily="34" charset="-127"/>
                    </a:defRPr>
                  </a:lvl2pPr>
                  <a:lvl3pPr marL="1143000" indent="-228600">
                    <a:defRPr>
                      <a:solidFill>
                        <a:schemeClr val="tx1"/>
                      </a:solidFill>
                      <a:latin typeface="Malgun Gothic" panose="020B0503020000020004" pitchFamily="34" charset="-127"/>
                      <a:ea typeface="Malgun Gothic" panose="020B0503020000020004" pitchFamily="34" charset="-127"/>
                    </a:defRPr>
                  </a:lvl3pPr>
                  <a:lvl4pPr marL="1600200" indent="-228600">
                    <a:defRPr>
                      <a:solidFill>
                        <a:schemeClr val="tx1"/>
                      </a:solidFill>
                      <a:latin typeface="Malgun Gothic" panose="020B0503020000020004" pitchFamily="34" charset="-127"/>
                      <a:ea typeface="Malgun Gothic" panose="020B0503020000020004" pitchFamily="34" charset="-127"/>
                    </a:defRPr>
                  </a:lvl4pPr>
                  <a:lvl5pPr marL="2057400" indent="-228600">
                    <a:defRPr>
                      <a:solidFill>
                        <a:schemeClr val="tx1"/>
                      </a:solidFill>
                      <a:latin typeface="Malgun Gothic" panose="020B0503020000020004" pitchFamily="34" charset="-127"/>
                      <a:ea typeface="Malgun Gothic" panose="020B0503020000020004" pitchFamily="34" charset="-127"/>
                    </a:defRPr>
                  </a:lvl5pPr>
                  <a:lvl6pPr marL="25146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6pPr>
                  <a:lvl7pPr marL="29718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7pPr>
                  <a:lvl8pPr marL="34290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8pPr>
                  <a:lvl9pPr marL="38862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9pPr>
                </a:lstStyle>
                <a:p>
                  <a:pPr algn="ctr" rtl="1" eaLnBrk="1" latinLnBrk="1" hangingPunct="1"/>
                  <a:r>
                    <a:rPr lang="ar-DZ" altLang="ko-KR" sz="1100">
                      <a:latin typeface="Arabic Transparent" panose="020B0604020202020204" pitchFamily="34" charset="0"/>
                      <a:cs typeface="Calibri" panose="020F0502020204030204" pitchFamily="34" charset="0"/>
                    </a:rPr>
                    <a:t>سياحة أيام</a:t>
                  </a:r>
                  <a:endParaRPr lang="ar-DZ" altLang="ko-KR"/>
                </a:p>
              </p:txBody>
            </p:sp>
            <p:sp>
              <p:nvSpPr>
                <p:cNvPr id="16450" name="Text Box 412">
                  <a:extLst>
                    <a:ext uri="{FF2B5EF4-FFF2-40B4-BE49-F238E27FC236}">
                      <a16:creationId xmlns:a16="http://schemas.microsoft.com/office/drawing/2014/main" id="{8842688B-0D65-537F-56E0-492D450E6871}"/>
                    </a:ext>
                  </a:extLst>
                </p:cNvPr>
                <p:cNvSpPr txBox="1">
                  <a:spLocks noChangeArrowheads="1"/>
                </p:cNvSpPr>
                <p:nvPr/>
              </p:nvSpPr>
              <p:spPr bwMode="auto">
                <a:xfrm>
                  <a:off x="4642" y="5738"/>
                  <a:ext cx="1980" cy="540"/>
                </a:xfrm>
                <a:prstGeom prst="rect">
                  <a:avLst/>
                </a:prstGeom>
                <a:solidFill>
                  <a:srgbClr val="FFFFFF"/>
                </a:solidFill>
                <a:ln w="9525">
                  <a:solidFill>
                    <a:srgbClr val="000000"/>
                  </a:solidFill>
                  <a:miter lim="800000"/>
                  <a:headEnd/>
                  <a:tailEnd/>
                </a:ln>
              </p:spPr>
              <p:txBody>
                <a:bodyPr/>
                <a:lstStyle>
                  <a:lvl1pPr>
                    <a:defRPr>
                      <a:solidFill>
                        <a:schemeClr val="tx1"/>
                      </a:solidFill>
                      <a:latin typeface="Malgun Gothic" panose="020B0503020000020004" pitchFamily="34" charset="-127"/>
                      <a:ea typeface="Malgun Gothic" panose="020B0503020000020004" pitchFamily="34" charset="-127"/>
                    </a:defRPr>
                  </a:lvl1pPr>
                  <a:lvl2pPr marL="742950" indent="-285750">
                    <a:defRPr>
                      <a:solidFill>
                        <a:schemeClr val="tx1"/>
                      </a:solidFill>
                      <a:latin typeface="Malgun Gothic" panose="020B0503020000020004" pitchFamily="34" charset="-127"/>
                      <a:ea typeface="Malgun Gothic" panose="020B0503020000020004" pitchFamily="34" charset="-127"/>
                    </a:defRPr>
                  </a:lvl2pPr>
                  <a:lvl3pPr marL="1143000" indent="-228600">
                    <a:defRPr>
                      <a:solidFill>
                        <a:schemeClr val="tx1"/>
                      </a:solidFill>
                      <a:latin typeface="Malgun Gothic" panose="020B0503020000020004" pitchFamily="34" charset="-127"/>
                      <a:ea typeface="Malgun Gothic" panose="020B0503020000020004" pitchFamily="34" charset="-127"/>
                    </a:defRPr>
                  </a:lvl3pPr>
                  <a:lvl4pPr marL="1600200" indent="-228600">
                    <a:defRPr>
                      <a:solidFill>
                        <a:schemeClr val="tx1"/>
                      </a:solidFill>
                      <a:latin typeface="Malgun Gothic" panose="020B0503020000020004" pitchFamily="34" charset="-127"/>
                      <a:ea typeface="Malgun Gothic" panose="020B0503020000020004" pitchFamily="34" charset="-127"/>
                    </a:defRPr>
                  </a:lvl4pPr>
                  <a:lvl5pPr marL="2057400" indent="-228600">
                    <a:defRPr>
                      <a:solidFill>
                        <a:schemeClr val="tx1"/>
                      </a:solidFill>
                      <a:latin typeface="Malgun Gothic" panose="020B0503020000020004" pitchFamily="34" charset="-127"/>
                      <a:ea typeface="Malgun Gothic" panose="020B0503020000020004" pitchFamily="34" charset="-127"/>
                    </a:defRPr>
                  </a:lvl5pPr>
                  <a:lvl6pPr marL="25146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6pPr>
                  <a:lvl7pPr marL="29718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7pPr>
                  <a:lvl8pPr marL="34290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8pPr>
                  <a:lvl9pPr marL="38862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9pPr>
                </a:lstStyle>
                <a:p>
                  <a:pPr algn="ctr" rtl="1" eaLnBrk="1" latinLnBrk="1" hangingPunct="1"/>
                  <a:r>
                    <a:rPr lang="ar-DZ" altLang="ko-KR" sz="1100">
                      <a:latin typeface="Arabic Transparent" panose="020B0604020202020204" pitchFamily="34" charset="0"/>
                      <a:cs typeface="Calibri" panose="020F0502020204030204" pitchFamily="34" charset="0"/>
                    </a:rPr>
                    <a:t>سياحة موسمية</a:t>
                  </a:r>
                  <a:endParaRPr lang="ar-DZ" altLang="ko-KR"/>
                </a:p>
              </p:txBody>
            </p:sp>
          </p:grpSp>
          <p:sp>
            <p:nvSpPr>
              <p:cNvPr id="16419" name="Text Box 413">
                <a:extLst>
                  <a:ext uri="{FF2B5EF4-FFF2-40B4-BE49-F238E27FC236}">
                    <a16:creationId xmlns:a16="http://schemas.microsoft.com/office/drawing/2014/main" id="{417CAEE8-1EB2-01D8-6382-D9BEF79FA232}"/>
                  </a:ext>
                </a:extLst>
              </p:cNvPr>
              <p:cNvSpPr txBox="1">
                <a:spLocks noChangeArrowheads="1"/>
              </p:cNvSpPr>
              <p:nvPr/>
            </p:nvSpPr>
            <p:spPr bwMode="auto">
              <a:xfrm>
                <a:off x="4658" y="9708"/>
                <a:ext cx="1980" cy="540"/>
              </a:xfrm>
              <a:prstGeom prst="rect">
                <a:avLst/>
              </a:prstGeom>
              <a:solidFill>
                <a:srgbClr val="FFFFFF"/>
              </a:solidFill>
              <a:ln w="9525">
                <a:solidFill>
                  <a:srgbClr val="000000"/>
                </a:solidFill>
                <a:miter lim="800000"/>
                <a:headEnd/>
                <a:tailEnd/>
              </a:ln>
            </p:spPr>
            <p:txBody>
              <a:bodyPr/>
              <a:lstStyle>
                <a:lvl1pPr>
                  <a:defRPr>
                    <a:solidFill>
                      <a:schemeClr val="tx1"/>
                    </a:solidFill>
                    <a:latin typeface="Malgun Gothic" panose="020B0503020000020004" pitchFamily="34" charset="-127"/>
                    <a:ea typeface="Malgun Gothic" panose="020B0503020000020004" pitchFamily="34" charset="-127"/>
                  </a:defRPr>
                </a:lvl1pPr>
                <a:lvl2pPr marL="742950" indent="-285750">
                  <a:defRPr>
                    <a:solidFill>
                      <a:schemeClr val="tx1"/>
                    </a:solidFill>
                    <a:latin typeface="Malgun Gothic" panose="020B0503020000020004" pitchFamily="34" charset="-127"/>
                    <a:ea typeface="Malgun Gothic" panose="020B0503020000020004" pitchFamily="34" charset="-127"/>
                  </a:defRPr>
                </a:lvl2pPr>
                <a:lvl3pPr marL="1143000" indent="-228600">
                  <a:defRPr>
                    <a:solidFill>
                      <a:schemeClr val="tx1"/>
                    </a:solidFill>
                    <a:latin typeface="Malgun Gothic" panose="020B0503020000020004" pitchFamily="34" charset="-127"/>
                    <a:ea typeface="Malgun Gothic" panose="020B0503020000020004" pitchFamily="34" charset="-127"/>
                  </a:defRPr>
                </a:lvl3pPr>
                <a:lvl4pPr marL="1600200" indent="-228600">
                  <a:defRPr>
                    <a:solidFill>
                      <a:schemeClr val="tx1"/>
                    </a:solidFill>
                    <a:latin typeface="Malgun Gothic" panose="020B0503020000020004" pitchFamily="34" charset="-127"/>
                    <a:ea typeface="Malgun Gothic" panose="020B0503020000020004" pitchFamily="34" charset="-127"/>
                  </a:defRPr>
                </a:lvl4pPr>
                <a:lvl5pPr marL="2057400" indent="-228600">
                  <a:defRPr>
                    <a:solidFill>
                      <a:schemeClr val="tx1"/>
                    </a:solidFill>
                    <a:latin typeface="Malgun Gothic" panose="020B0503020000020004" pitchFamily="34" charset="-127"/>
                    <a:ea typeface="Malgun Gothic" panose="020B0503020000020004" pitchFamily="34" charset="-127"/>
                  </a:defRPr>
                </a:lvl5pPr>
                <a:lvl6pPr marL="25146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6pPr>
                <a:lvl7pPr marL="29718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7pPr>
                <a:lvl8pPr marL="34290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8pPr>
                <a:lvl9pPr marL="38862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9pPr>
              </a:lstStyle>
              <a:p>
                <a:pPr algn="ctr" rtl="1" eaLnBrk="1" latinLnBrk="1" hangingPunct="1"/>
                <a:r>
                  <a:rPr lang="ar-DZ" altLang="ko-KR" sz="1100">
                    <a:latin typeface="Arabic Transparent" panose="020B0604020202020204" pitchFamily="34" charset="0"/>
                    <a:cs typeface="Calibri" panose="020F0502020204030204" pitchFamily="34" charset="0"/>
                  </a:rPr>
                  <a:t>سياحة خارجية</a:t>
                </a:r>
                <a:endParaRPr lang="ar-DZ" altLang="ko-KR"/>
              </a:p>
            </p:txBody>
          </p:sp>
          <p:sp>
            <p:nvSpPr>
              <p:cNvPr id="16420" name="Text Box 414">
                <a:extLst>
                  <a:ext uri="{FF2B5EF4-FFF2-40B4-BE49-F238E27FC236}">
                    <a16:creationId xmlns:a16="http://schemas.microsoft.com/office/drawing/2014/main" id="{2AE29A08-812A-A96E-718B-6B347F80232D}"/>
                  </a:ext>
                </a:extLst>
              </p:cNvPr>
              <p:cNvSpPr txBox="1">
                <a:spLocks noChangeArrowheads="1"/>
              </p:cNvSpPr>
              <p:nvPr/>
            </p:nvSpPr>
            <p:spPr bwMode="auto">
              <a:xfrm>
                <a:off x="4658" y="10356"/>
                <a:ext cx="1980" cy="540"/>
              </a:xfrm>
              <a:prstGeom prst="rect">
                <a:avLst/>
              </a:prstGeom>
              <a:solidFill>
                <a:srgbClr val="FFFFFF"/>
              </a:solidFill>
              <a:ln w="9525">
                <a:solidFill>
                  <a:srgbClr val="000000"/>
                </a:solidFill>
                <a:miter lim="800000"/>
                <a:headEnd/>
                <a:tailEnd/>
              </a:ln>
            </p:spPr>
            <p:txBody>
              <a:bodyPr/>
              <a:lstStyle>
                <a:lvl1pPr>
                  <a:defRPr>
                    <a:solidFill>
                      <a:schemeClr val="tx1"/>
                    </a:solidFill>
                    <a:latin typeface="Malgun Gothic" panose="020B0503020000020004" pitchFamily="34" charset="-127"/>
                    <a:ea typeface="Malgun Gothic" panose="020B0503020000020004" pitchFamily="34" charset="-127"/>
                  </a:defRPr>
                </a:lvl1pPr>
                <a:lvl2pPr marL="742950" indent="-285750">
                  <a:defRPr>
                    <a:solidFill>
                      <a:schemeClr val="tx1"/>
                    </a:solidFill>
                    <a:latin typeface="Malgun Gothic" panose="020B0503020000020004" pitchFamily="34" charset="-127"/>
                    <a:ea typeface="Malgun Gothic" panose="020B0503020000020004" pitchFamily="34" charset="-127"/>
                  </a:defRPr>
                </a:lvl2pPr>
                <a:lvl3pPr marL="1143000" indent="-228600">
                  <a:defRPr>
                    <a:solidFill>
                      <a:schemeClr val="tx1"/>
                    </a:solidFill>
                    <a:latin typeface="Malgun Gothic" panose="020B0503020000020004" pitchFamily="34" charset="-127"/>
                    <a:ea typeface="Malgun Gothic" panose="020B0503020000020004" pitchFamily="34" charset="-127"/>
                  </a:defRPr>
                </a:lvl3pPr>
                <a:lvl4pPr marL="1600200" indent="-228600">
                  <a:defRPr>
                    <a:solidFill>
                      <a:schemeClr val="tx1"/>
                    </a:solidFill>
                    <a:latin typeface="Malgun Gothic" panose="020B0503020000020004" pitchFamily="34" charset="-127"/>
                    <a:ea typeface="Malgun Gothic" panose="020B0503020000020004" pitchFamily="34" charset="-127"/>
                  </a:defRPr>
                </a:lvl4pPr>
                <a:lvl5pPr marL="2057400" indent="-228600">
                  <a:defRPr>
                    <a:solidFill>
                      <a:schemeClr val="tx1"/>
                    </a:solidFill>
                    <a:latin typeface="Malgun Gothic" panose="020B0503020000020004" pitchFamily="34" charset="-127"/>
                    <a:ea typeface="Malgun Gothic" panose="020B0503020000020004" pitchFamily="34" charset="-127"/>
                  </a:defRPr>
                </a:lvl5pPr>
                <a:lvl6pPr marL="25146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6pPr>
                <a:lvl7pPr marL="29718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7pPr>
                <a:lvl8pPr marL="34290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8pPr>
                <a:lvl9pPr marL="38862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9pPr>
              </a:lstStyle>
              <a:p>
                <a:pPr algn="ctr" rtl="1" eaLnBrk="1" latinLnBrk="1" hangingPunct="1"/>
                <a:r>
                  <a:rPr lang="ar-DZ" altLang="ko-KR" sz="1100">
                    <a:latin typeface="Arabic Transparent" panose="020B0604020202020204" pitchFamily="34" charset="0"/>
                    <a:cs typeface="Calibri" panose="020F0502020204030204" pitchFamily="34" charset="0"/>
                  </a:rPr>
                  <a:t>سياحة داخلية</a:t>
                </a:r>
                <a:endParaRPr lang="ar-DZ" altLang="ko-KR"/>
              </a:p>
            </p:txBody>
          </p:sp>
          <p:sp>
            <p:nvSpPr>
              <p:cNvPr id="16421" name="Text Box 415">
                <a:extLst>
                  <a:ext uri="{FF2B5EF4-FFF2-40B4-BE49-F238E27FC236}">
                    <a16:creationId xmlns:a16="http://schemas.microsoft.com/office/drawing/2014/main" id="{356AEA4C-ED54-C5A4-DF94-076511D2302F}"/>
                  </a:ext>
                </a:extLst>
              </p:cNvPr>
              <p:cNvSpPr txBox="1">
                <a:spLocks noChangeArrowheads="1"/>
              </p:cNvSpPr>
              <p:nvPr/>
            </p:nvSpPr>
            <p:spPr bwMode="auto">
              <a:xfrm>
                <a:off x="4658" y="11018"/>
                <a:ext cx="1980" cy="540"/>
              </a:xfrm>
              <a:prstGeom prst="rect">
                <a:avLst/>
              </a:prstGeom>
              <a:solidFill>
                <a:srgbClr val="FFFFFF"/>
              </a:solidFill>
              <a:ln w="9525">
                <a:solidFill>
                  <a:srgbClr val="000000"/>
                </a:solidFill>
                <a:miter lim="800000"/>
                <a:headEnd/>
                <a:tailEnd/>
              </a:ln>
            </p:spPr>
            <p:txBody>
              <a:bodyPr/>
              <a:lstStyle>
                <a:lvl1pPr>
                  <a:defRPr>
                    <a:solidFill>
                      <a:schemeClr val="tx1"/>
                    </a:solidFill>
                    <a:latin typeface="Malgun Gothic" panose="020B0503020000020004" pitchFamily="34" charset="-127"/>
                    <a:ea typeface="Malgun Gothic" panose="020B0503020000020004" pitchFamily="34" charset="-127"/>
                  </a:defRPr>
                </a:lvl1pPr>
                <a:lvl2pPr marL="742950" indent="-285750">
                  <a:defRPr>
                    <a:solidFill>
                      <a:schemeClr val="tx1"/>
                    </a:solidFill>
                    <a:latin typeface="Malgun Gothic" panose="020B0503020000020004" pitchFamily="34" charset="-127"/>
                    <a:ea typeface="Malgun Gothic" panose="020B0503020000020004" pitchFamily="34" charset="-127"/>
                  </a:defRPr>
                </a:lvl2pPr>
                <a:lvl3pPr marL="1143000" indent="-228600">
                  <a:defRPr>
                    <a:solidFill>
                      <a:schemeClr val="tx1"/>
                    </a:solidFill>
                    <a:latin typeface="Malgun Gothic" panose="020B0503020000020004" pitchFamily="34" charset="-127"/>
                    <a:ea typeface="Malgun Gothic" panose="020B0503020000020004" pitchFamily="34" charset="-127"/>
                  </a:defRPr>
                </a:lvl3pPr>
                <a:lvl4pPr marL="1600200" indent="-228600">
                  <a:defRPr>
                    <a:solidFill>
                      <a:schemeClr val="tx1"/>
                    </a:solidFill>
                    <a:latin typeface="Malgun Gothic" panose="020B0503020000020004" pitchFamily="34" charset="-127"/>
                    <a:ea typeface="Malgun Gothic" panose="020B0503020000020004" pitchFamily="34" charset="-127"/>
                  </a:defRPr>
                </a:lvl4pPr>
                <a:lvl5pPr marL="2057400" indent="-228600">
                  <a:defRPr>
                    <a:solidFill>
                      <a:schemeClr val="tx1"/>
                    </a:solidFill>
                    <a:latin typeface="Malgun Gothic" panose="020B0503020000020004" pitchFamily="34" charset="-127"/>
                    <a:ea typeface="Malgun Gothic" panose="020B0503020000020004" pitchFamily="34" charset="-127"/>
                  </a:defRPr>
                </a:lvl5pPr>
                <a:lvl6pPr marL="25146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6pPr>
                <a:lvl7pPr marL="29718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7pPr>
                <a:lvl8pPr marL="34290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8pPr>
                <a:lvl9pPr marL="38862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9pPr>
              </a:lstStyle>
              <a:p>
                <a:pPr algn="ctr" rtl="1" eaLnBrk="1" latinLnBrk="1" hangingPunct="1"/>
                <a:r>
                  <a:rPr lang="ar-DZ" altLang="ko-KR" sz="1100">
                    <a:latin typeface="Arabic Transparent" panose="020B0604020202020204" pitchFamily="34" charset="0"/>
                    <a:cs typeface="Calibri" panose="020F0502020204030204" pitchFamily="34" charset="0"/>
                  </a:rPr>
                  <a:t>سياحة الأجانب</a:t>
                </a:r>
                <a:endParaRPr lang="ar-DZ" altLang="ko-KR"/>
              </a:p>
            </p:txBody>
          </p:sp>
          <p:sp>
            <p:nvSpPr>
              <p:cNvPr id="16422" name="Text Box 416">
                <a:extLst>
                  <a:ext uri="{FF2B5EF4-FFF2-40B4-BE49-F238E27FC236}">
                    <a16:creationId xmlns:a16="http://schemas.microsoft.com/office/drawing/2014/main" id="{50481EEB-D941-BBAC-C4A9-0D89E88E3C3D}"/>
                  </a:ext>
                </a:extLst>
              </p:cNvPr>
              <p:cNvSpPr txBox="1">
                <a:spLocks noChangeArrowheads="1"/>
              </p:cNvSpPr>
              <p:nvPr/>
            </p:nvSpPr>
            <p:spPr bwMode="auto">
              <a:xfrm>
                <a:off x="4658" y="11736"/>
                <a:ext cx="1980" cy="842"/>
              </a:xfrm>
              <a:prstGeom prst="rect">
                <a:avLst/>
              </a:prstGeom>
              <a:solidFill>
                <a:srgbClr val="FFFFFF"/>
              </a:solidFill>
              <a:ln w="9525">
                <a:solidFill>
                  <a:srgbClr val="000000"/>
                </a:solidFill>
                <a:miter lim="800000"/>
                <a:headEnd/>
                <a:tailEnd/>
              </a:ln>
            </p:spPr>
            <p:txBody>
              <a:bodyPr/>
              <a:lstStyle>
                <a:lvl1pPr>
                  <a:defRPr>
                    <a:solidFill>
                      <a:schemeClr val="tx1"/>
                    </a:solidFill>
                    <a:latin typeface="Malgun Gothic" panose="020B0503020000020004" pitchFamily="34" charset="-127"/>
                    <a:ea typeface="Malgun Gothic" panose="020B0503020000020004" pitchFamily="34" charset="-127"/>
                  </a:defRPr>
                </a:lvl1pPr>
                <a:lvl2pPr marL="742950" indent="-285750">
                  <a:defRPr>
                    <a:solidFill>
                      <a:schemeClr val="tx1"/>
                    </a:solidFill>
                    <a:latin typeface="Malgun Gothic" panose="020B0503020000020004" pitchFamily="34" charset="-127"/>
                    <a:ea typeface="Malgun Gothic" panose="020B0503020000020004" pitchFamily="34" charset="-127"/>
                  </a:defRPr>
                </a:lvl2pPr>
                <a:lvl3pPr marL="1143000" indent="-228600">
                  <a:defRPr>
                    <a:solidFill>
                      <a:schemeClr val="tx1"/>
                    </a:solidFill>
                    <a:latin typeface="Malgun Gothic" panose="020B0503020000020004" pitchFamily="34" charset="-127"/>
                    <a:ea typeface="Malgun Gothic" panose="020B0503020000020004" pitchFamily="34" charset="-127"/>
                  </a:defRPr>
                </a:lvl3pPr>
                <a:lvl4pPr marL="1600200" indent="-228600">
                  <a:defRPr>
                    <a:solidFill>
                      <a:schemeClr val="tx1"/>
                    </a:solidFill>
                    <a:latin typeface="Malgun Gothic" panose="020B0503020000020004" pitchFamily="34" charset="-127"/>
                    <a:ea typeface="Malgun Gothic" panose="020B0503020000020004" pitchFamily="34" charset="-127"/>
                  </a:defRPr>
                </a:lvl4pPr>
                <a:lvl5pPr marL="2057400" indent="-228600">
                  <a:defRPr>
                    <a:solidFill>
                      <a:schemeClr val="tx1"/>
                    </a:solidFill>
                    <a:latin typeface="Malgun Gothic" panose="020B0503020000020004" pitchFamily="34" charset="-127"/>
                    <a:ea typeface="Malgun Gothic" panose="020B0503020000020004" pitchFamily="34" charset="-127"/>
                  </a:defRPr>
                </a:lvl5pPr>
                <a:lvl6pPr marL="25146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6pPr>
                <a:lvl7pPr marL="29718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7pPr>
                <a:lvl8pPr marL="34290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8pPr>
                <a:lvl9pPr marL="38862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9pPr>
              </a:lstStyle>
              <a:p>
                <a:pPr algn="ctr" rtl="1" eaLnBrk="1" latinLnBrk="1" hangingPunct="1"/>
                <a:r>
                  <a:rPr lang="ar-DZ" altLang="ko-KR" sz="1100">
                    <a:latin typeface="Arabic Transparent" panose="020B0604020202020204" pitchFamily="34" charset="0"/>
                    <a:cs typeface="Calibri" panose="020F0502020204030204" pitchFamily="34" charset="0"/>
                  </a:rPr>
                  <a:t>سياحة المواطنين الذين يعملون بالخارج</a:t>
                </a:r>
                <a:endParaRPr lang="ar-DZ" altLang="ko-KR"/>
              </a:p>
            </p:txBody>
          </p:sp>
          <p:sp>
            <p:nvSpPr>
              <p:cNvPr id="16423" name="Text Box 417">
                <a:extLst>
                  <a:ext uri="{FF2B5EF4-FFF2-40B4-BE49-F238E27FC236}">
                    <a16:creationId xmlns:a16="http://schemas.microsoft.com/office/drawing/2014/main" id="{5BCDE313-B334-B123-3FAF-462039C02BFB}"/>
                  </a:ext>
                </a:extLst>
              </p:cNvPr>
              <p:cNvSpPr txBox="1">
                <a:spLocks noChangeArrowheads="1"/>
              </p:cNvSpPr>
              <p:nvPr/>
            </p:nvSpPr>
            <p:spPr bwMode="auto">
              <a:xfrm>
                <a:off x="4658" y="12698"/>
                <a:ext cx="1980" cy="1066"/>
              </a:xfrm>
              <a:prstGeom prst="rect">
                <a:avLst/>
              </a:prstGeom>
              <a:solidFill>
                <a:srgbClr val="FFFFFF"/>
              </a:solidFill>
              <a:ln w="9525">
                <a:solidFill>
                  <a:srgbClr val="000000"/>
                </a:solidFill>
                <a:miter lim="800000"/>
                <a:headEnd/>
                <a:tailEnd/>
              </a:ln>
            </p:spPr>
            <p:txBody>
              <a:bodyPr/>
              <a:lstStyle>
                <a:lvl1pPr>
                  <a:defRPr>
                    <a:solidFill>
                      <a:schemeClr val="tx1"/>
                    </a:solidFill>
                    <a:latin typeface="Malgun Gothic" panose="020B0503020000020004" pitchFamily="34" charset="-127"/>
                    <a:ea typeface="Malgun Gothic" panose="020B0503020000020004" pitchFamily="34" charset="-127"/>
                  </a:defRPr>
                </a:lvl1pPr>
                <a:lvl2pPr marL="742950" indent="-285750">
                  <a:defRPr>
                    <a:solidFill>
                      <a:schemeClr val="tx1"/>
                    </a:solidFill>
                    <a:latin typeface="Malgun Gothic" panose="020B0503020000020004" pitchFamily="34" charset="-127"/>
                    <a:ea typeface="Malgun Gothic" panose="020B0503020000020004" pitchFamily="34" charset="-127"/>
                  </a:defRPr>
                </a:lvl2pPr>
                <a:lvl3pPr marL="1143000" indent="-228600">
                  <a:defRPr>
                    <a:solidFill>
                      <a:schemeClr val="tx1"/>
                    </a:solidFill>
                    <a:latin typeface="Malgun Gothic" panose="020B0503020000020004" pitchFamily="34" charset="-127"/>
                    <a:ea typeface="Malgun Gothic" panose="020B0503020000020004" pitchFamily="34" charset="-127"/>
                  </a:defRPr>
                </a:lvl3pPr>
                <a:lvl4pPr marL="1600200" indent="-228600">
                  <a:defRPr>
                    <a:solidFill>
                      <a:schemeClr val="tx1"/>
                    </a:solidFill>
                    <a:latin typeface="Malgun Gothic" panose="020B0503020000020004" pitchFamily="34" charset="-127"/>
                    <a:ea typeface="Malgun Gothic" panose="020B0503020000020004" pitchFamily="34" charset="-127"/>
                  </a:defRPr>
                </a:lvl4pPr>
                <a:lvl5pPr marL="2057400" indent="-228600">
                  <a:defRPr>
                    <a:solidFill>
                      <a:schemeClr val="tx1"/>
                    </a:solidFill>
                    <a:latin typeface="Malgun Gothic" panose="020B0503020000020004" pitchFamily="34" charset="-127"/>
                    <a:ea typeface="Malgun Gothic" panose="020B0503020000020004" pitchFamily="34" charset="-127"/>
                  </a:defRPr>
                </a:lvl5pPr>
                <a:lvl6pPr marL="25146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6pPr>
                <a:lvl7pPr marL="29718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7pPr>
                <a:lvl8pPr marL="34290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8pPr>
                <a:lvl9pPr marL="38862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9pPr>
              </a:lstStyle>
              <a:p>
                <a:pPr algn="ctr" rtl="1" eaLnBrk="1" latinLnBrk="1" hangingPunct="1"/>
                <a:r>
                  <a:rPr lang="ar-DZ" altLang="ko-KR" sz="1100">
                    <a:latin typeface="Arabic Transparent" panose="020B0604020202020204" pitchFamily="34" charset="0"/>
                    <a:cs typeface="Calibri" panose="020F0502020204030204" pitchFamily="34" charset="0"/>
                  </a:rPr>
                  <a:t>سياحة المواطنين الذين يعملون بالداخل</a:t>
                </a:r>
                <a:endParaRPr lang="ar-DZ" altLang="ko-KR"/>
              </a:p>
            </p:txBody>
          </p:sp>
          <p:grpSp>
            <p:nvGrpSpPr>
              <p:cNvPr id="16424" name="Group 418">
                <a:extLst>
                  <a:ext uri="{FF2B5EF4-FFF2-40B4-BE49-F238E27FC236}">
                    <a16:creationId xmlns:a16="http://schemas.microsoft.com/office/drawing/2014/main" id="{ED01C268-096D-4AC4-D8B9-B6B0D538229D}"/>
                  </a:ext>
                </a:extLst>
              </p:cNvPr>
              <p:cNvGrpSpPr>
                <a:grpSpLocks/>
              </p:cNvGrpSpPr>
              <p:nvPr/>
            </p:nvGrpSpPr>
            <p:grpSpPr bwMode="auto">
              <a:xfrm>
                <a:off x="6638" y="3953"/>
                <a:ext cx="366" cy="1440"/>
                <a:chOff x="6638" y="3953"/>
                <a:chExt cx="366" cy="1440"/>
              </a:xfrm>
            </p:grpSpPr>
            <p:sp>
              <p:nvSpPr>
                <p:cNvPr id="16443" name="Line 419">
                  <a:extLst>
                    <a:ext uri="{FF2B5EF4-FFF2-40B4-BE49-F238E27FC236}">
                      <a16:creationId xmlns:a16="http://schemas.microsoft.com/office/drawing/2014/main" id="{E8887D3C-EB60-E1CB-2997-1A6C0386FAB9}"/>
                    </a:ext>
                  </a:extLst>
                </p:cNvPr>
                <p:cNvSpPr>
                  <a:spLocks noChangeShapeType="1"/>
                </p:cNvSpPr>
                <p:nvPr/>
              </p:nvSpPr>
              <p:spPr bwMode="auto">
                <a:xfrm>
                  <a:off x="7004" y="3953"/>
                  <a:ext cx="0" cy="144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444" name="Line 420">
                  <a:extLst>
                    <a:ext uri="{FF2B5EF4-FFF2-40B4-BE49-F238E27FC236}">
                      <a16:creationId xmlns:a16="http://schemas.microsoft.com/office/drawing/2014/main" id="{973706E8-7B2D-9C55-AC87-38AEAC12B334}"/>
                    </a:ext>
                  </a:extLst>
                </p:cNvPr>
                <p:cNvSpPr>
                  <a:spLocks noChangeShapeType="1"/>
                </p:cNvSpPr>
                <p:nvPr/>
              </p:nvSpPr>
              <p:spPr bwMode="auto">
                <a:xfrm flipH="1">
                  <a:off x="6638" y="3953"/>
                  <a:ext cx="360" cy="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16445" name="Line 421">
                  <a:extLst>
                    <a:ext uri="{FF2B5EF4-FFF2-40B4-BE49-F238E27FC236}">
                      <a16:creationId xmlns:a16="http://schemas.microsoft.com/office/drawing/2014/main" id="{73A58C1F-817E-50A0-C286-9145BDE908F7}"/>
                    </a:ext>
                  </a:extLst>
                </p:cNvPr>
                <p:cNvSpPr>
                  <a:spLocks noChangeShapeType="1"/>
                </p:cNvSpPr>
                <p:nvPr/>
              </p:nvSpPr>
              <p:spPr bwMode="auto">
                <a:xfrm flipH="1">
                  <a:off x="6638" y="5393"/>
                  <a:ext cx="360" cy="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16446" name="Line 422">
                  <a:extLst>
                    <a:ext uri="{FF2B5EF4-FFF2-40B4-BE49-F238E27FC236}">
                      <a16:creationId xmlns:a16="http://schemas.microsoft.com/office/drawing/2014/main" id="{8B4FD24A-205E-E190-4CAA-5D7AF3E49AFC}"/>
                    </a:ext>
                  </a:extLst>
                </p:cNvPr>
                <p:cNvSpPr>
                  <a:spLocks noChangeShapeType="1"/>
                </p:cNvSpPr>
                <p:nvPr/>
              </p:nvSpPr>
              <p:spPr bwMode="auto">
                <a:xfrm flipH="1">
                  <a:off x="6638" y="4658"/>
                  <a:ext cx="360" cy="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grpSp>
          <p:grpSp>
            <p:nvGrpSpPr>
              <p:cNvPr id="16425" name="Group 423">
                <a:extLst>
                  <a:ext uri="{FF2B5EF4-FFF2-40B4-BE49-F238E27FC236}">
                    <a16:creationId xmlns:a16="http://schemas.microsoft.com/office/drawing/2014/main" id="{D3C53F52-58CB-5554-8D4D-389E9873E92D}"/>
                  </a:ext>
                </a:extLst>
              </p:cNvPr>
              <p:cNvGrpSpPr>
                <a:grpSpLocks/>
              </p:cNvGrpSpPr>
              <p:nvPr/>
            </p:nvGrpSpPr>
            <p:grpSpPr bwMode="auto">
              <a:xfrm>
                <a:off x="6638" y="5918"/>
                <a:ext cx="366" cy="1440"/>
                <a:chOff x="6638" y="3953"/>
                <a:chExt cx="366" cy="1440"/>
              </a:xfrm>
            </p:grpSpPr>
            <p:sp>
              <p:nvSpPr>
                <p:cNvPr id="16439" name="Line 424">
                  <a:extLst>
                    <a:ext uri="{FF2B5EF4-FFF2-40B4-BE49-F238E27FC236}">
                      <a16:creationId xmlns:a16="http://schemas.microsoft.com/office/drawing/2014/main" id="{3EC3DB97-7082-7614-B3D5-C57B88F5EF73}"/>
                    </a:ext>
                  </a:extLst>
                </p:cNvPr>
                <p:cNvSpPr>
                  <a:spLocks noChangeShapeType="1"/>
                </p:cNvSpPr>
                <p:nvPr/>
              </p:nvSpPr>
              <p:spPr bwMode="auto">
                <a:xfrm>
                  <a:off x="7004" y="3953"/>
                  <a:ext cx="0" cy="144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440" name="Line 425">
                  <a:extLst>
                    <a:ext uri="{FF2B5EF4-FFF2-40B4-BE49-F238E27FC236}">
                      <a16:creationId xmlns:a16="http://schemas.microsoft.com/office/drawing/2014/main" id="{763372B9-F649-10B7-BC78-7B2460087C62}"/>
                    </a:ext>
                  </a:extLst>
                </p:cNvPr>
                <p:cNvSpPr>
                  <a:spLocks noChangeShapeType="1"/>
                </p:cNvSpPr>
                <p:nvPr/>
              </p:nvSpPr>
              <p:spPr bwMode="auto">
                <a:xfrm flipH="1">
                  <a:off x="6638" y="3953"/>
                  <a:ext cx="360" cy="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16441" name="Line 426">
                  <a:extLst>
                    <a:ext uri="{FF2B5EF4-FFF2-40B4-BE49-F238E27FC236}">
                      <a16:creationId xmlns:a16="http://schemas.microsoft.com/office/drawing/2014/main" id="{27DC0481-3142-FD35-4062-561E4D75BC99}"/>
                    </a:ext>
                  </a:extLst>
                </p:cNvPr>
                <p:cNvSpPr>
                  <a:spLocks noChangeShapeType="1"/>
                </p:cNvSpPr>
                <p:nvPr/>
              </p:nvSpPr>
              <p:spPr bwMode="auto">
                <a:xfrm flipH="1">
                  <a:off x="6638" y="5393"/>
                  <a:ext cx="360" cy="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16442" name="Line 427">
                  <a:extLst>
                    <a:ext uri="{FF2B5EF4-FFF2-40B4-BE49-F238E27FC236}">
                      <a16:creationId xmlns:a16="http://schemas.microsoft.com/office/drawing/2014/main" id="{072C4FE4-CBCF-3EDF-4D5F-40D93FB5ECAB}"/>
                    </a:ext>
                  </a:extLst>
                </p:cNvPr>
                <p:cNvSpPr>
                  <a:spLocks noChangeShapeType="1"/>
                </p:cNvSpPr>
                <p:nvPr/>
              </p:nvSpPr>
              <p:spPr bwMode="auto">
                <a:xfrm flipH="1">
                  <a:off x="6638" y="4658"/>
                  <a:ext cx="360" cy="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grpSp>
          <p:grpSp>
            <p:nvGrpSpPr>
              <p:cNvPr id="16426" name="Group 428">
                <a:extLst>
                  <a:ext uri="{FF2B5EF4-FFF2-40B4-BE49-F238E27FC236}">
                    <a16:creationId xmlns:a16="http://schemas.microsoft.com/office/drawing/2014/main" id="{CF6FD4EB-D244-01E7-6026-24F773F4F9ED}"/>
                  </a:ext>
                </a:extLst>
              </p:cNvPr>
              <p:cNvGrpSpPr>
                <a:grpSpLocks/>
              </p:cNvGrpSpPr>
              <p:nvPr/>
            </p:nvGrpSpPr>
            <p:grpSpPr bwMode="auto">
              <a:xfrm>
                <a:off x="6638" y="7898"/>
                <a:ext cx="366" cy="1440"/>
                <a:chOff x="6638" y="3953"/>
                <a:chExt cx="366" cy="1440"/>
              </a:xfrm>
            </p:grpSpPr>
            <p:sp>
              <p:nvSpPr>
                <p:cNvPr id="16435" name="Line 429">
                  <a:extLst>
                    <a:ext uri="{FF2B5EF4-FFF2-40B4-BE49-F238E27FC236}">
                      <a16:creationId xmlns:a16="http://schemas.microsoft.com/office/drawing/2014/main" id="{65326790-ED0B-E37C-6D87-8A4746105527}"/>
                    </a:ext>
                  </a:extLst>
                </p:cNvPr>
                <p:cNvSpPr>
                  <a:spLocks noChangeShapeType="1"/>
                </p:cNvSpPr>
                <p:nvPr/>
              </p:nvSpPr>
              <p:spPr bwMode="auto">
                <a:xfrm>
                  <a:off x="7004" y="3953"/>
                  <a:ext cx="0" cy="144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436" name="Line 430">
                  <a:extLst>
                    <a:ext uri="{FF2B5EF4-FFF2-40B4-BE49-F238E27FC236}">
                      <a16:creationId xmlns:a16="http://schemas.microsoft.com/office/drawing/2014/main" id="{39791179-2D9D-2F47-0458-A7519BE07E0C}"/>
                    </a:ext>
                  </a:extLst>
                </p:cNvPr>
                <p:cNvSpPr>
                  <a:spLocks noChangeShapeType="1"/>
                </p:cNvSpPr>
                <p:nvPr/>
              </p:nvSpPr>
              <p:spPr bwMode="auto">
                <a:xfrm flipH="1">
                  <a:off x="6638" y="3953"/>
                  <a:ext cx="360" cy="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16437" name="Line 431">
                  <a:extLst>
                    <a:ext uri="{FF2B5EF4-FFF2-40B4-BE49-F238E27FC236}">
                      <a16:creationId xmlns:a16="http://schemas.microsoft.com/office/drawing/2014/main" id="{5AE54AA8-31A9-57D2-3027-C9997085EFC1}"/>
                    </a:ext>
                  </a:extLst>
                </p:cNvPr>
                <p:cNvSpPr>
                  <a:spLocks noChangeShapeType="1"/>
                </p:cNvSpPr>
                <p:nvPr/>
              </p:nvSpPr>
              <p:spPr bwMode="auto">
                <a:xfrm flipH="1">
                  <a:off x="6638" y="5393"/>
                  <a:ext cx="360" cy="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16438" name="Line 432">
                  <a:extLst>
                    <a:ext uri="{FF2B5EF4-FFF2-40B4-BE49-F238E27FC236}">
                      <a16:creationId xmlns:a16="http://schemas.microsoft.com/office/drawing/2014/main" id="{C87C0FFF-AB92-7E2F-4547-128941ACE99F}"/>
                    </a:ext>
                  </a:extLst>
                </p:cNvPr>
                <p:cNvSpPr>
                  <a:spLocks noChangeShapeType="1"/>
                </p:cNvSpPr>
                <p:nvPr/>
              </p:nvSpPr>
              <p:spPr bwMode="auto">
                <a:xfrm flipH="1">
                  <a:off x="6638" y="4658"/>
                  <a:ext cx="360" cy="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grpSp>
          <p:grpSp>
            <p:nvGrpSpPr>
              <p:cNvPr id="16427" name="Group 433">
                <a:extLst>
                  <a:ext uri="{FF2B5EF4-FFF2-40B4-BE49-F238E27FC236}">
                    <a16:creationId xmlns:a16="http://schemas.microsoft.com/office/drawing/2014/main" id="{A05ED805-68FA-AAA4-BDCE-517D80DE4224}"/>
                  </a:ext>
                </a:extLst>
              </p:cNvPr>
              <p:cNvGrpSpPr>
                <a:grpSpLocks/>
              </p:cNvGrpSpPr>
              <p:nvPr/>
            </p:nvGrpSpPr>
            <p:grpSpPr bwMode="auto">
              <a:xfrm>
                <a:off x="6638" y="9878"/>
                <a:ext cx="366" cy="1440"/>
                <a:chOff x="6638" y="3953"/>
                <a:chExt cx="366" cy="1440"/>
              </a:xfrm>
            </p:grpSpPr>
            <p:sp>
              <p:nvSpPr>
                <p:cNvPr id="16431" name="Line 434">
                  <a:extLst>
                    <a:ext uri="{FF2B5EF4-FFF2-40B4-BE49-F238E27FC236}">
                      <a16:creationId xmlns:a16="http://schemas.microsoft.com/office/drawing/2014/main" id="{D00C0420-ED83-E1A4-1B27-8021E4096B51}"/>
                    </a:ext>
                  </a:extLst>
                </p:cNvPr>
                <p:cNvSpPr>
                  <a:spLocks noChangeShapeType="1"/>
                </p:cNvSpPr>
                <p:nvPr/>
              </p:nvSpPr>
              <p:spPr bwMode="auto">
                <a:xfrm>
                  <a:off x="7004" y="3953"/>
                  <a:ext cx="0" cy="144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432" name="Line 435">
                  <a:extLst>
                    <a:ext uri="{FF2B5EF4-FFF2-40B4-BE49-F238E27FC236}">
                      <a16:creationId xmlns:a16="http://schemas.microsoft.com/office/drawing/2014/main" id="{A9184A55-2F87-8878-539A-A54AA7A7D2D1}"/>
                    </a:ext>
                  </a:extLst>
                </p:cNvPr>
                <p:cNvSpPr>
                  <a:spLocks noChangeShapeType="1"/>
                </p:cNvSpPr>
                <p:nvPr/>
              </p:nvSpPr>
              <p:spPr bwMode="auto">
                <a:xfrm flipH="1">
                  <a:off x="6638" y="3953"/>
                  <a:ext cx="360" cy="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16433" name="Line 436">
                  <a:extLst>
                    <a:ext uri="{FF2B5EF4-FFF2-40B4-BE49-F238E27FC236}">
                      <a16:creationId xmlns:a16="http://schemas.microsoft.com/office/drawing/2014/main" id="{7FB5AFCE-7356-A2B4-4C05-4074AD804B45}"/>
                    </a:ext>
                  </a:extLst>
                </p:cNvPr>
                <p:cNvSpPr>
                  <a:spLocks noChangeShapeType="1"/>
                </p:cNvSpPr>
                <p:nvPr/>
              </p:nvSpPr>
              <p:spPr bwMode="auto">
                <a:xfrm flipH="1">
                  <a:off x="6638" y="5393"/>
                  <a:ext cx="360" cy="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16434" name="Line 437">
                  <a:extLst>
                    <a:ext uri="{FF2B5EF4-FFF2-40B4-BE49-F238E27FC236}">
                      <a16:creationId xmlns:a16="http://schemas.microsoft.com/office/drawing/2014/main" id="{AB8B62FA-7EB2-DBC1-ADF2-8B03AE497194}"/>
                    </a:ext>
                  </a:extLst>
                </p:cNvPr>
                <p:cNvSpPr>
                  <a:spLocks noChangeShapeType="1"/>
                </p:cNvSpPr>
                <p:nvPr/>
              </p:nvSpPr>
              <p:spPr bwMode="auto">
                <a:xfrm flipH="1">
                  <a:off x="6638" y="4658"/>
                  <a:ext cx="360" cy="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grpSp>
          <p:sp>
            <p:nvSpPr>
              <p:cNvPr id="16428" name="Line 438">
                <a:extLst>
                  <a:ext uri="{FF2B5EF4-FFF2-40B4-BE49-F238E27FC236}">
                    <a16:creationId xmlns:a16="http://schemas.microsoft.com/office/drawing/2014/main" id="{447B81B2-8222-4F30-5AA6-8B9034F6DBF2}"/>
                  </a:ext>
                </a:extLst>
              </p:cNvPr>
              <p:cNvSpPr>
                <a:spLocks noChangeShapeType="1"/>
              </p:cNvSpPr>
              <p:nvPr/>
            </p:nvSpPr>
            <p:spPr bwMode="auto">
              <a:xfrm flipH="1">
                <a:off x="6998" y="11858"/>
                <a:ext cx="6" cy="126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429" name="Line 439">
                <a:extLst>
                  <a:ext uri="{FF2B5EF4-FFF2-40B4-BE49-F238E27FC236}">
                    <a16:creationId xmlns:a16="http://schemas.microsoft.com/office/drawing/2014/main" id="{C8A22240-A0D6-9742-DA3A-B8D4B60EE47A}"/>
                  </a:ext>
                </a:extLst>
              </p:cNvPr>
              <p:cNvSpPr>
                <a:spLocks noChangeShapeType="1"/>
              </p:cNvSpPr>
              <p:nvPr/>
            </p:nvSpPr>
            <p:spPr bwMode="auto">
              <a:xfrm flipH="1">
                <a:off x="6638" y="11858"/>
                <a:ext cx="360" cy="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16430" name="Line 440">
                <a:extLst>
                  <a:ext uri="{FF2B5EF4-FFF2-40B4-BE49-F238E27FC236}">
                    <a16:creationId xmlns:a16="http://schemas.microsoft.com/office/drawing/2014/main" id="{0B236E40-8416-2BC7-7394-354727C75DE8}"/>
                  </a:ext>
                </a:extLst>
              </p:cNvPr>
              <p:cNvSpPr>
                <a:spLocks noChangeShapeType="1"/>
              </p:cNvSpPr>
              <p:nvPr/>
            </p:nvSpPr>
            <p:spPr bwMode="auto">
              <a:xfrm flipH="1">
                <a:off x="6638" y="13118"/>
                <a:ext cx="360" cy="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grpSp>
        <p:sp>
          <p:nvSpPr>
            <p:cNvPr id="16400" name="Line 441">
              <a:extLst>
                <a:ext uri="{FF2B5EF4-FFF2-40B4-BE49-F238E27FC236}">
                  <a16:creationId xmlns:a16="http://schemas.microsoft.com/office/drawing/2014/main" id="{FE690600-4B1D-AF04-D855-6B611E83A8CC}"/>
                </a:ext>
              </a:extLst>
            </p:cNvPr>
            <p:cNvSpPr>
              <a:spLocks noChangeShapeType="1"/>
            </p:cNvSpPr>
            <p:nvPr/>
          </p:nvSpPr>
          <p:spPr bwMode="auto">
            <a:xfrm flipH="1">
              <a:off x="6623" y="4658"/>
              <a:ext cx="720"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401" name="Line 442">
              <a:extLst>
                <a:ext uri="{FF2B5EF4-FFF2-40B4-BE49-F238E27FC236}">
                  <a16:creationId xmlns:a16="http://schemas.microsoft.com/office/drawing/2014/main" id="{F034945C-312E-2B14-C3A3-D50200F51D36}"/>
                </a:ext>
              </a:extLst>
            </p:cNvPr>
            <p:cNvSpPr>
              <a:spLocks noChangeShapeType="1"/>
            </p:cNvSpPr>
            <p:nvPr/>
          </p:nvSpPr>
          <p:spPr bwMode="auto">
            <a:xfrm flipH="1">
              <a:off x="6608" y="6623"/>
              <a:ext cx="720"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402" name="Text Box 443">
              <a:extLst>
                <a:ext uri="{FF2B5EF4-FFF2-40B4-BE49-F238E27FC236}">
                  <a16:creationId xmlns:a16="http://schemas.microsoft.com/office/drawing/2014/main" id="{5FB2471E-E273-9242-3F66-AE483E67B6F2}"/>
                </a:ext>
              </a:extLst>
            </p:cNvPr>
            <p:cNvSpPr txBox="1">
              <a:spLocks noChangeArrowheads="1"/>
            </p:cNvSpPr>
            <p:nvPr/>
          </p:nvSpPr>
          <p:spPr bwMode="auto">
            <a:xfrm>
              <a:off x="7343" y="8318"/>
              <a:ext cx="1980" cy="540"/>
            </a:xfrm>
            <a:prstGeom prst="rect">
              <a:avLst/>
            </a:prstGeom>
            <a:solidFill>
              <a:srgbClr val="FFFFFF"/>
            </a:solidFill>
            <a:ln w="9525">
              <a:solidFill>
                <a:srgbClr val="000000"/>
              </a:solidFill>
              <a:miter lim="800000"/>
              <a:headEnd/>
              <a:tailEnd/>
            </a:ln>
          </p:spPr>
          <p:txBody>
            <a:bodyPr/>
            <a:lstStyle>
              <a:lvl1pPr>
                <a:defRPr>
                  <a:solidFill>
                    <a:schemeClr val="tx1"/>
                  </a:solidFill>
                  <a:latin typeface="Malgun Gothic" panose="020B0503020000020004" pitchFamily="34" charset="-127"/>
                  <a:ea typeface="Malgun Gothic" panose="020B0503020000020004" pitchFamily="34" charset="-127"/>
                </a:defRPr>
              </a:lvl1pPr>
              <a:lvl2pPr marL="742950" indent="-285750">
                <a:defRPr>
                  <a:solidFill>
                    <a:schemeClr val="tx1"/>
                  </a:solidFill>
                  <a:latin typeface="Malgun Gothic" panose="020B0503020000020004" pitchFamily="34" charset="-127"/>
                  <a:ea typeface="Malgun Gothic" panose="020B0503020000020004" pitchFamily="34" charset="-127"/>
                </a:defRPr>
              </a:lvl2pPr>
              <a:lvl3pPr marL="1143000" indent="-228600">
                <a:defRPr>
                  <a:solidFill>
                    <a:schemeClr val="tx1"/>
                  </a:solidFill>
                  <a:latin typeface="Malgun Gothic" panose="020B0503020000020004" pitchFamily="34" charset="-127"/>
                  <a:ea typeface="Malgun Gothic" panose="020B0503020000020004" pitchFamily="34" charset="-127"/>
                </a:defRPr>
              </a:lvl3pPr>
              <a:lvl4pPr marL="1600200" indent="-228600">
                <a:defRPr>
                  <a:solidFill>
                    <a:schemeClr val="tx1"/>
                  </a:solidFill>
                  <a:latin typeface="Malgun Gothic" panose="020B0503020000020004" pitchFamily="34" charset="-127"/>
                  <a:ea typeface="Malgun Gothic" panose="020B0503020000020004" pitchFamily="34" charset="-127"/>
                </a:defRPr>
              </a:lvl4pPr>
              <a:lvl5pPr marL="2057400" indent="-228600">
                <a:defRPr>
                  <a:solidFill>
                    <a:schemeClr val="tx1"/>
                  </a:solidFill>
                  <a:latin typeface="Malgun Gothic" panose="020B0503020000020004" pitchFamily="34" charset="-127"/>
                  <a:ea typeface="Malgun Gothic" panose="020B0503020000020004" pitchFamily="34" charset="-127"/>
                </a:defRPr>
              </a:lvl5pPr>
              <a:lvl6pPr marL="25146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6pPr>
              <a:lvl7pPr marL="29718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7pPr>
              <a:lvl8pPr marL="34290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8pPr>
              <a:lvl9pPr marL="38862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9pPr>
            </a:lstStyle>
            <a:p>
              <a:pPr algn="ctr" rtl="1" eaLnBrk="1" latinLnBrk="1" hangingPunct="1"/>
              <a:r>
                <a:rPr lang="ar-DZ" altLang="ko-KR" sz="1100">
                  <a:latin typeface="Arabic Transparent" panose="020B0604020202020204" pitchFamily="34" charset="0"/>
                  <a:cs typeface="Calibri" panose="020F0502020204030204" pitchFamily="34" charset="0"/>
                </a:rPr>
                <a:t>من حيث مدة الإقامة</a:t>
              </a:r>
              <a:endParaRPr lang="ar-DZ" altLang="ko-KR"/>
            </a:p>
          </p:txBody>
        </p:sp>
        <p:sp>
          <p:nvSpPr>
            <p:cNvPr id="16403" name="Line 444">
              <a:extLst>
                <a:ext uri="{FF2B5EF4-FFF2-40B4-BE49-F238E27FC236}">
                  <a16:creationId xmlns:a16="http://schemas.microsoft.com/office/drawing/2014/main" id="{AE44EB52-8E3A-7E72-D5C5-1A09FB4E1DE5}"/>
                </a:ext>
              </a:extLst>
            </p:cNvPr>
            <p:cNvSpPr>
              <a:spLocks noChangeShapeType="1"/>
            </p:cNvSpPr>
            <p:nvPr/>
          </p:nvSpPr>
          <p:spPr bwMode="auto">
            <a:xfrm flipH="1">
              <a:off x="6608" y="8603"/>
              <a:ext cx="720"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404" name="Text Box 445">
              <a:extLst>
                <a:ext uri="{FF2B5EF4-FFF2-40B4-BE49-F238E27FC236}">
                  <a16:creationId xmlns:a16="http://schemas.microsoft.com/office/drawing/2014/main" id="{15BFBA8F-3871-6707-0BF0-676C7FDBCA2C}"/>
                </a:ext>
              </a:extLst>
            </p:cNvPr>
            <p:cNvSpPr txBox="1">
              <a:spLocks noChangeArrowheads="1"/>
            </p:cNvSpPr>
            <p:nvPr/>
          </p:nvSpPr>
          <p:spPr bwMode="auto">
            <a:xfrm>
              <a:off x="7358" y="10283"/>
              <a:ext cx="1980" cy="540"/>
            </a:xfrm>
            <a:prstGeom prst="rect">
              <a:avLst/>
            </a:prstGeom>
            <a:solidFill>
              <a:srgbClr val="FFFFFF"/>
            </a:solidFill>
            <a:ln w="9525">
              <a:solidFill>
                <a:srgbClr val="000000"/>
              </a:solidFill>
              <a:miter lim="800000"/>
              <a:headEnd/>
              <a:tailEnd/>
            </a:ln>
          </p:spPr>
          <p:txBody>
            <a:bodyPr/>
            <a:lstStyle>
              <a:lvl1pPr>
                <a:defRPr>
                  <a:solidFill>
                    <a:schemeClr val="tx1"/>
                  </a:solidFill>
                  <a:latin typeface="Malgun Gothic" panose="020B0503020000020004" pitchFamily="34" charset="-127"/>
                  <a:ea typeface="Malgun Gothic" panose="020B0503020000020004" pitchFamily="34" charset="-127"/>
                </a:defRPr>
              </a:lvl1pPr>
              <a:lvl2pPr marL="742950" indent="-285750">
                <a:defRPr>
                  <a:solidFill>
                    <a:schemeClr val="tx1"/>
                  </a:solidFill>
                  <a:latin typeface="Malgun Gothic" panose="020B0503020000020004" pitchFamily="34" charset="-127"/>
                  <a:ea typeface="Malgun Gothic" panose="020B0503020000020004" pitchFamily="34" charset="-127"/>
                </a:defRPr>
              </a:lvl2pPr>
              <a:lvl3pPr marL="1143000" indent="-228600">
                <a:defRPr>
                  <a:solidFill>
                    <a:schemeClr val="tx1"/>
                  </a:solidFill>
                  <a:latin typeface="Malgun Gothic" panose="020B0503020000020004" pitchFamily="34" charset="-127"/>
                  <a:ea typeface="Malgun Gothic" panose="020B0503020000020004" pitchFamily="34" charset="-127"/>
                </a:defRPr>
              </a:lvl3pPr>
              <a:lvl4pPr marL="1600200" indent="-228600">
                <a:defRPr>
                  <a:solidFill>
                    <a:schemeClr val="tx1"/>
                  </a:solidFill>
                  <a:latin typeface="Malgun Gothic" panose="020B0503020000020004" pitchFamily="34" charset="-127"/>
                  <a:ea typeface="Malgun Gothic" panose="020B0503020000020004" pitchFamily="34" charset="-127"/>
                </a:defRPr>
              </a:lvl4pPr>
              <a:lvl5pPr marL="2057400" indent="-228600">
                <a:defRPr>
                  <a:solidFill>
                    <a:schemeClr val="tx1"/>
                  </a:solidFill>
                  <a:latin typeface="Malgun Gothic" panose="020B0503020000020004" pitchFamily="34" charset="-127"/>
                  <a:ea typeface="Malgun Gothic" panose="020B0503020000020004" pitchFamily="34" charset="-127"/>
                </a:defRPr>
              </a:lvl5pPr>
              <a:lvl6pPr marL="25146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6pPr>
              <a:lvl7pPr marL="29718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7pPr>
              <a:lvl8pPr marL="34290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8pPr>
              <a:lvl9pPr marL="38862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9pPr>
            </a:lstStyle>
            <a:p>
              <a:pPr algn="ctr" rtl="1" eaLnBrk="1" latinLnBrk="1" hangingPunct="1"/>
              <a:r>
                <a:rPr lang="ar-DZ" altLang="ko-KR" sz="1100">
                  <a:latin typeface="Arabic Transparent" panose="020B0604020202020204" pitchFamily="34" charset="0"/>
                  <a:cs typeface="Calibri" panose="020F0502020204030204" pitchFamily="34" charset="0"/>
                </a:rPr>
                <a:t>وفقا للنطاق الجغرافي</a:t>
              </a:r>
              <a:endParaRPr lang="ar-DZ" altLang="ko-KR"/>
            </a:p>
          </p:txBody>
        </p:sp>
        <p:sp>
          <p:nvSpPr>
            <p:cNvPr id="16405" name="Line 446">
              <a:extLst>
                <a:ext uri="{FF2B5EF4-FFF2-40B4-BE49-F238E27FC236}">
                  <a16:creationId xmlns:a16="http://schemas.microsoft.com/office/drawing/2014/main" id="{148A68BC-D341-A061-666E-9DC8682D2963}"/>
                </a:ext>
              </a:extLst>
            </p:cNvPr>
            <p:cNvSpPr>
              <a:spLocks noChangeShapeType="1"/>
            </p:cNvSpPr>
            <p:nvPr/>
          </p:nvSpPr>
          <p:spPr bwMode="auto">
            <a:xfrm flipH="1">
              <a:off x="6623" y="10583"/>
              <a:ext cx="720"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406" name="Text Box 447">
              <a:extLst>
                <a:ext uri="{FF2B5EF4-FFF2-40B4-BE49-F238E27FC236}">
                  <a16:creationId xmlns:a16="http://schemas.microsoft.com/office/drawing/2014/main" id="{C1BA863A-51D8-CCCE-F7AE-EB0BE10486FF}"/>
                </a:ext>
              </a:extLst>
            </p:cNvPr>
            <p:cNvSpPr txBox="1">
              <a:spLocks noChangeArrowheads="1"/>
            </p:cNvSpPr>
            <p:nvPr/>
          </p:nvSpPr>
          <p:spPr bwMode="auto">
            <a:xfrm>
              <a:off x="7343" y="12188"/>
              <a:ext cx="1980" cy="540"/>
            </a:xfrm>
            <a:prstGeom prst="rect">
              <a:avLst/>
            </a:prstGeom>
            <a:solidFill>
              <a:srgbClr val="FFFFFF"/>
            </a:solidFill>
            <a:ln w="9525">
              <a:solidFill>
                <a:srgbClr val="000000"/>
              </a:solidFill>
              <a:miter lim="800000"/>
              <a:headEnd/>
              <a:tailEnd/>
            </a:ln>
          </p:spPr>
          <p:txBody>
            <a:bodyPr/>
            <a:lstStyle>
              <a:lvl1pPr>
                <a:defRPr>
                  <a:solidFill>
                    <a:schemeClr val="tx1"/>
                  </a:solidFill>
                  <a:latin typeface="Malgun Gothic" panose="020B0503020000020004" pitchFamily="34" charset="-127"/>
                  <a:ea typeface="Malgun Gothic" panose="020B0503020000020004" pitchFamily="34" charset="-127"/>
                </a:defRPr>
              </a:lvl1pPr>
              <a:lvl2pPr marL="742950" indent="-285750">
                <a:defRPr>
                  <a:solidFill>
                    <a:schemeClr val="tx1"/>
                  </a:solidFill>
                  <a:latin typeface="Malgun Gothic" panose="020B0503020000020004" pitchFamily="34" charset="-127"/>
                  <a:ea typeface="Malgun Gothic" panose="020B0503020000020004" pitchFamily="34" charset="-127"/>
                </a:defRPr>
              </a:lvl2pPr>
              <a:lvl3pPr marL="1143000" indent="-228600">
                <a:defRPr>
                  <a:solidFill>
                    <a:schemeClr val="tx1"/>
                  </a:solidFill>
                  <a:latin typeface="Malgun Gothic" panose="020B0503020000020004" pitchFamily="34" charset="-127"/>
                  <a:ea typeface="Malgun Gothic" panose="020B0503020000020004" pitchFamily="34" charset="-127"/>
                </a:defRPr>
              </a:lvl3pPr>
              <a:lvl4pPr marL="1600200" indent="-228600">
                <a:defRPr>
                  <a:solidFill>
                    <a:schemeClr val="tx1"/>
                  </a:solidFill>
                  <a:latin typeface="Malgun Gothic" panose="020B0503020000020004" pitchFamily="34" charset="-127"/>
                  <a:ea typeface="Malgun Gothic" panose="020B0503020000020004" pitchFamily="34" charset="-127"/>
                </a:defRPr>
              </a:lvl4pPr>
              <a:lvl5pPr marL="2057400" indent="-228600">
                <a:defRPr>
                  <a:solidFill>
                    <a:schemeClr val="tx1"/>
                  </a:solidFill>
                  <a:latin typeface="Malgun Gothic" panose="020B0503020000020004" pitchFamily="34" charset="-127"/>
                  <a:ea typeface="Malgun Gothic" panose="020B0503020000020004" pitchFamily="34" charset="-127"/>
                </a:defRPr>
              </a:lvl5pPr>
              <a:lvl6pPr marL="25146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6pPr>
              <a:lvl7pPr marL="29718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7pPr>
              <a:lvl8pPr marL="34290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8pPr>
              <a:lvl9pPr marL="38862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9pPr>
            </a:lstStyle>
            <a:p>
              <a:pPr algn="ctr" rtl="1" eaLnBrk="1" latinLnBrk="1" hangingPunct="1"/>
              <a:r>
                <a:rPr lang="ar-DZ" altLang="ko-KR" sz="1100">
                  <a:latin typeface="Arabic Transparent" panose="020B0604020202020204" pitchFamily="34" charset="0"/>
                  <a:cs typeface="Calibri" panose="020F0502020204030204" pitchFamily="34" charset="0"/>
                </a:rPr>
                <a:t>وفقا للجنسية</a:t>
              </a:r>
              <a:endParaRPr lang="ar-DZ" altLang="ko-KR"/>
            </a:p>
          </p:txBody>
        </p:sp>
        <p:sp>
          <p:nvSpPr>
            <p:cNvPr id="16407" name="Line 448">
              <a:extLst>
                <a:ext uri="{FF2B5EF4-FFF2-40B4-BE49-F238E27FC236}">
                  <a16:creationId xmlns:a16="http://schemas.microsoft.com/office/drawing/2014/main" id="{3115BB4C-A026-3593-13EC-771A91DABA5A}"/>
                </a:ext>
              </a:extLst>
            </p:cNvPr>
            <p:cNvSpPr>
              <a:spLocks noChangeShapeType="1"/>
            </p:cNvSpPr>
            <p:nvPr/>
          </p:nvSpPr>
          <p:spPr bwMode="auto">
            <a:xfrm flipH="1">
              <a:off x="6608" y="12458"/>
              <a:ext cx="720"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408" name="Line 449">
              <a:extLst>
                <a:ext uri="{FF2B5EF4-FFF2-40B4-BE49-F238E27FC236}">
                  <a16:creationId xmlns:a16="http://schemas.microsoft.com/office/drawing/2014/main" id="{2F9432C2-E2D6-263A-F49D-4506AF98A87B}"/>
                </a:ext>
              </a:extLst>
            </p:cNvPr>
            <p:cNvSpPr>
              <a:spLocks noChangeShapeType="1"/>
            </p:cNvSpPr>
            <p:nvPr/>
          </p:nvSpPr>
          <p:spPr bwMode="auto">
            <a:xfrm>
              <a:off x="10238" y="3038"/>
              <a:ext cx="0" cy="432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409" name="Line 450">
              <a:extLst>
                <a:ext uri="{FF2B5EF4-FFF2-40B4-BE49-F238E27FC236}">
                  <a16:creationId xmlns:a16="http://schemas.microsoft.com/office/drawing/2014/main" id="{799A46D0-D04F-FF45-D1E6-09D56EB9087E}"/>
                </a:ext>
              </a:extLst>
            </p:cNvPr>
            <p:cNvSpPr>
              <a:spLocks noChangeShapeType="1"/>
            </p:cNvSpPr>
            <p:nvPr/>
          </p:nvSpPr>
          <p:spPr bwMode="auto">
            <a:xfrm>
              <a:off x="10238" y="7942"/>
              <a:ext cx="0" cy="4456"/>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410" name="Line 451">
              <a:extLst>
                <a:ext uri="{FF2B5EF4-FFF2-40B4-BE49-F238E27FC236}">
                  <a16:creationId xmlns:a16="http://schemas.microsoft.com/office/drawing/2014/main" id="{1D730B79-25C9-9E75-8669-2C4FA58D932A}"/>
                </a:ext>
              </a:extLst>
            </p:cNvPr>
            <p:cNvSpPr>
              <a:spLocks noChangeShapeType="1"/>
            </p:cNvSpPr>
            <p:nvPr/>
          </p:nvSpPr>
          <p:spPr bwMode="auto">
            <a:xfrm flipH="1">
              <a:off x="9338" y="3038"/>
              <a:ext cx="900" cy="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16411" name="Line 452">
              <a:extLst>
                <a:ext uri="{FF2B5EF4-FFF2-40B4-BE49-F238E27FC236}">
                  <a16:creationId xmlns:a16="http://schemas.microsoft.com/office/drawing/2014/main" id="{6F923DF9-01BB-BFD1-1E11-FFDF8B3C92CB}"/>
                </a:ext>
              </a:extLst>
            </p:cNvPr>
            <p:cNvSpPr>
              <a:spLocks noChangeShapeType="1"/>
            </p:cNvSpPr>
            <p:nvPr/>
          </p:nvSpPr>
          <p:spPr bwMode="auto">
            <a:xfrm flipH="1">
              <a:off x="9338" y="4658"/>
              <a:ext cx="900" cy="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16412" name="Line 453">
              <a:extLst>
                <a:ext uri="{FF2B5EF4-FFF2-40B4-BE49-F238E27FC236}">
                  <a16:creationId xmlns:a16="http://schemas.microsoft.com/office/drawing/2014/main" id="{B6889E36-3E1E-AB2A-20E6-71906390DC01}"/>
                </a:ext>
              </a:extLst>
            </p:cNvPr>
            <p:cNvSpPr>
              <a:spLocks noChangeShapeType="1"/>
            </p:cNvSpPr>
            <p:nvPr/>
          </p:nvSpPr>
          <p:spPr bwMode="auto">
            <a:xfrm flipH="1">
              <a:off x="9338" y="6638"/>
              <a:ext cx="900" cy="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16413" name="Line 454">
              <a:extLst>
                <a:ext uri="{FF2B5EF4-FFF2-40B4-BE49-F238E27FC236}">
                  <a16:creationId xmlns:a16="http://schemas.microsoft.com/office/drawing/2014/main" id="{B34588B2-50E9-72A1-2784-A2E33BFEC6B9}"/>
                </a:ext>
              </a:extLst>
            </p:cNvPr>
            <p:cNvSpPr>
              <a:spLocks noChangeShapeType="1"/>
            </p:cNvSpPr>
            <p:nvPr/>
          </p:nvSpPr>
          <p:spPr bwMode="auto">
            <a:xfrm flipH="1">
              <a:off x="9338" y="8618"/>
              <a:ext cx="900" cy="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16414" name="Line 455">
              <a:extLst>
                <a:ext uri="{FF2B5EF4-FFF2-40B4-BE49-F238E27FC236}">
                  <a16:creationId xmlns:a16="http://schemas.microsoft.com/office/drawing/2014/main" id="{5F82359F-A7F5-F0F4-C360-8491F8F345D5}"/>
                </a:ext>
              </a:extLst>
            </p:cNvPr>
            <p:cNvSpPr>
              <a:spLocks noChangeShapeType="1"/>
            </p:cNvSpPr>
            <p:nvPr/>
          </p:nvSpPr>
          <p:spPr bwMode="auto">
            <a:xfrm flipH="1">
              <a:off x="9338" y="10547"/>
              <a:ext cx="900" cy="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16415" name="Line 456">
              <a:extLst>
                <a:ext uri="{FF2B5EF4-FFF2-40B4-BE49-F238E27FC236}">
                  <a16:creationId xmlns:a16="http://schemas.microsoft.com/office/drawing/2014/main" id="{D2AA5E1C-755E-E95B-4593-6D257707489E}"/>
                </a:ext>
              </a:extLst>
            </p:cNvPr>
            <p:cNvSpPr>
              <a:spLocks noChangeShapeType="1"/>
            </p:cNvSpPr>
            <p:nvPr/>
          </p:nvSpPr>
          <p:spPr bwMode="auto">
            <a:xfrm flipH="1">
              <a:off x="9338" y="12398"/>
              <a:ext cx="900" cy="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grpSp>
      <p:sp>
        <p:nvSpPr>
          <p:cNvPr id="16392" name="Rectangle 146">
            <a:extLst>
              <a:ext uri="{FF2B5EF4-FFF2-40B4-BE49-F238E27FC236}">
                <a16:creationId xmlns:a16="http://schemas.microsoft.com/office/drawing/2014/main" id="{6ACF79D6-12CB-2431-186E-F0E341F3D1C8}"/>
              </a:ext>
            </a:extLst>
          </p:cNvPr>
          <p:cNvSpPr>
            <a:spLocks noChangeArrowheads="1"/>
          </p:cNvSpPr>
          <p:nvPr/>
        </p:nvSpPr>
        <p:spPr bwMode="auto">
          <a:xfrm>
            <a:off x="2051050" y="22860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Malgun Gothic" panose="020B0503020000020004" pitchFamily="34" charset="-127"/>
                <a:ea typeface="Malgun Gothic" panose="020B0503020000020004" pitchFamily="34" charset="-127"/>
              </a:defRPr>
            </a:lvl1pPr>
            <a:lvl2pPr marL="742950" indent="-285750">
              <a:defRPr>
                <a:solidFill>
                  <a:schemeClr val="tx1"/>
                </a:solidFill>
                <a:latin typeface="Malgun Gothic" panose="020B0503020000020004" pitchFamily="34" charset="-127"/>
                <a:ea typeface="Malgun Gothic" panose="020B0503020000020004" pitchFamily="34" charset="-127"/>
              </a:defRPr>
            </a:lvl2pPr>
            <a:lvl3pPr marL="1143000" indent="-228600">
              <a:defRPr>
                <a:solidFill>
                  <a:schemeClr val="tx1"/>
                </a:solidFill>
                <a:latin typeface="Malgun Gothic" panose="020B0503020000020004" pitchFamily="34" charset="-127"/>
                <a:ea typeface="Malgun Gothic" panose="020B0503020000020004" pitchFamily="34" charset="-127"/>
              </a:defRPr>
            </a:lvl3pPr>
            <a:lvl4pPr marL="1600200" indent="-228600">
              <a:defRPr>
                <a:solidFill>
                  <a:schemeClr val="tx1"/>
                </a:solidFill>
                <a:latin typeface="Malgun Gothic" panose="020B0503020000020004" pitchFamily="34" charset="-127"/>
                <a:ea typeface="Malgun Gothic" panose="020B0503020000020004" pitchFamily="34" charset="-127"/>
              </a:defRPr>
            </a:lvl4pPr>
            <a:lvl5pPr marL="2057400" indent="-228600">
              <a:defRPr>
                <a:solidFill>
                  <a:schemeClr val="tx1"/>
                </a:solidFill>
                <a:latin typeface="Malgun Gothic" panose="020B0503020000020004" pitchFamily="34" charset="-127"/>
                <a:ea typeface="Malgun Gothic" panose="020B0503020000020004" pitchFamily="34" charset="-127"/>
              </a:defRPr>
            </a:lvl5pPr>
            <a:lvl6pPr marL="25146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6pPr>
            <a:lvl7pPr marL="29718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7pPr>
            <a:lvl8pPr marL="34290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8pPr>
            <a:lvl9pPr marL="38862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9pPr>
          </a:lstStyle>
          <a:p>
            <a:endParaRPr lang="fr-FR" altLang="en-US"/>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Rectangle 39">
            <a:extLst>
              <a:ext uri="{FF2B5EF4-FFF2-40B4-BE49-F238E27FC236}">
                <a16:creationId xmlns:a16="http://schemas.microsoft.com/office/drawing/2014/main" id="{72E17225-37B7-2FF5-7EB8-9A54C3448E28}"/>
              </a:ext>
            </a:extLst>
          </p:cNvPr>
          <p:cNvSpPr>
            <a:spLocks noChangeArrowheads="1"/>
          </p:cNvSpPr>
          <p:nvPr/>
        </p:nvSpPr>
        <p:spPr bwMode="auto">
          <a:xfrm>
            <a:off x="428625" y="214313"/>
            <a:ext cx="8143875" cy="523875"/>
          </a:xfrm>
          <a:prstGeom prst="rect">
            <a:avLst/>
          </a:prstGeom>
          <a:solidFill>
            <a:schemeClr val="accent1">
              <a:lumMod val="20000"/>
              <a:lumOff val="80000"/>
            </a:schemeClr>
          </a:solidFill>
          <a:ln w="9525">
            <a:noFill/>
            <a:miter lim="800000"/>
            <a:headEnd/>
            <a:tailEnd/>
          </a:ln>
          <a:effectLst/>
        </p:spPr>
        <p:txBody>
          <a:bodyPr anchor="ctr">
            <a:spAutoFit/>
          </a:bodyPr>
          <a:lstStyle/>
          <a:p>
            <a:pPr algn="ctr">
              <a:defRPr/>
            </a:pPr>
            <a:r>
              <a:rPr lang="ar-SA" altLang="ko-KR" sz="2800" b="1" dirty="0">
                <a:solidFill>
                  <a:prstClr val="black"/>
                </a:solidFill>
                <a:latin typeface="Sakkal Majalla" panose="02000000000000000000" pitchFamily="2" charset="-78"/>
                <a:cs typeface="Sakkal Majalla" panose="02000000000000000000" pitchFamily="2" charset="-78"/>
              </a:rPr>
              <a:t>مكونات الخدمة السياحية</a:t>
            </a:r>
            <a:endParaRPr lang="fr-FR" altLang="ko-KR" sz="1100" dirty="0">
              <a:solidFill>
                <a:prstClr val="black"/>
              </a:solidFill>
            </a:endParaRPr>
          </a:p>
        </p:txBody>
      </p:sp>
      <p:sp>
        <p:nvSpPr>
          <p:cNvPr id="17411" name="Rectangle 6">
            <a:extLst>
              <a:ext uri="{FF2B5EF4-FFF2-40B4-BE49-F238E27FC236}">
                <a16:creationId xmlns:a16="http://schemas.microsoft.com/office/drawing/2014/main" id="{9D2101FD-57F2-C749-97D0-6D28AF403102}"/>
              </a:ext>
            </a:extLst>
          </p:cNvPr>
          <p:cNvSpPr>
            <a:spLocks noChangeArrowheads="1"/>
          </p:cNvSpPr>
          <p:nvPr/>
        </p:nvSpPr>
        <p:spPr bwMode="auto">
          <a:xfrm>
            <a:off x="0" y="0"/>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defRPr>
                <a:solidFill>
                  <a:schemeClr val="tx1"/>
                </a:solidFill>
                <a:latin typeface="Malgun Gothic" panose="020B0503020000020004" pitchFamily="34" charset="-127"/>
                <a:ea typeface="Malgun Gothic" panose="020B0503020000020004" pitchFamily="34" charset="-127"/>
              </a:defRPr>
            </a:lvl1pPr>
            <a:lvl2pPr marL="742950" indent="-285750">
              <a:defRPr>
                <a:solidFill>
                  <a:schemeClr val="tx1"/>
                </a:solidFill>
                <a:latin typeface="Malgun Gothic" panose="020B0503020000020004" pitchFamily="34" charset="-127"/>
                <a:ea typeface="Malgun Gothic" panose="020B0503020000020004" pitchFamily="34" charset="-127"/>
              </a:defRPr>
            </a:lvl2pPr>
            <a:lvl3pPr marL="1143000" indent="-228600">
              <a:defRPr>
                <a:solidFill>
                  <a:schemeClr val="tx1"/>
                </a:solidFill>
                <a:latin typeface="Malgun Gothic" panose="020B0503020000020004" pitchFamily="34" charset="-127"/>
                <a:ea typeface="Malgun Gothic" panose="020B0503020000020004" pitchFamily="34" charset="-127"/>
              </a:defRPr>
            </a:lvl3pPr>
            <a:lvl4pPr marL="1600200" indent="-228600">
              <a:defRPr>
                <a:solidFill>
                  <a:schemeClr val="tx1"/>
                </a:solidFill>
                <a:latin typeface="Malgun Gothic" panose="020B0503020000020004" pitchFamily="34" charset="-127"/>
                <a:ea typeface="Malgun Gothic" panose="020B0503020000020004" pitchFamily="34" charset="-127"/>
              </a:defRPr>
            </a:lvl4pPr>
            <a:lvl5pPr marL="2057400" indent="-228600">
              <a:defRPr>
                <a:solidFill>
                  <a:schemeClr val="tx1"/>
                </a:solidFill>
                <a:latin typeface="Malgun Gothic" panose="020B0503020000020004" pitchFamily="34" charset="-127"/>
                <a:ea typeface="Malgun Gothic" panose="020B0503020000020004" pitchFamily="34" charset="-127"/>
              </a:defRPr>
            </a:lvl5pPr>
            <a:lvl6pPr marL="25146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6pPr>
            <a:lvl7pPr marL="29718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7pPr>
            <a:lvl8pPr marL="34290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8pPr>
            <a:lvl9pPr marL="38862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9pPr>
          </a:lstStyle>
          <a:p>
            <a:pPr eaLnBrk="1" latinLnBrk="1" hangingPunct="1"/>
            <a:endParaRPr lang="ar-SA" altLang="fr-FR"/>
          </a:p>
        </p:txBody>
      </p:sp>
      <p:sp>
        <p:nvSpPr>
          <p:cNvPr id="17412" name="Rectangle 4">
            <a:extLst>
              <a:ext uri="{FF2B5EF4-FFF2-40B4-BE49-F238E27FC236}">
                <a16:creationId xmlns:a16="http://schemas.microsoft.com/office/drawing/2014/main" id="{497C186A-B1D6-83DB-6222-5EEEFA07B53C}"/>
              </a:ext>
            </a:extLst>
          </p:cNvPr>
          <p:cNvSpPr>
            <a:spLocks noChangeArrowheads="1"/>
          </p:cNvSpPr>
          <p:nvPr/>
        </p:nvSpPr>
        <p:spPr bwMode="auto">
          <a:xfrm>
            <a:off x="71438" y="2786063"/>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defRPr>
                <a:solidFill>
                  <a:schemeClr val="tx1"/>
                </a:solidFill>
                <a:latin typeface="Malgun Gothic" panose="020B0503020000020004" pitchFamily="34" charset="-127"/>
                <a:ea typeface="Malgun Gothic" panose="020B0503020000020004" pitchFamily="34" charset="-127"/>
              </a:defRPr>
            </a:lvl1pPr>
            <a:lvl2pPr marL="742950" indent="-285750">
              <a:defRPr>
                <a:solidFill>
                  <a:schemeClr val="tx1"/>
                </a:solidFill>
                <a:latin typeface="Malgun Gothic" panose="020B0503020000020004" pitchFamily="34" charset="-127"/>
                <a:ea typeface="Malgun Gothic" panose="020B0503020000020004" pitchFamily="34" charset="-127"/>
              </a:defRPr>
            </a:lvl2pPr>
            <a:lvl3pPr marL="1143000" indent="-228600">
              <a:defRPr>
                <a:solidFill>
                  <a:schemeClr val="tx1"/>
                </a:solidFill>
                <a:latin typeface="Malgun Gothic" panose="020B0503020000020004" pitchFamily="34" charset="-127"/>
                <a:ea typeface="Malgun Gothic" panose="020B0503020000020004" pitchFamily="34" charset="-127"/>
              </a:defRPr>
            </a:lvl3pPr>
            <a:lvl4pPr marL="1600200" indent="-228600">
              <a:defRPr>
                <a:solidFill>
                  <a:schemeClr val="tx1"/>
                </a:solidFill>
                <a:latin typeface="Malgun Gothic" panose="020B0503020000020004" pitchFamily="34" charset="-127"/>
                <a:ea typeface="Malgun Gothic" panose="020B0503020000020004" pitchFamily="34" charset="-127"/>
              </a:defRPr>
            </a:lvl4pPr>
            <a:lvl5pPr marL="2057400" indent="-228600">
              <a:defRPr>
                <a:solidFill>
                  <a:schemeClr val="tx1"/>
                </a:solidFill>
                <a:latin typeface="Malgun Gothic" panose="020B0503020000020004" pitchFamily="34" charset="-127"/>
                <a:ea typeface="Malgun Gothic" panose="020B0503020000020004" pitchFamily="34" charset="-127"/>
              </a:defRPr>
            </a:lvl5pPr>
            <a:lvl6pPr marL="25146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6pPr>
            <a:lvl7pPr marL="29718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7pPr>
            <a:lvl8pPr marL="34290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8pPr>
            <a:lvl9pPr marL="38862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9pPr>
          </a:lstStyle>
          <a:p>
            <a:pPr eaLnBrk="1" latinLnBrk="1" hangingPunct="1"/>
            <a:endParaRPr lang="ar-SA" altLang="fr-FR"/>
          </a:p>
        </p:txBody>
      </p:sp>
      <p:sp>
        <p:nvSpPr>
          <p:cNvPr id="17413" name="Rectangle 6">
            <a:extLst>
              <a:ext uri="{FF2B5EF4-FFF2-40B4-BE49-F238E27FC236}">
                <a16:creationId xmlns:a16="http://schemas.microsoft.com/office/drawing/2014/main" id="{415BD3C4-9F1B-9E42-44C8-0DCF085BED25}"/>
              </a:ext>
            </a:extLst>
          </p:cNvPr>
          <p:cNvSpPr>
            <a:spLocks noChangeArrowheads="1"/>
          </p:cNvSpPr>
          <p:nvPr/>
        </p:nvSpPr>
        <p:spPr bwMode="auto">
          <a:xfrm>
            <a:off x="71438" y="2786063"/>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defRPr>
                <a:solidFill>
                  <a:schemeClr val="tx1"/>
                </a:solidFill>
                <a:latin typeface="Malgun Gothic" panose="020B0503020000020004" pitchFamily="34" charset="-127"/>
                <a:ea typeface="Malgun Gothic" panose="020B0503020000020004" pitchFamily="34" charset="-127"/>
              </a:defRPr>
            </a:lvl1pPr>
            <a:lvl2pPr marL="742950" indent="-285750">
              <a:defRPr>
                <a:solidFill>
                  <a:schemeClr val="tx1"/>
                </a:solidFill>
                <a:latin typeface="Malgun Gothic" panose="020B0503020000020004" pitchFamily="34" charset="-127"/>
                <a:ea typeface="Malgun Gothic" panose="020B0503020000020004" pitchFamily="34" charset="-127"/>
              </a:defRPr>
            </a:lvl2pPr>
            <a:lvl3pPr marL="1143000" indent="-228600">
              <a:defRPr>
                <a:solidFill>
                  <a:schemeClr val="tx1"/>
                </a:solidFill>
                <a:latin typeface="Malgun Gothic" panose="020B0503020000020004" pitchFamily="34" charset="-127"/>
                <a:ea typeface="Malgun Gothic" panose="020B0503020000020004" pitchFamily="34" charset="-127"/>
              </a:defRPr>
            </a:lvl3pPr>
            <a:lvl4pPr marL="1600200" indent="-228600">
              <a:defRPr>
                <a:solidFill>
                  <a:schemeClr val="tx1"/>
                </a:solidFill>
                <a:latin typeface="Malgun Gothic" panose="020B0503020000020004" pitchFamily="34" charset="-127"/>
                <a:ea typeface="Malgun Gothic" panose="020B0503020000020004" pitchFamily="34" charset="-127"/>
              </a:defRPr>
            </a:lvl4pPr>
            <a:lvl5pPr marL="2057400" indent="-228600">
              <a:defRPr>
                <a:solidFill>
                  <a:schemeClr val="tx1"/>
                </a:solidFill>
                <a:latin typeface="Malgun Gothic" panose="020B0503020000020004" pitchFamily="34" charset="-127"/>
                <a:ea typeface="Malgun Gothic" panose="020B0503020000020004" pitchFamily="34" charset="-127"/>
              </a:defRPr>
            </a:lvl5pPr>
            <a:lvl6pPr marL="25146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6pPr>
            <a:lvl7pPr marL="29718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7pPr>
            <a:lvl8pPr marL="34290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8pPr>
            <a:lvl9pPr marL="38862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9pPr>
          </a:lstStyle>
          <a:p>
            <a:pPr eaLnBrk="1" latinLnBrk="1" hangingPunct="1"/>
            <a:endParaRPr lang="ar-SA" altLang="fr-FR"/>
          </a:p>
        </p:txBody>
      </p:sp>
      <p:sp>
        <p:nvSpPr>
          <p:cNvPr id="17414" name="Rectangle 321">
            <a:extLst>
              <a:ext uri="{FF2B5EF4-FFF2-40B4-BE49-F238E27FC236}">
                <a16:creationId xmlns:a16="http://schemas.microsoft.com/office/drawing/2014/main" id="{F409AA0D-661B-7C8E-A6DE-CE25C44F0036}"/>
              </a:ext>
            </a:extLst>
          </p:cNvPr>
          <p:cNvSpPr>
            <a:spLocks noChangeArrowheads="1"/>
          </p:cNvSpPr>
          <p:nvPr/>
        </p:nvSpPr>
        <p:spPr bwMode="auto">
          <a:xfrm>
            <a:off x="3851275" y="1989138"/>
            <a:ext cx="1579563" cy="428625"/>
          </a:xfrm>
          <a:prstGeom prst="rect">
            <a:avLst/>
          </a:prstGeom>
          <a:solidFill>
            <a:srgbClr val="FFFFFF"/>
          </a:solidFill>
          <a:ln w="9525">
            <a:solidFill>
              <a:srgbClr val="000000"/>
            </a:solidFill>
            <a:miter lim="800000"/>
            <a:headEnd/>
            <a:tailEnd/>
          </a:ln>
        </p:spPr>
        <p:txBody>
          <a:bodyPr/>
          <a:lstStyle>
            <a:lvl1pPr>
              <a:defRPr>
                <a:solidFill>
                  <a:schemeClr val="tx1"/>
                </a:solidFill>
                <a:latin typeface="Malgun Gothic" panose="020B0503020000020004" pitchFamily="34" charset="-127"/>
                <a:ea typeface="Malgun Gothic" panose="020B0503020000020004" pitchFamily="34" charset="-127"/>
              </a:defRPr>
            </a:lvl1pPr>
            <a:lvl2pPr marL="742950" indent="-285750">
              <a:defRPr>
                <a:solidFill>
                  <a:schemeClr val="tx1"/>
                </a:solidFill>
                <a:latin typeface="Malgun Gothic" panose="020B0503020000020004" pitchFamily="34" charset="-127"/>
                <a:ea typeface="Malgun Gothic" panose="020B0503020000020004" pitchFamily="34" charset="-127"/>
              </a:defRPr>
            </a:lvl2pPr>
            <a:lvl3pPr marL="1143000" indent="-228600">
              <a:defRPr>
                <a:solidFill>
                  <a:schemeClr val="tx1"/>
                </a:solidFill>
                <a:latin typeface="Malgun Gothic" panose="020B0503020000020004" pitchFamily="34" charset="-127"/>
                <a:ea typeface="Malgun Gothic" panose="020B0503020000020004" pitchFamily="34" charset="-127"/>
              </a:defRPr>
            </a:lvl3pPr>
            <a:lvl4pPr marL="1600200" indent="-228600">
              <a:defRPr>
                <a:solidFill>
                  <a:schemeClr val="tx1"/>
                </a:solidFill>
                <a:latin typeface="Malgun Gothic" panose="020B0503020000020004" pitchFamily="34" charset="-127"/>
                <a:ea typeface="Malgun Gothic" panose="020B0503020000020004" pitchFamily="34" charset="-127"/>
              </a:defRPr>
            </a:lvl4pPr>
            <a:lvl5pPr marL="2057400" indent="-228600">
              <a:defRPr>
                <a:solidFill>
                  <a:schemeClr val="tx1"/>
                </a:solidFill>
                <a:latin typeface="Malgun Gothic" panose="020B0503020000020004" pitchFamily="34" charset="-127"/>
                <a:ea typeface="Malgun Gothic" panose="020B0503020000020004" pitchFamily="34" charset="-127"/>
              </a:defRPr>
            </a:lvl5pPr>
            <a:lvl6pPr marL="25146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6pPr>
            <a:lvl7pPr marL="29718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7pPr>
            <a:lvl8pPr marL="34290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8pPr>
            <a:lvl9pPr marL="38862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9pPr>
          </a:lstStyle>
          <a:p>
            <a:pPr algn="ctr" rtl="1" eaLnBrk="1" latinLnBrk="1" hangingPunct="1"/>
            <a:r>
              <a:rPr lang="ar-DZ" altLang="ko-KR" sz="1400">
                <a:latin typeface="Sakkal Majalla" panose="02000000000000000000" pitchFamily="2" charset="-78"/>
                <a:cs typeface="Sakkal Majalla" panose="02000000000000000000" pitchFamily="2" charset="-78"/>
              </a:rPr>
              <a:t>الإقامة</a:t>
            </a:r>
            <a:endParaRPr lang="ar-DZ" altLang="ko-KR"/>
          </a:p>
        </p:txBody>
      </p:sp>
      <p:sp>
        <p:nvSpPr>
          <p:cNvPr id="17415" name="Rectangle 212">
            <a:extLst>
              <a:ext uri="{FF2B5EF4-FFF2-40B4-BE49-F238E27FC236}">
                <a16:creationId xmlns:a16="http://schemas.microsoft.com/office/drawing/2014/main" id="{D9D2714D-AD60-80C7-EE6F-02684D3AD579}"/>
              </a:ext>
            </a:extLst>
          </p:cNvPr>
          <p:cNvSpPr>
            <a:spLocks noChangeArrowheads="1"/>
          </p:cNvSpPr>
          <p:nvPr/>
        </p:nvSpPr>
        <p:spPr bwMode="auto">
          <a:xfrm>
            <a:off x="1951038" y="1531938"/>
            <a:ext cx="1579562" cy="428625"/>
          </a:xfrm>
          <a:prstGeom prst="rect">
            <a:avLst/>
          </a:prstGeom>
          <a:solidFill>
            <a:srgbClr val="FFFFFF"/>
          </a:solidFill>
          <a:ln w="9525">
            <a:solidFill>
              <a:srgbClr val="000000"/>
            </a:solidFill>
            <a:miter lim="800000"/>
            <a:headEnd/>
            <a:tailEnd/>
          </a:ln>
        </p:spPr>
        <p:txBody>
          <a:bodyPr/>
          <a:lstStyle>
            <a:lvl1pPr>
              <a:defRPr>
                <a:solidFill>
                  <a:schemeClr val="tx1"/>
                </a:solidFill>
                <a:latin typeface="Malgun Gothic" panose="020B0503020000020004" pitchFamily="34" charset="-127"/>
                <a:ea typeface="Malgun Gothic" panose="020B0503020000020004" pitchFamily="34" charset="-127"/>
              </a:defRPr>
            </a:lvl1pPr>
            <a:lvl2pPr marL="742950" indent="-285750">
              <a:defRPr>
                <a:solidFill>
                  <a:schemeClr val="tx1"/>
                </a:solidFill>
                <a:latin typeface="Malgun Gothic" panose="020B0503020000020004" pitchFamily="34" charset="-127"/>
                <a:ea typeface="Malgun Gothic" panose="020B0503020000020004" pitchFamily="34" charset="-127"/>
              </a:defRPr>
            </a:lvl2pPr>
            <a:lvl3pPr marL="1143000" indent="-228600">
              <a:defRPr>
                <a:solidFill>
                  <a:schemeClr val="tx1"/>
                </a:solidFill>
                <a:latin typeface="Malgun Gothic" panose="020B0503020000020004" pitchFamily="34" charset="-127"/>
                <a:ea typeface="Malgun Gothic" panose="020B0503020000020004" pitchFamily="34" charset="-127"/>
              </a:defRPr>
            </a:lvl3pPr>
            <a:lvl4pPr marL="1600200" indent="-228600">
              <a:defRPr>
                <a:solidFill>
                  <a:schemeClr val="tx1"/>
                </a:solidFill>
                <a:latin typeface="Malgun Gothic" panose="020B0503020000020004" pitchFamily="34" charset="-127"/>
                <a:ea typeface="Malgun Gothic" panose="020B0503020000020004" pitchFamily="34" charset="-127"/>
              </a:defRPr>
            </a:lvl4pPr>
            <a:lvl5pPr marL="2057400" indent="-228600">
              <a:defRPr>
                <a:solidFill>
                  <a:schemeClr val="tx1"/>
                </a:solidFill>
                <a:latin typeface="Malgun Gothic" panose="020B0503020000020004" pitchFamily="34" charset="-127"/>
                <a:ea typeface="Malgun Gothic" panose="020B0503020000020004" pitchFamily="34" charset="-127"/>
              </a:defRPr>
            </a:lvl5pPr>
            <a:lvl6pPr marL="25146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6pPr>
            <a:lvl7pPr marL="29718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7pPr>
            <a:lvl8pPr marL="34290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8pPr>
            <a:lvl9pPr marL="38862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9pPr>
          </a:lstStyle>
          <a:p>
            <a:pPr eaLnBrk="1" latinLnBrk="1" hangingPunct="1"/>
            <a:endParaRPr lang="ar-DZ" altLang="ko-KR" sz="1400">
              <a:latin typeface="Sakkal Majalla" panose="02000000000000000000" pitchFamily="2" charset="-78"/>
              <a:cs typeface="Sakkal Majalla" panose="02000000000000000000" pitchFamily="2" charset="-78"/>
            </a:endParaRPr>
          </a:p>
          <a:p>
            <a:pPr algn="ctr" rtl="1"/>
            <a:r>
              <a:rPr lang="ar-DZ" altLang="ko-KR" sz="1400">
                <a:latin typeface="Sakkal Majalla" panose="02000000000000000000" pitchFamily="2" charset="-78"/>
                <a:cs typeface="Sakkal Majalla" panose="02000000000000000000" pitchFamily="2" charset="-78"/>
              </a:rPr>
              <a:t>شركات السياحة</a:t>
            </a:r>
            <a:endParaRPr lang="ar-DZ" altLang="ko-KR"/>
          </a:p>
        </p:txBody>
      </p:sp>
      <p:sp>
        <p:nvSpPr>
          <p:cNvPr id="17416" name="Rectangle 320">
            <a:extLst>
              <a:ext uri="{FF2B5EF4-FFF2-40B4-BE49-F238E27FC236}">
                <a16:creationId xmlns:a16="http://schemas.microsoft.com/office/drawing/2014/main" id="{91183FB4-4D60-7D36-6100-512A17308142}"/>
              </a:ext>
            </a:extLst>
          </p:cNvPr>
          <p:cNvSpPr>
            <a:spLocks noChangeArrowheads="1"/>
          </p:cNvSpPr>
          <p:nvPr/>
        </p:nvSpPr>
        <p:spPr bwMode="auto">
          <a:xfrm>
            <a:off x="5773738" y="1531938"/>
            <a:ext cx="1579562" cy="573087"/>
          </a:xfrm>
          <a:prstGeom prst="rect">
            <a:avLst/>
          </a:prstGeom>
          <a:solidFill>
            <a:srgbClr val="FFFFFF"/>
          </a:solidFill>
          <a:ln w="9525">
            <a:solidFill>
              <a:srgbClr val="000000"/>
            </a:solidFill>
            <a:miter lim="800000"/>
            <a:headEnd/>
            <a:tailEnd/>
          </a:ln>
        </p:spPr>
        <p:txBody>
          <a:bodyPr/>
          <a:lstStyle>
            <a:lvl1pPr>
              <a:defRPr>
                <a:solidFill>
                  <a:schemeClr val="tx1"/>
                </a:solidFill>
                <a:latin typeface="Malgun Gothic" panose="020B0503020000020004" pitchFamily="34" charset="-127"/>
                <a:ea typeface="Malgun Gothic" panose="020B0503020000020004" pitchFamily="34" charset="-127"/>
              </a:defRPr>
            </a:lvl1pPr>
            <a:lvl2pPr marL="742950" indent="-285750">
              <a:defRPr>
                <a:solidFill>
                  <a:schemeClr val="tx1"/>
                </a:solidFill>
                <a:latin typeface="Malgun Gothic" panose="020B0503020000020004" pitchFamily="34" charset="-127"/>
                <a:ea typeface="Malgun Gothic" panose="020B0503020000020004" pitchFamily="34" charset="-127"/>
              </a:defRPr>
            </a:lvl2pPr>
            <a:lvl3pPr marL="1143000" indent="-228600">
              <a:defRPr>
                <a:solidFill>
                  <a:schemeClr val="tx1"/>
                </a:solidFill>
                <a:latin typeface="Malgun Gothic" panose="020B0503020000020004" pitchFamily="34" charset="-127"/>
                <a:ea typeface="Malgun Gothic" panose="020B0503020000020004" pitchFamily="34" charset="-127"/>
              </a:defRPr>
            </a:lvl3pPr>
            <a:lvl4pPr marL="1600200" indent="-228600">
              <a:defRPr>
                <a:solidFill>
                  <a:schemeClr val="tx1"/>
                </a:solidFill>
                <a:latin typeface="Malgun Gothic" panose="020B0503020000020004" pitchFamily="34" charset="-127"/>
                <a:ea typeface="Malgun Gothic" panose="020B0503020000020004" pitchFamily="34" charset="-127"/>
              </a:defRPr>
            </a:lvl4pPr>
            <a:lvl5pPr marL="2057400" indent="-228600">
              <a:defRPr>
                <a:solidFill>
                  <a:schemeClr val="tx1"/>
                </a:solidFill>
                <a:latin typeface="Malgun Gothic" panose="020B0503020000020004" pitchFamily="34" charset="-127"/>
                <a:ea typeface="Malgun Gothic" panose="020B0503020000020004" pitchFamily="34" charset="-127"/>
              </a:defRPr>
            </a:lvl5pPr>
            <a:lvl6pPr marL="25146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6pPr>
            <a:lvl7pPr marL="29718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7pPr>
            <a:lvl8pPr marL="34290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8pPr>
            <a:lvl9pPr marL="38862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9pPr>
          </a:lstStyle>
          <a:p>
            <a:pPr eaLnBrk="1" latinLnBrk="1" hangingPunct="1"/>
            <a:endParaRPr lang="ar-DZ" altLang="ko-KR" sz="1400">
              <a:latin typeface="Sakkal Majalla" panose="02000000000000000000" pitchFamily="2" charset="-78"/>
              <a:cs typeface="Sakkal Majalla" panose="02000000000000000000" pitchFamily="2" charset="-78"/>
            </a:endParaRPr>
          </a:p>
          <a:p>
            <a:pPr algn="ctr" rtl="1"/>
            <a:r>
              <a:rPr lang="ar-DZ" altLang="ko-KR" sz="1400">
                <a:latin typeface="Sakkal Majalla" panose="02000000000000000000" pitchFamily="2" charset="-78"/>
                <a:cs typeface="Sakkal Majalla" panose="02000000000000000000" pitchFamily="2" charset="-78"/>
              </a:rPr>
              <a:t>الإعاشة</a:t>
            </a:r>
            <a:endParaRPr lang="fr-FR" altLang="ko-KR" sz="800"/>
          </a:p>
        </p:txBody>
      </p:sp>
      <p:sp>
        <p:nvSpPr>
          <p:cNvPr id="17417" name="Rectangle 105">
            <a:extLst>
              <a:ext uri="{FF2B5EF4-FFF2-40B4-BE49-F238E27FC236}">
                <a16:creationId xmlns:a16="http://schemas.microsoft.com/office/drawing/2014/main" id="{B135105C-5018-C3AB-7107-4045DA3F3995}"/>
              </a:ext>
            </a:extLst>
          </p:cNvPr>
          <p:cNvSpPr>
            <a:spLocks noChangeArrowheads="1"/>
          </p:cNvSpPr>
          <p:nvPr/>
        </p:nvSpPr>
        <p:spPr bwMode="auto">
          <a:xfrm>
            <a:off x="5773738" y="2790825"/>
            <a:ext cx="1579562" cy="428625"/>
          </a:xfrm>
          <a:prstGeom prst="rect">
            <a:avLst/>
          </a:prstGeom>
          <a:solidFill>
            <a:srgbClr val="FFFFFF"/>
          </a:solidFill>
          <a:ln w="9525">
            <a:solidFill>
              <a:srgbClr val="000000"/>
            </a:solidFill>
            <a:miter lim="800000"/>
            <a:headEnd/>
            <a:tailEnd/>
          </a:ln>
        </p:spPr>
        <p:txBody>
          <a:bodyPr/>
          <a:lstStyle>
            <a:lvl1pPr>
              <a:defRPr>
                <a:solidFill>
                  <a:schemeClr val="tx1"/>
                </a:solidFill>
                <a:latin typeface="Malgun Gothic" panose="020B0503020000020004" pitchFamily="34" charset="-127"/>
                <a:ea typeface="Malgun Gothic" panose="020B0503020000020004" pitchFamily="34" charset="-127"/>
              </a:defRPr>
            </a:lvl1pPr>
            <a:lvl2pPr marL="742950" indent="-285750">
              <a:defRPr>
                <a:solidFill>
                  <a:schemeClr val="tx1"/>
                </a:solidFill>
                <a:latin typeface="Malgun Gothic" panose="020B0503020000020004" pitchFamily="34" charset="-127"/>
                <a:ea typeface="Malgun Gothic" panose="020B0503020000020004" pitchFamily="34" charset="-127"/>
              </a:defRPr>
            </a:lvl2pPr>
            <a:lvl3pPr marL="1143000" indent="-228600">
              <a:defRPr>
                <a:solidFill>
                  <a:schemeClr val="tx1"/>
                </a:solidFill>
                <a:latin typeface="Malgun Gothic" panose="020B0503020000020004" pitchFamily="34" charset="-127"/>
                <a:ea typeface="Malgun Gothic" panose="020B0503020000020004" pitchFamily="34" charset="-127"/>
              </a:defRPr>
            </a:lvl3pPr>
            <a:lvl4pPr marL="1600200" indent="-228600">
              <a:defRPr>
                <a:solidFill>
                  <a:schemeClr val="tx1"/>
                </a:solidFill>
                <a:latin typeface="Malgun Gothic" panose="020B0503020000020004" pitchFamily="34" charset="-127"/>
                <a:ea typeface="Malgun Gothic" panose="020B0503020000020004" pitchFamily="34" charset="-127"/>
              </a:defRPr>
            </a:lvl4pPr>
            <a:lvl5pPr marL="2057400" indent="-228600">
              <a:defRPr>
                <a:solidFill>
                  <a:schemeClr val="tx1"/>
                </a:solidFill>
                <a:latin typeface="Malgun Gothic" panose="020B0503020000020004" pitchFamily="34" charset="-127"/>
                <a:ea typeface="Malgun Gothic" panose="020B0503020000020004" pitchFamily="34" charset="-127"/>
              </a:defRPr>
            </a:lvl5pPr>
            <a:lvl6pPr marL="25146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6pPr>
            <a:lvl7pPr marL="29718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7pPr>
            <a:lvl8pPr marL="34290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8pPr>
            <a:lvl9pPr marL="38862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9pPr>
          </a:lstStyle>
          <a:p>
            <a:pPr algn="ctr" rtl="1" eaLnBrk="1" latinLnBrk="1" hangingPunct="1"/>
            <a:r>
              <a:rPr lang="ar-DZ" altLang="ko-KR" sz="1400">
                <a:latin typeface="Sakkal Majalla" panose="02000000000000000000" pitchFamily="2" charset="-78"/>
                <a:cs typeface="Sakkal Majalla" panose="02000000000000000000" pitchFamily="2" charset="-78"/>
              </a:rPr>
              <a:t>النقل</a:t>
            </a:r>
            <a:endParaRPr lang="ar-DZ" altLang="ko-KR"/>
          </a:p>
        </p:txBody>
      </p:sp>
      <p:sp>
        <p:nvSpPr>
          <p:cNvPr id="17418" name="Rectangle 100">
            <a:extLst>
              <a:ext uri="{FF2B5EF4-FFF2-40B4-BE49-F238E27FC236}">
                <a16:creationId xmlns:a16="http://schemas.microsoft.com/office/drawing/2014/main" id="{AD6DC39D-5087-BB1F-D02E-59CFFD5F10F1}"/>
              </a:ext>
            </a:extLst>
          </p:cNvPr>
          <p:cNvSpPr>
            <a:spLocks noChangeArrowheads="1"/>
          </p:cNvSpPr>
          <p:nvPr/>
        </p:nvSpPr>
        <p:spPr bwMode="auto">
          <a:xfrm>
            <a:off x="5773738" y="3556000"/>
            <a:ext cx="1579562" cy="430213"/>
          </a:xfrm>
          <a:prstGeom prst="rect">
            <a:avLst/>
          </a:prstGeom>
          <a:solidFill>
            <a:srgbClr val="FFFFFF"/>
          </a:solidFill>
          <a:ln w="9525">
            <a:solidFill>
              <a:srgbClr val="000000"/>
            </a:solidFill>
            <a:miter lim="800000"/>
            <a:headEnd/>
            <a:tailEnd/>
          </a:ln>
        </p:spPr>
        <p:txBody>
          <a:bodyPr/>
          <a:lstStyle>
            <a:lvl1pPr>
              <a:defRPr>
                <a:solidFill>
                  <a:schemeClr val="tx1"/>
                </a:solidFill>
                <a:latin typeface="Malgun Gothic" panose="020B0503020000020004" pitchFamily="34" charset="-127"/>
                <a:ea typeface="Malgun Gothic" panose="020B0503020000020004" pitchFamily="34" charset="-127"/>
              </a:defRPr>
            </a:lvl1pPr>
            <a:lvl2pPr marL="742950" indent="-285750">
              <a:defRPr>
                <a:solidFill>
                  <a:schemeClr val="tx1"/>
                </a:solidFill>
                <a:latin typeface="Malgun Gothic" panose="020B0503020000020004" pitchFamily="34" charset="-127"/>
                <a:ea typeface="Malgun Gothic" panose="020B0503020000020004" pitchFamily="34" charset="-127"/>
              </a:defRPr>
            </a:lvl2pPr>
            <a:lvl3pPr marL="1143000" indent="-228600">
              <a:defRPr>
                <a:solidFill>
                  <a:schemeClr val="tx1"/>
                </a:solidFill>
                <a:latin typeface="Malgun Gothic" panose="020B0503020000020004" pitchFamily="34" charset="-127"/>
                <a:ea typeface="Malgun Gothic" panose="020B0503020000020004" pitchFamily="34" charset="-127"/>
              </a:defRPr>
            </a:lvl3pPr>
            <a:lvl4pPr marL="1600200" indent="-228600">
              <a:defRPr>
                <a:solidFill>
                  <a:schemeClr val="tx1"/>
                </a:solidFill>
                <a:latin typeface="Malgun Gothic" panose="020B0503020000020004" pitchFamily="34" charset="-127"/>
                <a:ea typeface="Malgun Gothic" panose="020B0503020000020004" pitchFamily="34" charset="-127"/>
              </a:defRPr>
            </a:lvl4pPr>
            <a:lvl5pPr marL="2057400" indent="-228600">
              <a:defRPr>
                <a:solidFill>
                  <a:schemeClr val="tx1"/>
                </a:solidFill>
                <a:latin typeface="Malgun Gothic" panose="020B0503020000020004" pitchFamily="34" charset="-127"/>
                <a:ea typeface="Malgun Gothic" panose="020B0503020000020004" pitchFamily="34" charset="-127"/>
              </a:defRPr>
            </a:lvl5pPr>
            <a:lvl6pPr marL="25146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6pPr>
            <a:lvl7pPr marL="29718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7pPr>
            <a:lvl8pPr marL="34290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8pPr>
            <a:lvl9pPr marL="38862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9pPr>
          </a:lstStyle>
          <a:p>
            <a:pPr algn="ctr" rtl="1" eaLnBrk="1" latinLnBrk="1" hangingPunct="1"/>
            <a:r>
              <a:rPr lang="ar-DZ" altLang="ko-KR" sz="1400">
                <a:latin typeface="Sakkal Majalla" panose="02000000000000000000" pitchFamily="2" charset="-78"/>
                <a:cs typeface="Sakkal Majalla" panose="02000000000000000000" pitchFamily="2" charset="-78"/>
              </a:rPr>
              <a:t>الترفيه</a:t>
            </a:r>
            <a:endParaRPr lang="ar-DZ" altLang="ko-KR"/>
          </a:p>
        </p:txBody>
      </p:sp>
      <p:sp>
        <p:nvSpPr>
          <p:cNvPr id="17419" name="Rectangle 204">
            <a:extLst>
              <a:ext uri="{FF2B5EF4-FFF2-40B4-BE49-F238E27FC236}">
                <a16:creationId xmlns:a16="http://schemas.microsoft.com/office/drawing/2014/main" id="{3290428E-7065-EC6B-6C8C-6FFEE9BD9CF7}"/>
              </a:ext>
            </a:extLst>
          </p:cNvPr>
          <p:cNvSpPr>
            <a:spLocks noChangeArrowheads="1"/>
          </p:cNvSpPr>
          <p:nvPr/>
        </p:nvSpPr>
        <p:spPr bwMode="auto">
          <a:xfrm>
            <a:off x="1951038" y="2790825"/>
            <a:ext cx="1579562" cy="428625"/>
          </a:xfrm>
          <a:prstGeom prst="rect">
            <a:avLst/>
          </a:prstGeom>
          <a:solidFill>
            <a:srgbClr val="FFFFFF"/>
          </a:solidFill>
          <a:ln w="9525">
            <a:solidFill>
              <a:srgbClr val="000000"/>
            </a:solidFill>
            <a:miter lim="800000"/>
            <a:headEnd/>
            <a:tailEnd/>
          </a:ln>
        </p:spPr>
        <p:txBody>
          <a:bodyPr/>
          <a:lstStyle>
            <a:lvl1pPr>
              <a:defRPr>
                <a:solidFill>
                  <a:schemeClr val="tx1"/>
                </a:solidFill>
                <a:latin typeface="Malgun Gothic" panose="020B0503020000020004" pitchFamily="34" charset="-127"/>
                <a:ea typeface="Malgun Gothic" panose="020B0503020000020004" pitchFamily="34" charset="-127"/>
              </a:defRPr>
            </a:lvl1pPr>
            <a:lvl2pPr marL="742950" indent="-285750">
              <a:defRPr>
                <a:solidFill>
                  <a:schemeClr val="tx1"/>
                </a:solidFill>
                <a:latin typeface="Malgun Gothic" panose="020B0503020000020004" pitchFamily="34" charset="-127"/>
                <a:ea typeface="Malgun Gothic" panose="020B0503020000020004" pitchFamily="34" charset="-127"/>
              </a:defRPr>
            </a:lvl2pPr>
            <a:lvl3pPr marL="1143000" indent="-228600">
              <a:defRPr>
                <a:solidFill>
                  <a:schemeClr val="tx1"/>
                </a:solidFill>
                <a:latin typeface="Malgun Gothic" panose="020B0503020000020004" pitchFamily="34" charset="-127"/>
                <a:ea typeface="Malgun Gothic" panose="020B0503020000020004" pitchFamily="34" charset="-127"/>
              </a:defRPr>
            </a:lvl3pPr>
            <a:lvl4pPr marL="1600200" indent="-228600">
              <a:defRPr>
                <a:solidFill>
                  <a:schemeClr val="tx1"/>
                </a:solidFill>
                <a:latin typeface="Malgun Gothic" panose="020B0503020000020004" pitchFamily="34" charset="-127"/>
                <a:ea typeface="Malgun Gothic" panose="020B0503020000020004" pitchFamily="34" charset="-127"/>
              </a:defRPr>
            </a:lvl4pPr>
            <a:lvl5pPr marL="2057400" indent="-228600">
              <a:defRPr>
                <a:solidFill>
                  <a:schemeClr val="tx1"/>
                </a:solidFill>
                <a:latin typeface="Malgun Gothic" panose="020B0503020000020004" pitchFamily="34" charset="-127"/>
                <a:ea typeface="Malgun Gothic" panose="020B0503020000020004" pitchFamily="34" charset="-127"/>
              </a:defRPr>
            </a:lvl5pPr>
            <a:lvl6pPr marL="25146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6pPr>
            <a:lvl7pPr marL="29718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7pPr>
            <a:lvl8pPr marL="34290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8pPr>
            <a:lvl9pPr marL="38862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9pPr>
          </a:lstStyle>
          <a:p>
            <a:pPr algn="ctr" rtl="1" eaLnBrk="1" latinLnBrk="1" hangingPunct="1"/>
            <a:r>
              <a:rPr lang="ar-DZ" altLang="ko-KR" sz="1400">
                <a:latin typeface="Sakkal Majalla" panose="02000000000000000000" pitchFamily="2" charset="-78"/>
                <a:cs typeface="Sakkal Majalla" panose="02000000000000000000" pitchFamily="2" charset="-78"/>
              </a:rPr>
              <a:t>التسوق السياحي</a:t>
            </a:r>
            <a:endParaRPr lang="ar-DZ" altLang="ko-KR"/>
          </a:p>
        </p:txBody>
      </p:sp>
      <p:sp>
        <p:nvSpPr>
          <p:cNvPr id="17420" name="Rectangle 102">
            <a:extLst>
              <a:ext uri="{FF2B5EF4-FFF2-40B4-BE49-F238E27FC236}">
                <a16:creationId xmlns:a16="http://schemas.microsoft.com/office/drawing/2014/main" id="{023858A1-CEFF-A3C7-C6B2-24406D1CD4B1}"/>
              </a:ext>
            </a:extLst>
          </p:cNvPr>
          <p:cNvSpPr>
            <a:spLocks noChangeArrowheads="1"/>
          </p:cNvSpPr>
          <p:nvPr/>
        </p:nvSpPr>
        <p:spPr bwMode="auto">
          <a:xfrm>
            <a:off x="1951038" y="3556000"/>
            <a:ext cx="1579562" cy="428625"/>
          </a:xfrm>
          <a:prstGeom prst="rect">
            <a:avLst/>
          </a:prstGeom>
          <a:solidFill>
            <a:srgbClr val="FFFFFF"/>
          </a:solidFill>
          <a:ln w="9525">
            <a:solidFill>
              <a:srgbClr val="000000"/>
            </a:solidFill>
            <a:miter lim="800000"/>
            <a:headEnd/>
            <a:tailEnd/>
          </a:ln>
        </p:spPr>
        <p:txBody>
          <a:bodyPr/>
          <a:lstStyle>
            <a:lvl1pPr>
              <a:defRPr>
                <a:solidFill>
                  <a:schemeClr val="tx1"/>
                </a:solidFill>
                <a:latin typeface="Malgun Gothic" panose="020B0503020000020004" pitchFamily="34" charset="-127"/>
                <a:ea typeface="Malgun Gothic" panose="020B0503020000020004" pitchFamily="34" charset="-127"/>
              </a:defRPr>
            </a:lvl1pPr>
            <a:lvl2pPr marL="742950" indent="-285750">
              <a:defRPr>
                <a:solidFill>
                  <a:schemeClr val="tx1"/>
                </a:solidFill>
                <a:latin typeface="Malgun Gothic" panose="020B0503020000020004" pitchFamily="34" charset="-127"/>
                <a:ea typeface="Malgun Gothic" panose="020B0503020000020004" pitchFamily="34" charset="-127"/>
              </a:defRPr>
            </a:lvl2pPr>
            <a:lvl3pPr marL="1143000" indent="-228600">
              <a:defRPr>
                <a:solidFill>
                  <a:schemeClr val="tx1"/>
                </a:solidFill>
                <a:latin typeface="Malgun Gothic" panose="020B0503020000020004" pitchFamily="34" charset="-127"/>
                <a:ea typeface="Malgun Gothic" panose="020B0503020000020004" pitchFamily="34" charset="-127"/>
              </a:defRPr>
            </a:lvl3pPr>
            <a:lvl4pPr marL="1600200" indent="-228600">
              <a:defRPr>
                <a:solidFill>
                  <a:schemeClr val="tx1"/>
                </a:solidFill>
                <a:latin typeface="Malgun Gothic" panose="020B0503020000020004" pitchFamily="34" charset="-127"/>
                <a:ea typeface="Malgun Gothic" panose="020B0503020000020004" pitchFamily="34" charset="-127"/>
              </a:defRPr>
            </a:lvl4pPr>
            <a:lvl5pPr marL="2057400" indent="-228600">
              <a:defRPr>
                <a:solidFill>
                  <a:schemeClr val="tx1"/>
                </a:solidFill>
                <a:latin typeface="Malgun Gothic" panose="020B0503020000020004" pitchFamily="34" charset="-127"/>
                <a:ea typeface="Malgun Gothic" panose="020B0503020000020004" pitchFamily="34" charset="-127"/>
              </a:defRPr>
            </a:lvl5pPr>
            <a:lvl6pPr marL="25146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6pPr>
            <a:lvl7pPr marL="29718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7pPr>
            <a:lvl8pPr marL="34290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8pPr>
            <a:lvl9pPr marL="38862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9pPr>
          </a:lstStyle>
          <a:p>
            <a:pPr algn="ctr" rtl="1" eaLnBrk="1" latinLnBrk="1" hangingPunct="1"/>
            <a:r>
              <a:rPr lang="ar-DZ" altLang="ko-KR" sz="1400">
                <a:latin typeface="Sakkal Majalla" panose="02000000000000000000" pitchFamily="2" charset="-78"/>
                <a:cs typeface="Sakkal Majalla" panose="02000000000000000000" pitchFamily="2" charset="-78"/>
              </a:rPr>
              <a:t>الاستعلام</a:t>
            </a:r>
            <a:endParaRPr lang="ar-DZ" altLang="ko-KR"/>
          </a:p>
        </p:txBody>
      </p:sp>
      <p:sp>
        <p:nvSpPr>
          <p:cNvPr id="17421" name="Rectangle 101">
            <a:extLst>
              <a:ext uri="{FF2B5EF4-FFF2-40B4-BE49-F238E27FC236}">
                <a16:creationId xmlns:a16="http://schemas.microsoft.com/office/drawing/2014/main" id="{DA61D543-EF1F-11FD-64FE-7117A4D75AFD}"/>
              </a:ext>
            </a:extLst>
          </p:cNvPr>
          <p:cNvSpPr>
            <a:spLocks noChangeArrowheads="1"/>
          </p:cNvSpPr>
          <p:nvPr/>
        </p:nvSpPr>
        <p:spPr bwMode="auto">
          <a:xfrm>
            <a:off x="3851275" y="3556000"/>
            <a:ext cx="1579563" cy="430213"/>
          </a:xfrm>
          <a:prstGeom prst="rect">
            <a:avLst/>
          </a:prstGeom>
          <a:solidFill>
            <a:srgbClr val="FFFFFF"/>
          </a:solidFill>
          <a:ln w="9525">
            <a:solidFill>
              <a:srgbClr val="000000"/>
            </a:solidFill>
            <a:miter lim="800000"/>
            <a:headEnd/>
            <a:tailEnd/>
          </a:ln>
        </p:spPr>
        <p:txBody>
          <a:bodyPr/>
          <a:lstStyle>
            <a:lvl1pPr>
              <a:defRPr>
                <a:solidFill>
                  <a:schemeClr val="tx1"/>
                </a:solidFill>
                <a:latin typeface="Malgun Gothic" panose="020B0503020000020004" pitchFamily="34" charset="-127"/>
                <a:ea typeface="Malgun Gothic" panose="020B0503020000020004" pitchFamily="34" charset="-127"/>
              </a:defRPr>
            </a:lvl1pPr>
            <a:lvl2pPr marL="742950" indent="-285750">
              <a:defRPr>
                <a:solidFill>
                  <a:schemeClr val="tx1"/>
                </a:solidFill>
                <a:latin typeface="Malgun Gothic" panose="020B0503020000020004" pitchFamily="34" charset="-127"/>
                <a:ea typeface="Malgun Gothic" panose="020B0503020000020004" pitchFamily="34" charset="-127"/>
              </a:defRPr>
            </a:lvl2pPr>
            <a:lvl3pPr marL="1143000" indent="-228600">
              <a:defRPr>
                <a:solidFill>
                  <a:schemeClr val="tx1"/>
                </a:solidFill>
                <a:latin typeface="Malgun Gothic" panose="020B0503020000020004" pitchFamily="34" charset="-127"/>
                <a:ea typeface="Malgun Gothic" panose="020B0503020000020004" pitchFamily="34" charset="-127"/>
              </a:defRPr>
            </a:lvl3pPr>
            <a:lvl4pPr marL="1600200" indent="-228600">
              <a:defRPr>
                <a:solidFill>
                  <a:schemeClr val="tx1"/>
                </a:solidFill>
                <a:latin typeface="Malgun Gothic" panose="020B0503020000020004" pitchFamily="34" charset="-127"/>
                <a:ea typeface="Malgun Gothic" panose="020B0503020000020004" pitchFamily="34" charset="-127"/>
              </a:defRPr>
            </a:lvl4pPr>
            <a:lvl5pPr marL="2057400" indent="-228600">
              <a:defRPr>
                <a:solidFill>
                  <a:schemeClr val="tx1"/>
                </a:solidFill>
                <a:latin typeface="Malgun Gothic" panose="020B0503020000020004" pitchFamily="34" charset="-127"/>
                <a:ea typeface="Malgun Gothic" panose="020B0503020000020004" pitchFamily="34" charset="-127"/>
              </a:defRPr>
            </a:lvl5pPr>
            <a:lvl6pPr marL="25146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6pPr>
            <a:lvl7pPr marL="29718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7pPr>
            <a:lvl8pPr marL="34290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8pPr>
            <a:lvl9pPr marL="38862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9pPr>
          </a:lstStyle>
          <a:p>
            <a:pPr algn="ctr" rtl="1" eaLnBrk="1" latinLnBrk="1" hangingPunct="1"/>
            <a:r>
              <a:rPr lang="ar-DZ" altLang="ko-KR" sz="1400">
                <a:latin typeface="Sakkal Majalla" panose="02000000000000000000" pitchFamily="2" charset="-78"/>
                <a:cs typeface="Sakkal Majalla" panose="02000000000000000000" pitchFamily="2" charset="-78"/>
              </a:rPr>
              <a:t>الاتصالات</a:t>
            </a:r>
            <a:endParaRPr lang="ar-DZ" altLang="ko-KR"/>
          </a:p>
        </p:txBody>
      </p:sp>
      <p:sp>
        <p:nvSpPr>
          <p:cNvPr id="17422" name="Ellipse 208">
            <a:extLst>
              <a:ext uri="{FF2B5EF4-FFF2-40B4-BE49-F238E27FC236}">
                <a16:creationId xmlns:a16="http://schemas.microsoft.com/office/drawing/2014/main" id="{92C91FD9-9D23-ECB0-3070-FE6FCBD9FE7F}"/>
              </a:ext>
            </a:extLst>
          </p:cNvPr>
          <p:cNvSpPr>
            <a:spLocks noChangeArrowheads="1"/>
          </p:cNvSpPr>
          <p:nvPr/>
        </p:nvSpPr>
        <p:spPr bwMode="auto">
          <a:xfrm>
            <a:off x="3851275" y="2643188"/>
            <a:ext cx="1579563" cy="890587"/>
          </a:xfrm>
          <a:prstGeom prst="ellipse">
            <a:avLst/>
          </a:prstGeom>
          <a:solidFill>
            <a:srgbClr val="FFFFFF"/>
          </a:solidFill>
          <a:ln w="9525">
            <a:solidFill>
              <a:srgbClr val="000000"/>
            </a:solidFill>
            <a:round/>
            <a:headEnd/>
            <a:tailEnd/>
          </a:ln>
        </p:spPr>
        <p:txBody>
          <a:bodyPr/>
          <a:lstStyle>
            <a:lvl1pPr>
              <a:defRPr>
                <a:solidFill>
                  <a:schemeClr val="tx1"/>
                </a:solidFill>
                <a:latin typeface="Malgun Gothic" panose="020B0503020000020004" pitchFamily="34" charset="-127"/>
                <a:ea typeface="Malgun Gothic" panose="020B0503020000020004" pitchFamily="34" charset="-127"/>
              </a:defRPr>
            </a:lvl1pPr>
            <a:lvl2pPr marL="742950" indent="-285750">
              <a:defRPr>
                <a:solidFill>
                  <a:schemeClr val="tx1"/>
                </a:solidFill>
                <a:latin typeface="Malgun Gothic" panose="020B0503020000020004" pitchFamily="34" charset="-127"/>
                <a:ea typeface="Malgun Gothic" panose="020B0503020000020004" pitchFamily="34" charset="-127"/>
              </a:defRPr>
            </a:lvl2pPr>
            <a:lvl3pPr marL="1143000" indent="-228600">
              <a:defRPr>
                <a:solidFill>
                  <a:schemeClr val="tx1"/>
                </a:solidFill>
                <a:latin typeface="Malgun Gothic" panose="020B0503020000020004" pitchFamily="34" charset="-127"/>
                <a:ea typeface="Malgun Gothic" panose="020B0503020000020004" pitchFamily="34" charset="-127"/>
              </a:defRPr>
            </a:lvl3pPr>
            <a:lvl4pPr marL="1600200" indent="-228600">
              <a:defRPr>
                <a:solidFill>
                  <a:schemeClr val="tx1"/>
                </a:solidFill>
                <a:latin typeface="Malgun Gothic" panose="020B0503020000020004" pitchFamily="34" charset="-127"/>
                <a:ea typeface="Malgun Gothic" panose="020B0503020000020004" pitchFamily="34" charset="-127"/>
              </a:defRPr>
            </a:lvl4pPr>
            <a:lvl5pPr marL="2057400" indent="-228600">
              <a:defRPr>
                <a:solidFill>
                  <a:schemeClr val="tx1"/>
                </a:solidFill>
                <a:latin typeface="Malgun Gothic" panose="020B0503020000020004" pitchFamily="34" charset="-127"/>
                <a:ea typeface="Malgun Gothic" panose="020B0503020000020004" pitchFamily="34" charset="-127"/>
              </a:defRPr>
            </a:lvl5pPr>
            <a:lvl6pPr marL="25146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6pPr>
            <a:lvl7pPr marL="29718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7pPr>
            <a:lvl8pPr marL="34290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8pPr>
            <a:lvl9pPr marL="38862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9pPr>
          </a:lstStyle>
          <a:p>
            <a:endParaRPr lang="fr-FR" altLang="en-US"/>
          </a:p>
        </p:txBody>
      </p:sp>
      <p:sp>
        <p:nvSpPr>
          <p:cNvPr id="17423" name="Rectangle 205">
            <a:extLst>
              <a:ext uri="{FF2B5EF4-FFF2-40B4-BE49-F238E27FC236}">
                <a16:creationId xmlns:a16="http://schemas.microsoft.com/office/drawing/2014/main" id="{FA649DA5-C5CC-F699-449A-61C1C4C7E8B8}"/>
              </a:ext>
            </a:extLst>
          </p:cNvPr>
          <p:cNvSpPr>
            <a:spLocks noChangeArrowheads="1"/>
          </p:cNvSpPr>
          <p:nvPr/>
        </p:nvSpPr>
        <p:spPr bwMode="auto">
          <a:xfrm>
            <a:off x="3994150" y="2790825"/>
            <a:ext cx="1282700" cy="428625"/>
          </a:xfrm>
          <a:prstGeom prst="rect">
            <a:avLst/>
          </a:prstGeom>
          <a:solidFill>
            <a:srgbClr val="FFFFFF"/>
          </a:solidFill>
          <a:ln w="9525">
            <a:solidFill>
              <a:srgbClr val="000000"/>
            </a:solidFill>
            <a:miter lim="800000"/>
            <a:headEnd/>
            <a:tailEnd/>
          </a:ln>
        </p:spPr>
        <p:txBody>
          <a:bodyPr/>
          <a:lstStyle>
            <a:lvl1pPr>
              <a:defRPr>
                <a:solidFill>
                  <a:schemeClr val="tx1"/>
                </a:solidFill>
                <a:latin typeface="Malgun Gothic" panose="020B0503020000020004" pitchFamily="34" charset="-127"/>
                <a:ea typeface="Malgun Gothic" panose="020B0503020000020004" pitchFamily="34" charset="-127"/>
              </a:defRPr>
            </a:lvl1pPr>
            <a:lvl2pPr marL="742950" indent="-285750">
              <a:defRPr>
                <a:solidFill>
                  <a:schemeClr val="tx1"/>
                </a:solidFill>
                <a:latin typeface="Malgun Gothic" panose="020B0503020000020004" pitchFamily="34" charset="-127"/>
                <a:ea typeface="Malgun Gothic" panose="020B0503020000020004" pitchFamily="34" charset="-127"/>
              </a:defRPr>
            </a:lvl2pPr>
            <a:lvl3pPr marL="1143000" indent="-228600">
              <a:defRPr>
                <a:solidFill>
                  <a:schemeClr val="tx1"/>
                </a:solidFill>
                <a:latin typeface="Malgun Gothic" panose="020B0503020000020004" pitchFamily="34" charset="-127"/>
                <a:ea typeface="Malgun Gothic" panose="020B0503020000020004" pitchFamily="34" charset="-127"/>
              </a:defRPr>
            </a:lvl3pPr>
            <a:lvl4pPr marL="1600200" indent="-228600">
              <a:defRPr>
                <a:solidFill>
                  <a:schemeClr val="tx1"/>
                </a:solidFill>
                <a:latin typeface="Malgun Gothic" panose="020B0503020000020004" pitchFamily="34" charset="-127"/>
                <a:ea typeface="Malgun Gothic" panose="020B0503020000020004" pitchFamily="34" charset="-127"/>
              </a:defRPr>
            </a:lvl4pPr>
            <a:lvl5pPr marL="2057400" indent="-228600">
              <a:defRPr>
                <a:solidFill>
                  <a:schemeClr val="tx1"/>
                </a:solidFill>
                <a:latin typeface="Malgun Gothic" panose="020B0503020000020004" pitchFamily="34" charset="-127"/>
                <a:ea typeface="Malgun Gothic" panose="020B0503020000020004" pitchFamily="34" charset="-127"/>
              </a:defRPr>
            </a:lvl5pPr>
            <a:lvl6pPr marL="25146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6pPr>
            <a:lvl7pPr marL="29718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7pPr>
            <a:lvl8pPr marL="34290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8pPr>
            <a:lvl9pPr marL="38862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9pPr>
          </a:lstStyle>
          <a:p>
            <a:pPr algn="ctr" rtl="1" eaLnBrk="1" latinLnBrk="1" hangingPunct="1"/>
            <a:r>
              <a:rPr lang="ar-DZ" altLang="ko-KR" sz="1400">
                <a:latin typeface="Sakkal Majalla" panose="02000000000000000000" pitchFamily="2" charset="-78"/>
                <a:cs typeface="Sakkal Majalla" panose="02000000000000000000" pitchFamily="2" charset="-78"/>
              </a:rPr>
              <a:t>الخدمة</a:t>
            </a:r>
            <a:r>
              <a:rPr lang="ar-DZ" altLang="ko-KR" sz="1600" b="1">
                <a:latin typeface="Arial Unicode MS" panose="020B0604020202020204" pitchFamily="34" charset="-128"/>
                <a:ea typeface="Arial Unicode MS" panose="020B0604020202020204" pitchFamily="34" charset="-128"/>
                <a:cs typeface="Arial Unicode MS" panose="020B0604020202020204" pitchFamily="34" charset="-128"/>
              </a:rPr>
              <a:t> </a:t>
            </a:r>
            <a:r>
              <a:rPr lang="ar-DZ" altLang="ko-KR" sz="1400">
                <a:latin typeface="Sakkal Majalla" panose="02000000000000000000" pitchFamily="2" charset="-78"/>
                <a:cs typeface="Sakkal Majalla" panose="02000000000000000000" pitchFamily="2" charset="-78"/>
              </a:rPr>
              <a:t>السياحية</a:t>
            </a:r>
            <a:endParaRPr lang="ar-DZ" altLang="ko-KR"/>
          </a:p>
        </p:txBody>
      </p:sp>
      <p:cxnSp>
        <p:nvCxnSpPr>
          <p:cNvPr id="17424" name="Connecteur droit avec flèche 209">
            <a:extLst>
              <a:ext uri="{FF2B5EF4-FFF2-40B4-BE49-F238E27FC236}">
                <a16:creationId xmlns:a16="http://schemas.microsoft.com/office/drawing/2014/main" id="{B1ECC233-93AE-5410-2840-22F8A6D3777F}"/>
              </a:ext>
            </a:extLst>
          </p:cNvPr>
          <p:cNvCxnSpPr>
            <a:cxnSpLocks noChangeShapeType="1"/>
          </p:cNvCxnSpPr>
          <p:nvPr/>
        </p:nvCxnSpPr>
        <p:spPr bwMode="auto">
          <a:xfrm flipV="1">
            <a:off x="4613275" y="2446338"/>
            <a:ext cx="0" cy="284162"/>
          </a:xfrm>
          <a:prstGeom prst="straightConnector1">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cxnSp>
        <p:nvCxnSpPr>
          <p:cNvPr id="17425" name="Connecteur droit avec flèche 210">
            <a:extLst>
              <a:ext uri="{FF2B5EF4-FFF2-40B4-BE49-F238E27FC236}">
                <a16:creationId xmlns:a16="http://schemas.microsoft.com/office/drawing/2014/main" id="{86A03B3E-5A71-8203-7F10-ADE1A7B81316}"/>
              </a:ext>
            </a:extLst>
          </p:cNvPr>
          <p:cNvCxnSpPr>
            <a:cxnSpLocks noChangeShapeType="1"/>
          </p:cNvCxnSpPr>
          <p:nvPr/>
        </p:nvCxnSpPr>
        <p:spPr bwMode="auto">
          <a:xfrm flipV="1">
            <a:off x="5276850" y="2195513"/>
            <a:ext cx="882650" cy="558800"/>
          </a:xfrm>
          <a:prstGeom prst="straightConnector1">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cxnSp>
        <p:nvCxnSpPr>
          <p:cNvPr id="17426" name="Connecteur droit avec flèche 206">
            <a:extLst>
              <a:ext uri="{FF2B5EF4-FFF2-40B4-BE49-F238E27FC236}">
                <a16:creationId xmlns:a16="http://schemas.microsoft.com/office/drawing/2014/main" id="{9E90FEC4-F56B-DC8C-4460-90FEAE83D482}"/>
              </a:ext>
            </a:extLst>
          </p:cNvPr>
          <p:cNvCxnSpPr>
            <a:cxnSpLocks noChangeShapeType="1"/>
          </p:cNvCxnSpPr>
          <p:nvPr/>
        </p:nvCxnSpPr>
        <p:spPr bwMode="auto">
          <a:xfrm>
            <a:off x="5430838" y="3005138"/>
            <a:ext cx="342900" cy="0"/>
          </a:xfrm>
          <a:prstGeom prst="straightConnector1">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cxnSp>
        <p:nvCxnSpPr>
          <p:cNvPr id="17427" name="Connecteur droit avec flèche 207">
            <a:extLst>
              <a:ext uri="{FF2B5EF4-FFF2-40B4-BE49-F238E27FC236}">
                <a16:creationId xmlns:a16="http://schemas.microsoft.com/office/drawing/2014/main" id="{1F943DDE-B9E8-208A-8A6D-46A773C4F9EF}"/>
              </a:ext>
            </a:extLst>
          </p:cNvPr>
          <p:cNvCxnSpPr>
            <a:cxnSpLocks noChangeShapeType="1"/>
          </p:cNvCxnSpPr>
          <p:nvPr/>
        </p:nvCxnSpPr>
        <p:spPr bwMode="auto">
          <a:xfrm flipH="1">
            <a:off x="3530600" y="3005138"/>
            <a:ext cx="322263" cy="0"/>
          </a:xfrm>
          <a:prstGeom prst="straightConnector1">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cxnSp>
        <p:nvCxnSpPr>
          <p:cNvPr id="17428" name="Connecteur droit avec flèche 211">
            <a:extLst>
              <a:ext uri="{FF2B5EF4-FFF2-40B4-BE49-F238E27FC236}">
                <a16:creationId xmlns:a16="http://schemas.microsoft.com/office/drawing/2014/main" id="{59916DCB-3B9A-E42F-7B66-C6CD0500F377}"/>
              </a:ext>
            </a:extLst>
          </p:cNvPr>
          <p:cNvCxnSpPr>
            <a:cxnSpLocks noChangeShapeType="1"/>
          </p:cNvCxnSpPr>
          <p:nvPr/>
        </p:nvCxnSpPr>
        <p:spPr bwMode="auto">
          <a:xfrm flipH="1" flipV="1">
            <a:off x="3122613" y="2016125"/>
            <a:ext cx="1012825" cy="736600"/>
          </a:xfrm>
          <a:prstGeom prst="straightConnector1">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cxnSp>
        <p:nvCxnSpPr>
          <p:cNvPr id="17429" name="Connecteur droit avec flèche 99">
            <a:extLst>
              <a:ext uri="{FF2B5EF4-FFF2-40B4-BE49-F238E27FC236}">
                <a16:creationId xmlns:a16="http://schemas.microsoft.com/office/drawing/2014/main" id="{66ACBEBB-11E4-F484-6A09-D0DD5343B45C}"/>
              </a:ext>
            </a:extLst>
          </p:cNvPr>
          <p:cNvCxnSpPr>
            <a:cxnSpLocks noChangeShapeType="1"/>
          </p:cNvCxnSpPr>
          <p:nvPr/>
        </p:nvCxnSpPr>
        <p:spPr bwMode="auto">
          <a:xfrm>
            <a:off x="4613275" y="3355975"/>
            <a:ext cx="0" cy="188913"/>
          </a:xfrm>
          <a:prstGeom prst="straightConnector1">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cxnSp>
        <p:nvCxnSpPr>
          <p:cNvPr id="17430" name="Connecteur droit avec flèche 103">
            <a:extLst>
              <a:ext uri="{FF2B5EF4-FFF2-40B4-BE49-F238E27FC236}">
                <a16:creationId xmlns:a16="http://schemas.microsoft.com/office/drawing/2014/main" id="{79AF70BF-E332-4F3C-D0DA-FE185A586F72}"/>
              </a:ext>
            </a:extLst>
          </p:cNvPr>
          <p:cNvCxnSpPr>
            <a:cxnSpLocks noChangeShapeType="1"/>
          </p:cNvCxnSpPr>
          <p:nvPr/>
        </p:nvCxnSpPr>
        <p:spPr bwMode="auto">
          <a:xfrm flipH="1" flipV="1">
            <a:off x="3530600" y="3746500"/>
            <a:ext cx="322263" cy="12700"/>
          </a:xfrm>
          <a:prstGeom prst="straightConnector1">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cxnSp>
        <p:nvCxnSpPr>
          <p:cNvPr id="17431" name="Connecteur droit avec flèche 104">
            <a:extLst>
              <a:ext uri="{FF2B5EF4-FFF2-40B4-BE49-F238E27FC236}">
                <a16:creationId xmlns:a16="http://schemas.microsoft.com/office/drawing/2014/main" id="{2D92F8FA-C8C5-1D9B-83C1-D37FFC63A274}"/>
              </a:ext>
            </a:extLst>
          </p:cNvPr>
          <p:cNvCxnSpPr>
            <a:cxnSpLocks noChangeShapeType="1"/>
          </p:cNvCxnSpPr>
          <p:nvPr/>
        </p:nvCxnSpPr>
        <p:spPr bwMode="auto">
          <a:xfrm>
            <a:off x="5430838" y="3757613"/>
            <a:ext cx="342900" cy="0"/>
          </a:xfrm>
          <a:prstGeom prst="straightConnector1">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sp>
        <p:nvSpPr>
          <p:cNvPr id="17432" name="Rectangle 26">
            <a:extLst>
              <a:ext uri="{FF2B5EF4-FFF2-40B4-BE49-F238E27FC236}">
                <a16:creationId xmlns:a16="http://schemas.microsoft.com/office/drawing/2014/main" id="{C44F7EDA-77E8-8C9D-A4EC-2CB101D05079}"/>
              </a:ext>
            </a:extLst>
          </p:cNvPr>
          <p:cNvSpPr>
            <a:spLocks noChangeArrowheads="1"/>
          </p:cNvSpPr>
          <p:nvPr/>
        </p:nvSpPr>
        <p:spPr bwMode="auto">
          <a:xfrm>
            <a:off x="1698625" y="1573213"/>
            <a:ext cx="641350" cy="615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indent="450850">
              <a:defRPr>
                <a:solidFill>
                  <a:schemeClr val="tx1"/>
                </a:solidFill>
                <a:latin typeface="Malgun Gothic" panose="020B0503020000020004" pitchFamily="34" charset="-127"/>
                <a:ea typeface="Malgun Gothic" panose="020B0503020000020004" pitchFamily="34" charset="-127"/>
              </a:defRPr>
            </a:lvl1pPr>
            <a:lvl2pPr marL="742950" indent="-285750">
              <a:defRPr>
                <a:solidFill>
                  <a:schemeClr val="tx1"/>
                </a:solidFill>
                <a:latin typeface="Malgun Gothic" panose="020B0503020000020004" pitchFamily="34" charset="-127"/>
                <a:ea typeface="Malgun Gothic" panose="020B0503020000020004" pitchFamily="34" charset="-127"/>
              </a:defRPr>
            </a:lvl2pPr>
            <a:lvl3pPr marL="1143000" indent="-228600">
              <a:defRPr>
                <a:solidFill>
                  <a:schemeClr val="tx1"/>
                </a:solidFill>
                <a:latin typeface="Malgun Gothic" panose="020B0503020000020004" pitchFamily="34" charset="-127"/>
                <a:ea typeface="Malgun Gothic" panose="020B0503020000020004" pitchFamily="34" charset="-127"/>
              </a:defRPr>
            </a:lvl3pPr>
            <a:lvl4pPr marL="1600200" indent="-228600">
              <a:defRPr>
                <a:solidFill>
                  <a:schemeClr val="tx1"/>
                </a:solidFill>
                <a:latin typeface="Malgun Gothic" panose="020B0503020000020004" pitchFamily="34" charset="-127"/>
                <a:ea typeface="Malgun Gothic" panose="020B0503020000020004" pitchFamily="34" charset="-127"/>
              </a:defRPr>
            </a:lvl4pPr>
            <a:lvl5pPr marL="2057400" indent="-228600">
              <a:defRPr>
                <a:solidFill>
                  <a:schemeClr val="tx1"/>
                </a:solidFill>
                <a:latin typeface="Malgun Gothic" panose="020B0503020000020004" pitchFamily="34" charset="-127"/>
                <a:ea typeface="Malgun Gothic" panose="020B0503020000020004" pitchFamily="34" charset="-127"/>
              </a:defRPr>
            </a:lvl5pPr>
            <a:lvl6pPr marL="25146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6pPr>
            <a:lvl7pPr marL="29718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7pPr>
            <a:lvl8pPr marL="34290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8pPr>
            <a:lvl9pPr marL="38862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9pPr>
          </a:lstStyle>
          <a:p>
            <a:pPr eaLnBrk="1" latinLnBrk="1" hangingPunct="1"/>
            <a:endParaRPr lang="fr-FR" altLang="ko-KR" sz="1600" b="1">
              <a:latin typeface="Sakkal Majalla" panose="02000000000000000000" pitchFamily="2" charset="-78"/>
              <a:cs typeface="Sakkal Majalla" panose="02000000000000000000" pitchFamily="2" charset="-78"/>
            </a:endParaRPr>
          </a:p>
          <a:p>
            <a:endParaRPr lang="fr-FR" altLang="ko-KR"/>
          </a:p>
        </p:txBody>
      </p:sp>
      <p:sp>
        <p:nvSpPr>
          <p:cNvPr id="17433" name="Rectangle 33">
            <a:extLst>
              <a:ext uri="{FF2B5EF4-FFF2-40B4-BE49-F238E27FC236}">
                <a16:creationId xmlns:a16="http://schemas.microsoft.com/office/drawing/2014/main" id="{A314319D-8AAD-77C9-5B7C-0FC4DD3280EF}"/>
              </a:ext>
            </a:extLst>
          </p:cNvPr>
          <p:cNvSpPr>
            <a:spLocks noChangeArrowheads="1"/>
          </p:cNvSpPr>
          <p:nvPr/>
        </p:nvSpPr>
        <p:spPr bwMode="auto">
          <a:xfrm>
            <a:off x="1698625" y="2109788"/>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Malgun Gothic" panose="020B0503020000020004" pitchFamily="34" charset="-127"/>
                <a:ea typeface="Malgun Gothic" panose="020B0503020000020004" pitchFamily="34" charset="-127"/>
              </a:defRPr>
            </a:lvl1pPr>
            <a:lvl2pPr marL="742950" indent="-285750">
              <a:defRPr>
                <a:solidFill>
                  <a:schemeClr val="tx1"/>
                </a:solidFill>
                <a:latin typeface="Malgun Gothic" panose="020B0503020000020004" pitchFamily="34" charset="-127"/>
                <a:ea typeface="Malgun Gothic" panose="020B0503020000020004" pitchFamily="34" charset="-127"/>
              </a:defRPr>
            </a:lvl2pPr>
            <a:lvl3pPr marL="1143000" indent="-228600">
              <a:defRPr>
                <a:solidFill>
                  <a:schemeClr val="tx1"/>
                </a:solidFill>
                <a:latin typeface="Malgun Gothic" panose="020B0503020000020004" pitchFamily="34" charset="-127"/>
                <a:ea typeface="Malgun Gothic" panose="020B0503020000020004" pitchFamily="34" charset="-127"/>
              </a:defRPr>
            </a:lvl3pPr>
            <a:lvl4pPr marL="1600200" indent="-228600">
              <a:defRPr>
                <a:solidFill>
                  <a:schemeClr val="tx1"/>
                </a:solidFill>
                <a:latin typeface="Malgun Gothic" panose="020B0503020000020004" pitchFamily="34" charset="-127"/>
                <a:ea typeface="Malgun Gothic" panose="020B0503020000020004" pitchFamily="34" charset="-127"/>
              </a:defRPr>
            </a:lvl4pPr>
            <a:lvl5pPr marL="2057400" indent="-228600">
              <a:defRPr>
                <a:solidFill>
                  <a:schemeClr val="tx1"/>
                </a:solidFill>
                <a:latin typeface="Malgun Gothic" panose="020B0503020000020004" pitchFamily="34" charset="-127"/>
                <a:ea typeface="Malgun Gothic" panose="020B0503020000020004" pitchFamily="34" charset="-127"/>
              </a:defRPr>
            </a:lvl5pPr>
            <a:lvl6pPr marL="25146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6pPr>
            <a:lvl7pPr marL="29718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7pPr>
            <a:lvl8pPr marL="34290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8pPr>
            <a:lvl9pPr marL="38862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9pPr>
          </a:lstStyle>
          <a:p>
            <a:endParaRPr lang="fr-FR" altLang="en-US"/>
          </a:p>
        </p:txBody>
      </p:sp>
      <p:sp>
        <p:nvSpPr>
          <p:cNvPr id="17434" name="Rectangle 22">
            <a:extLst>
              <a:ext uri="{FF2B5EF4-FFF2-40B4-BE49-F238E27FC236}">
                <a16:creationId xmlns:a16="http://schemas.microsoft.com/office/drawing/2014/main" id="{506C3440-CB08-A8D5-ECE1-C256024121A0}"/>
              </a:ext>
            </a:extLst>
          </p:cNvPr>
          <p:cNvSpPr>
            <a:spLocks noChangeArrowheads="1"/>
          </p:cNvSpPr>
          <p:nvPr/>
        </p:nvSpPr>
        <p:spPr bwMode="auto">
          <a:xfrm>
            <a:off x="539750" y="4183063"/>
            <a:ext cx="7921625"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Malgun Gothic" panose="020B0503020000020004" pitchFamily="34" charset="-127"/>
                <a:ea typeface="Malgun Gothic" panose="020B0503020000020004" pitchFamily="34" charset="-127"/>
              </a:defRPr>
            </a:lvl1pPr>
            <a:lvl2pPr marL="742950" indent="-285750">
              <a:defRPr>
                <a:solidFill>
                  <a:schemeClr val="tx1"/>
                </a:solidFill>
                <a:latin typeface="Malgun Gothic" panose="020B0503020000020004" pitchFamily="34" charset="-127"/>
                <a:ea typeface="Malgun Gothic" panose="020B0503020000020004" pitchFamily="34" charset="-127"/>
              </a:defRPr>
            </a:lvl2pPr>
            <a:lvl3pPr marL="1143000" indent="-228600">
              <a:defRPr>
                <a:solidFill>
                  <a:schemeClr val="tx1"/>
                </a:solidFill>
                <a:latin typeface="Malgun Gothic" panose="020B0503020000020004" pitchFamily="34" charset="-127"/>
                <a:ea typeface="Malgun Gothic" panose="020B0503020000020004" pitchFamily="34" charset="-127"/>
              </a:defRPr>
            </a:lvl3pPr>
            <a:lvl4pPr marL="1600200" indent="-228600">
              <a:defRPr>
                <a:solidFill>
                  <a:schemeClr val="tx1"/>
                </a:solidFill>
                <a:latin typeface="Malgun Gothic" panose="020B0503020000020004" pitchFamily="34" charset="-127"/>
                <a:ea typeface="Malgun Gothic" panose="020B0503020000020004" pitchFamily="34" charset="-127"/>
              </a:defRPr>
            </a:lvl4pPr>
            <a:lvl5pPr marL="2057400" indent="-228600">
              <a:defRPr>
                <a:solidFill>
                  <a:schemeClr val="tx1"/>
                </a:solidFill>
                <a:latin typeface="Malgun Gothic" panose="020B0503020000020004" pitchFamily="34" charset="-127"/>
                <a:ea typeface="Malgun Gothic" panose="020B0503020000020004" pitchFamily="34" charset="-127"/>
              </a:defRPr>
            </a:lvl5pPr>
            <a:lvl6pPr marL="25146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6pPr>
            <a:lvl7pPr marL="29718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7pPr>
            <a:lvl8pPr marL="34290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8pPr>
            <a:lvl9pPr marL="38862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9pPr>
          </a:lstStyle>
          <a:p>
            <a:pPr algn="ctr" rtl="1">
              <a:lnSpc>
                <a:spcPct val="115000"/>
              </a:lnSpc>
            </a:pPr>
            <a:r>
              <a:rPr lang="ar-DZ" altLang="en-US" sz="1400" b="1">
                <a:latin typeface="Calibri" panose="020F0502020204030204" pitchFamily="34" charset="0"/>
                <a:ea typeface="Times New Roman" panose="02020603050405020304" pitchFamily="18" charset="0"/>
                <a:cs typeface="Sakkal Majalla" panose="02000000000000000000" pitchFamily="2" charset="-78"/>
              </a:rPr>
              <a:t>المصدر</a:t>
            </a:r>
            <a:r>
              <a:rPr lang="ar-DZ" altLang="en-US" sz="1400">
                <a:latin typeface="Calibri" panose="020F0502020204030204" pitchFamily="34" charset="0"/>
                <a:ea typeface="Times New Roman" panose="02020603050405020304" pitchFamily="18" charset="0"/>
                <a:cs typeface="Sakkal Majalla" panose="02000000000000000000" pitchFamily="2" charset="-78"/>
              </a:rPr>
              <a:t>: صبري عبد السميع، التسويق السياحي، والفندقي أسس علمية وتجارب عربية، منشورات المنظمة العربية للتنمية الإدارية، مصر، 2006، ص136.</a:t>
            </a:r>
            <a:endParaRPr lang="fr-FR" altLang="en-US" sz="1100">
              <a:latin typeface="Calibri" panose="020F0502020204030204" pitchFamily="34" charset="0"/>
              <a:ea typeface="Times New Roman" panose="02020603050405020304" pitchFamily="18" charset="0"/>
              <a:cs typeface="Arial" panose="020B0604020202020204" pitchFamily="34"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Rectangle 39">
            <a:extLst>
              <a:ext uri="{FF2B5EF4-FFF2-40B4-BE49-F238E27FC236}">
                <a16:creationId xmlns:a16="http://schemas.microsoft.com/office/drawing/2014/main" id="{B2EE3A9F-8E2A-1AFA-B752-04CC9D99F847}"/>
              </a:ext>
            </a:extLst>
          </p:cNvPr>
          <p:cNvSpPr>
            <a:spLocks noChangeArrowheads="1"/>
          </p:cNvSpPr>
          <p:nvPr/>
        </p:nvSpPr>
        <p:spPr bwMode="auto">
          <a:xfrm>
            <a:off x="428625" y="214313"/>
            <a:ext cx="8143875" cy="523875"/>
          </a:xfrm>
          <a:prstGeom prst="rect">
            <a:avLst/>
          </a:prstGeom>
          <a:solidFill>
            <a:schemeClr val="accent1">
              <a:lumMod val="20000"/>
              <a:lumOff val="80000"/>
            </a:schemeClr>
          </a:solidFill>
          <a:ln w="9525">
            <a:noFill/>
            <a:miter lim="800000"/>
            <a:headEnd/>
            <a:tailEnd/>
          </a:ln>
          <a:effectLst/>
        </p:spPr>
        <p:txBody>
          <a:bodyPr anchor="ctr">
            <a:spAutoFit/>
          </a:bodyPr>
          <a:lstStyle/>
          <a:p>
            <a:pPr indent="358775" algn="ctr" rtl="1" eaLnBrk="1" hangingPunct="1">
              <a:defRPr/>
            </a:pPr>
            <a:r>
              <a:rPr lang="ar-DZ" sz="2800" b="1" dirty="0">
                <a:effectLst>
                  <a:outerShdw blurRad="38100" dist="38100" dir="2700000" algn="tl">
                    <a:srgbClr val="000000">
                      <a:alpha val="43137"/>
                    </a:srgbClr>
                  </a:outerShdw>
                </a:effectLst>
                <a:latin typeface="Traditional Arabic" pitchFamily="18" charset="-78"/>
                <a:ea typeface="+mn-ea"/>
                <a:cs typeface="Traditional Arabic" pitchFamily="18" charset="-78"/>
              </a:rPr>
              <a:t>التسويق السياحي</a:t>
            </a:r>
            <a:endParaRPr lang="fr-FR" sz="2800" b="1" dirty="0">
              <a:effectLst>
                <a:outerShdw blurRad="38100" dist="38100" dir="2700000" algn="tl">
                  <a:srgbClr val="000000">
                    <a:alpha val="43137"/>
                  </a:srgbClr>
                </a:outerShdw>
              </a:effectLst>
              <a:latin typeface="Traditional Arabic" pitchFamily="18" charset="-78"/>
              <a:ea typeface="+mn-ea"/>
              <a:cs typeface="Traditional Arabic" pitchFamily="18" charset="-78"/>
            </a:endParaRPr>
          </a:p>
        </p:txBody>
      </p:sp>
      <p:sp>
        <p:nvSpPr>
          <p:cNvPr id="18435" name="Rectangle 6">
            <a:extLst>
              <a:ext uri="{FF2B5EF4-FFF2-40B4-BE49-F238E27FC236}">
                <a16:creationId xmlns:a16="http://schemas.microsoft.com/office/drawing/2014/main" id="{8F7AEAE7-A5BF-1451-B18F-3E914291106D}"/>
              </a:ext>
            </a:extLst>
          </p:cNvPr>
          <p:cNvSpPr>
            <a:spLocks noChangeArrowheads="1"/>
          </p:cNvSpPr>
          <p:nvPr/>
        </p:nvSpPr>
        <p:spPr bwMode="auto">
          <a:xfrm>
            <a:off x="0" y="0"/>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defRPr>
                <a:solidFill>
                  <a:schemeClr val="tx1"/>
                </a:solidFill>
                <a:latin typeface="Malgun Gothic" panose="020B0503020000020004" pitchFamily="34" charset="-127"/>
                <a:ea typeface="Malgun Gothic" panose="020B0503020000020004" pitchFamily="34" charset="-127"/>
              </a:defRPr>
            </a:lvl1pPr>
            <a:lvl2pPr marL="742950" indent="-285750">
              <a:defRPr>
                <a:solidFill>
                  <a:schemeClr val="tx1"/>
                </a:solidFill>
                <a:latin typeface="Malgun Gothic" panose="020B0503020000020004" pitchFamily="34" charset="-127"/>
                <a:ea typeface="Malgun Gothic" panose="020B0503020000020004" pitchFamily="34" charset="-127"/>
              </a:defRPr>
            </a:lvl2pPr>
            <a:lvl3pPr marL="1143000" indent="-228600">
              <a:defRPr>
                <a:solidFill>
                  <a:schemeClr val="tx1"/>
                </a:solidFill>
                <a:latin typeface="Malgun Gothic" panose="020B0503020000020004" pitchFamily="34" charset="-127"/>
                <a:ea typeface="Malgun Gothic" panose="020B0503020000020004" pitchFamily="34" charset="-127"/>
              </a:defRPr>
            </a:lvl3pPr>
            <a:lvl4pPr marL="1600200" indent="-228600">
              <a:defRPr>
                <a:solidFill>
                  <a:schemeClr val="tx1"/>
                </a:solidFill>
                <a:latin typeface="Malgun Gothic" panose="020B0503020000020004" pitchFamily="34" charset="-127"/>
                <a:ea typeface="Malgun Gothic" panose="020B0503020000020004" pitchFamily="34" charset="-127"/>
              </a:defRPr>
            </a:lvl4pPr>
            <a:lvl5pPr marL="2057400" indent="-228600">
              <a:defRPr>
                <a:solidFill>
                  <a:schemeClr val="tx1"/>
                </a:solidFill>
                <a:latin typeface="Malgun Gothic" panose="020B0503020000020004" pitchFamily="34" charset="-127"/>
                <a:ea typeface="Malgun Gothic" panose="020B0503020000020004" pitchFamily="34" charset="-127"/>
              </a:defRPr>
            </a:lvl5pPr>
            <a:lvl6pPr marL="25146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6pPr>
            <a:lvl7pPr marL="29718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7pPr>
            <a:lvl8pPr marL="34290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8pPr>
            <a:lvl9pPr marL="38862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9pPr>
          </a:lstStyle>
          <a:p>
            <a:pPr eaLnBrk="1" latinLnBrk="1" hangingPunct="1"/>
            <a:endParaRPr lang="ar-SA" altLang="fr-FR"/>
          </a:p>
        </p:txBody>
      </p:sp>
      <p:sp>
        <p:nvSpPr>
          <p:cNvPr id="18436" name="Rectangle 4">
            <a:extLst>
              <a:ext uri="{FF2B5EF4-FFF2-40B4-BE49-F238E27FC236}">
                <a16:creationId xmlns:a16="http://schemas.microsoft.com/office/drawing/2014/main" id="{637EA94C-93C9-9EE2-7857-9895FF005A47}"/>
              </a:ext>
            </a:extLst>
          </p:cNvPr>
          <p:cNvSpPr>
            <a:spLocks noChangeArrowheads="1"/>
          </p:cNvSpPr>
          <p:nvPr/>
        </p:nvSpPr>
        <p:spPr bwMode="auto">
          <a:xfrm>
            <a:off x="71438" y="2786063"/>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defRPr>
                <a:solidFill>
                  <a:schemeClr val="tx1"/>
                </a:solidFill>
                <a:latin typeface="Malgun Gothic" panose="020B0503020000020004" pitchFamily="34" charset="-127"/>
                <a:ea typeface="Malgun Gothic" panose="020B0503020000020004" pitchFamily="34" charset="-127"/>
              </a:defRPr>
            </a:lvl1pPr>
            <a:lvl2pPr marL="742950" indent="-285750">
              <a:defRPr>
                <a:solidFill>
                  <a:schemeClr val="tx1"/>
                </a:solidFill>
                <a:latin typeface="Malgun Gothic" panose="020B0503020000020004" pitchFamily="34" charset="-127"/>
                <a:ea typeface="Malgun Gothic" panose="020B0503020000020004" pitchFamily="34" charset="-127"/>
              </a:defRPr>
            </a:lvl2pPr>
            <a:lvl3pPr marL="1143000" indent="-228600">
              <a:defRPr>
                <a:solidFill>
                  <a:schemeClr val="tx1"/>
                </a:solidFill>
                <a:latin typeface="Malgun Gothic" panose="020B0503020000020004" pitchFamily="34" charset="-127"/>
                <a:ea typeface="Malgun Gothic" panose="020B0503020000020004" pitchFamily="34" charset="-127"/>
              </a:defRPr>
            </a:lvl3pPr>
            <a:lvl4pPr marL="1600200" indent="-228600">
              <a:defRPr>
                <a:solidFill>
                  <a:schemeClr val="tx1"/>
                </a:solidFill>
                <a:latin typeface="Malgun Gothic" panose="020B0503020000020004" pitchFamily="34" charset="-127"/>
                <a:ea typeface="Malgun Gothic" panose="020B0503020000020004" pitchFamily="34" charset="-127"/>
              </a:defRPr>
            </a:lvl4pPr>
            <a:lvl5pPr marL="2057400" indent="-228600">
              <a:defRPr>
                <a:solidFill>
                  <a:schemeClr val="tx1"/>
                </a:solidFill>
                <a:latin typeface="Malgun Gothic" panose="020B0503020000020004" pitchFamily="34" charset="-127"/>
                <a:ea typeface="Malgun Gothic" panose="020B0503020000020004" pitchFamily="34" charset="-127"/>
              </a:defRPr>
            </a:lvl5pPr>
            <a:lvl6pPr marL="25146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6pPr>
            <a:lvl7pPr marL="29718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7pPr>
            <a:lvl8pPr marL="34290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8pPr>
            <a:lvl9pPr marL="38862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9pPr>
          </a:lstStyle>
          <a:p>
            <a:pPr eaLnBrk="1" latinLnBrk="1" hangingPunct="1"/>
            <a:endParaRPr lang="ar-SA" altLang="fr-FR"/>
          </a:p>
        </p:txBody>
      </p:sp>
      <p:sp>
        <p:nvSpPr>
          <p:cNvPr id="18437" name="Rectangle 6">
            <a:extLst>
              <a:ext uri="{FF2B5EF4-FFF2-40B4-BE49-F238E27FC236}">
                <a16:creationId xmlns:a16="http://schemas.microsoft.com/office/drawing/2014/main" id="{47A287EA-11C8-73C8-DCDB-D0C06A10C5F5}"/>
              </a:ext>
            </a:extLst>
          </p:cNvPr>
          <p:cNvSpPr>
            <a:spLocks noChangeArrowheads="1"/>
          </p:cNvSpPr>
          <p:nvPr/>
        </p:nvSpPr>
        <p:spPr bwMode="auto">
          <a:xfrm>
            <a:off x="71438" y="2786063"/>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defRPr>
                <a:solidFill>
                  <a:schemeClr val="tx1"/>
                </a:solidFill>
                <a:latin typeface="Malgun Gothic" panose="020B0503020000020004" pitchFamily="34" charset="-127"/>
                <a:ea typeface="Malgun Gothic" panose="020B0503020000020004" pitchFamily="34" charset="-127"/>
              </a:defRPr>
            </a:lvl1pPr>
            <a:lvl2pPr marL="742950" indent="-285750">
              <a:defRPr>
                <a:solidFill>
                  <a:schemeClr val="tx1"/>
                </a:solidFill>
                <a:latin typeface="Malgun Gothic" panose="020B0503020000020004" pitchFamily="34" charset="-127"/>
                <a:ea typeface="Malgun Gothic" panose="020B0503020000020004" pitchFamily="34" charset="-127"/>
              </a:defRPr>
            </a:lvl2pPr>
            <a:lvl3pPr marL="1143000" indent="-228600">
              <a:defRPr>
                <a:solidFill>
                  <a:schemeClr val="tx1"/>
                </a:solidFill>
                <a:latin typeface="Malgun Gothic" panose="020B0503020000020004" pitchFamily="34" charset="-127"/>
                <a:ea typeface="Malgun Gothic" panose="020B0503020000020004" pitchFamily="34" charset="-127"/>
              </a:defRPr>
            </a:lvl3pPr>
            <a:lvl4pPr marL="1600200" indent="-228600">
              <a:defRPr>
                <a:solidFill>
                  <a:schemeClr val="tx1"/>
                </a:solidFill>
                <a:latin typeface="Malgun Gothic" panose="020B0503020000020004" pitchFamily="34" charset="-127"/>
                <a:ea typeface="Malgun Gothic" panose="020B0503020000020004" pitchFamily="34" charset="-127"/>
              </a:defRPr>
            </a:lvl4pPr>
            <a:lvl5pPr marL="2057400" indent="-228600">
              <a:defRPr>
                <a:solidFill>
                  <a:schemeClr val="tx1"/>
                </a:solidFill>
                <a:latin typeface="Malgun Gothic" panose="020B0503020000020004" pitchFamily="34" charset="-127"/>
                <a:ea typeface="Malgun Gothic" panose="020B0503020000020004" pitchFamily="34" charset="-127"/>
              </a:defRPr>
            </a:lvl5pPr>
            <a:lvl6pPr marL="25146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6pPr>
            <a:lvl7pPr marL="29718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7pPr>
            <a:lvl8pPr marL="34290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8pPr>
            <a:lvl9pPr marL="38862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9pPr>
          </a:lstStyle>
          <a:p>
            <a:pPr eaLnBrk="1" latinLnBrk="1" hangingPunct="1"/>
            <a:endParaRPr lang="ar-SA" altLang="fr-FR"/>
          </a:p>
        </p:txBody>
      </p:sp>
      <p:sp>
        <p:nvSpPr>
          <p:cNvPr id="2" name="Rectangle 1">
            <a:extLst>
              <a:ext uri="{FF2B5EF4-FFF2-40B4-BE49-F238E27FC236}">
                <a16:creationId xmlns:a16="http://schemas.microsoft.com/office/drawing/2014/main" id="{913EB1CF-142F-A59A-6627-16F396313CC4}"/>
              </a:ext>
            </a:extLst>
          </p:cNvPr>
          <p:cNvSpPr/>
          <p:nvPr/>
        </p:nvSpPr>
        <p:spPr>
          <a:xfrm>
            <a:off x="1116013" y="960438"/>
            <a:ext cx="6769100" cy="1366837"/>
          </a:xfrm>
          <a:prstGeom prst="rect">
            <a:avLst/>
          </a:prstGeom>
        </p:spPr>
        <p:txBody>
          <a:bodyPr>
            <a:spAutoFit/>
          </a:bodyPr>
          <a:lstStyle/>
          <a:p>
            <a:pPr indent="449580" algn="just" rtl="1">
              <a:lnSpc>
                <a:spcPct val="115000"/>
              </a:lnSpc>
              <a:spcAft>
                <a:spcPts val="0"/>
              </a:spcAft>
              <a:defRPr/>
            </a:pPr>
            <a:r>
              <a:rPr lang="ar-SA" dirty="0">
                <a:latin typeface="Calibri" panose="020F0502020204030204" pitchFamily="34" charset="0"/>
                <a:ea typeface="Calibri" panose="020F0502020204030204" pitchFamily="34" charset="0"/>
                <a:cs typeface="Sakkal Majalla" panose="02000000000000000000" pitchFamily="2" charset="-78"/>
              </a:rPr>
              <a:t>يعرف </a:t>
            </a:r>
            <a:r>
              <a:rPr lang="ar-SA" b="1" dirty="0">
                <a:latin typeface="Calibri" panose="020F0502020204030204" pitchFamily="34" charset="0"/>
                <a:ea typeface="Calibri" panose="020F0502020204030204" pitchFamily="34" charset="0"/>
                <a:cs typeface="Sakkal Majalla" panose="02000000000000000000" pitchFamily="2" charset="-78"/>
              </a:rPr>
              <a:t>التسويق</a:t>
            </a:r>
            <a:r>
              <a:rPr lang="ar-SA" dirty="0">
                <a:latin typeface="Calibri" panose="020F0502020204030204" pitchFamily="34" charset="0"/>
                <a:ea typeface="Calibri" panose="020F0502020204030204" pitchFamily="34" charset="0"/>
                <a:cs typeface="Sakkal Majalla" panose="02000000000000000000" pitchFamily="2" charset="-78"/>
              </a:rPr>
              <a:t> بصفة عامة بأنه الاهتمام السائد لإرضاء الطلب، وتحقيق ربح أعظم ومستمر</a:t>
            </a:r>
            <a:r>
              <a:rPr lang="fr-FR" dirty="0">
                <a:latin typeface="Sakkal Majalla" panose="02000000000000000000" pitchFamily="2" charset="-78"/>
                <a:ea typeface="Calibri" panose="020F0502020204030204" pitchFamily="34" charset="0"/>
                <a:cs typeface="Arial" panose="020B0604020202020204" pitchFamily="34" charset="0"/>
              </a:rPr>
              <a:t>.</a:t>
            </a:r>
            <a:endParaRPr lang="fr-FR" sz="1200" dirty="0">
              <a:latin typeface="Calibri" panose="020F0502020204030204" pitchFamily="34" charset="0"/>
              <a:ea typeface="Times New Roman" panose="02020603050405020304" pitchFamily="18" charset="0"/>
              <a:cs typeface="Arial" panose="020B0604020202020204" pitchFamily="34" charset="0"/>
            </a:endParaRPr>
          </a:p>
          <a:p>
            <a:pPr algn="just" rtl="1">
              <a:lnSpc>
                <a:spcPct val="115000"/>
              </a:lnSpc>
              <a:spcAft>
                <a:spcPts val="0"/>
              </a:spcAft>
              <a:tabLst>
                <a:tab pos="5055870" algn="l"/>
              </a:tabLst>
              <a:defRPr/>
            </a:pPr>
            <a:r>
              <a:rPr lang="ar-SA" b="1" dirty="0">
                <a:latin typeface="Calibri" panose="020F0502020204030204" pitchFamily="34" charset="0"/>
                <a:ea typeface="Times New Roman" panose="02020603050405020304" pitchFamily="18" charset="0"/>
                <a:cs typeface="Sakkal Majalla" panose="02000000000000000000" pitchFamily="2" charset="-78"/>
              </a:rPr>
              <a:t>         </a:t>
            </a:r>
            <a:r>
              <a:rPr lang="ar-DZ" b="1" dirty="0">
                <a:latin typeface="Calibri" panose="020F0502020204030204" pitchFamily="34" charset="0"/>
                <a:ea typeface="Times New Roman" panose="02020603050405020304" pitchFamily="18" charset="0"/>
                <a:cs typeface="Sakkal Majalla" panose="02000000000000000000" pitchFamily="2" charset="-78"/>
              </a:rPr>
              <a:t>ف</a:t>
            </a:r>
            <a:r>
              <a:rPr lang="ar-SA" b="1" dirty="0">
                <a:latin typeface="Calibri" panose="020F0502020204030204" pitchFamily="34" charset="0"/>
                <a:ea typeface="Times New Roman" panose="02020603050405020304" pitchFamily="18" charset="0"/>
                <a:cs typeface="Sakkal Majalla" panose="02000000000000000000" pitchFamily="2" charset="-78"/>
              </a:rPr>
              <a:t>التسويق</a:t>
            </a:r>
            <a:r>
              <a:rPr lang="ar-SA" dirty="0">
                <a:latin typeface="Calibri" panose="020F0502020204030204" pitchFamily="34" charset="0"/>
                <a:ea typeface="Times New Roman" panose="02020603050405020304" pitchFamily="18" charset="0"/>
                <a:cs typeface="Sakkal Majalla" panose="02000000000000000000" pitchFamily="2" charset="-78"/>
              </a:rPr>
              <a:t> هو </a:t>
            </a:r>
            <a:r>
              <a:rPr lang="ar-SA" b="1" baseline="30000" dirty="0">
                <a:latin typeface="Calibri" panose="020F0502020204030204" pitchFamily="34" charset="0"/>
                <a:ea typeface="Times New Roman" panose="02020603050405020304" pitchFamily="18" charset="0"/>
                <a:cs typeface="Sakkal Majalla" panose="02000000000000000000" pitchFamily="2" charset="-78"/>
              </a:rPr>
              <a:t>&lt;&lt;</a:t>
            </a:r>
            <a:r>
              <a:rPr lang="ar-SA" dirty="0">
                <a:latin typeface="Calibri" panose="020F0502020204030204" pitchFamily="34" charset="0"/>
                <a:ea typeface="Times New Roman" panose="02020603050405020304" pitchFamily="18" charset="0"/>
                <a:cs typeface="Sakkal Majalla" panose="02000000000000000000" pitchFamily="2" charset="-78"/>
              </a:rPr>
              <a:t> دراسة حاجات ورغبات العملاء ومحاولة إشباعها بطريقة أفضل من المنافسين وضمن الموارد المتاحة للمؤسسة </a:t>
            </a:r>
            <a:r>
              <a:rPr lang="ar-SA" b="1" baseline="30000" dirty="0">
                <a:latin typeface="Calibri" panose="020F0502020204030204" pitchFamily="34" charset="0"/>
                <a:ea typeface="Times New Roman" panose="02020603050405020304" pitchFamily="18" charset="0"/>
                <a:cs typeface="Sakkal Majalla" panose="02000000000000000000" pitchFamily="2" charset="-78"/>
              </a:rPr>
              <a:t>&gt;&gt;</a:t>
            </a:r>
            <a:r>
              <a:rPr lang="ar-SA" dirty="0">
                <a:latin typeface="Calibri" panose="020F0502020204030204" pitchFamily="34" charset="0"/>
                <a:ea typeface="Times New Roman" panose="02020603050405020304" pitchFamily="18" charset="0"/>
                <a:cs typeface="Sakkal Majalla" panose="02000000000000000000" pitchFamily="2" charset="-78"/>
              </a:rPr>
              <a:t>، وعملية التسويق تعني تخطيط، تنظيم، توجيه والرقابة على الجهود والموارد التسويقية لتحقيق الأهداف المرسومة.</a:t>
            </a:r>
            <a:endParaRPr lang="fr-FR" sz="1200" dirty="0">
              <a:latin typeface="Calibri" panose="020F0502020204030204" pitchFamily="34" charset="0"/>
              <a:ea typeface="Times New Roman" panose="02020603050405020304" pitchFamily="18" charset="0"/>
              <a:cs typeface="Arial" panose="020B0604020202020204" pitchFamily="34" charset="0"/>
            </a:endParaRPr>
          </a:p>
        </p:txBody>
      </p:sp>
      <p:sp>
        <p:nvSpPr>
          <p:cNvPr id="18439" name="Rectangle 3">
            <a:extLst>
              <a:ext uri="{FF2B5EF4-FFF2-40B4-BE49-F238E27FC236}">
                <a16:creationId xmlns:a16="http://schemas.microsoft.com/office/drawing/2014/main" id="{A91BC518-9F1F-5446-C8F0-7494812B7732}"/>
              </a:ext>
            </a:extLst>
          </p:cNvPr>
          <p:cNvSpPr>
            <a:spLocks noChangeArrowheads="1"/>
          </p:cNvSpPr>
          <p:nvPr/>
        </p:nvSpPr>
        <p:spPr bwMode="auto">
          <a:xfrm>
            <a:off x="539750" y="2786063"/>
            <a:ext cx="7704138"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Malgun Gothic" panose="020B0503020000020004" pitchFamily="34" charset="-127"/>
                <a:ea typeface="Malgun Gothic" panose="020B0503020000020004" pitchFamily="34" charset="-127"/>
              </a:defRPr>
            </a:lvl1pPr>
            <a:lvl2pPr marL="742950" indent="-285750">
              <a:defRPr>
                <a:solidFill>
                  <a:schemeClr val="tx1"/>
                </a:solidFill>
                <a:latin typeface="Malgun Gothic" panose="020B0503020000020004" pitchFamily="34" charset="-127"/>
                <a:ea typeface="Malgun Gothic" panose="020B0503020000020004" pitchFamily="34" charset="-127"/>
              </a:defRPr>
            </a:lvl2pPr>
            <a:lvl3pPr marL="1143000" indent="-228600">
              <a:defRPr>
                <a:solidFill>
                  <a:schemeClr val="tx1"/>
                </a:solidFill>
                <a:latin typeface="Malgun Gothic" panose="020B0503020000020004" pitchFamily="34" charset="-127"/>
                <a:ea typeface="Malgun Gothic" panose="020B0503020000020004" pitchFamily="34" charset="-127"/>
              </a:defRPr>
            </a:lvl3pPr>
            <a:lvl4pPr marL="1600200" indent="-228600">
              <a:defRPr>
                <a:solidFill>
                  <a:schemeClr val="tx1"/>
                </a:solidFill>
                <a:latin typeface="Malgun Gothic" panose="020B0503020000020004" pitchFamily="34" charset="-127"/>
                <a:ea typeface="Malgun Gothic" panose="020B0503020000020004" pitchFamily="34" charset="-127"/>
              </a:defRPr>
            </a:lvl4pPr>
            <a:lvl5pPr marL="2057400" indent="-228600">
              <a:defRPr>
                <a:solidFill>
                  <a:schemeClr val="tx1"/>
                </a:solidFill>
                <a:latin typeface="Malgun Gothic" panose="020B0503020000020004" pitchFamily="34" charset="-127"/>
                <a:ea typeface="Malgun Gothic" panose="020B0503020000020004" pitchFamily="34" charset="-127"/>
              </a:defRPr>
            </a:lvl5pPr>
            <a:lvl6pPr marL="25146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6pPr>
            <a:lvl7pPr marL="29718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7pPr>
            <a:lvl8pPr marL="34290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8pPr>
            <a:lvl9pPr marL="38862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9pPr>
          </a:lstStyle>
          <a:p>
            <a:pPr algn="r" rtl="1"/>
            <a:r>
              <a:rPr lang="ar-DZ" altLang="en-US">
                <a:ea typeface="Times New Roman" panose="02020603050405020304" pitchFamily="18" charset="0"/>
                <a:cs typeface="Sakkal Majalla" panose="02000000000000000000" pitchFamily="2" charset="-78"/>
              </a:rPr>
              <a:t>كما أ</a:t>
            </a:r>
            <a:r>
              <a:rPr lang="ar-SA" altLang="en-US">
                <a:ea typeface="Times New Roman" panose="02020603050405020304" pitchFamily="18" charset="0"/>
                <a:cs typeface="Sakkal Majalla" panose="02000000000000000000" pitchFamily="2" charset="-78"/>
              </a:rPr>
              <a:t>ن عملية </a:t>
            </a:r>
            <a:r>
              <a:rPr lang="ar-SA" altLang="en-US" b="1">
                <a:ea typeface="Times New Roman" panose="02020603050405020304" pitchFamily="18" charset="0"/>
                <a:cs typeface="Sakkal Majalla" panose="02000000000000000000" pitchFamily="2" charset="-78"/>
              </a:rPr>
              <a:t>التسويق السياحي</a:t>
            </a:r>
            <a:r>
              <a:rPr lang="ar-SA" altLang="en-US">
                <a:ea typeface="Times New Roman" panose="02020603050405020304" pitchFamily="18" charset="0"/>
                <a:cs typeface="Sakkal Majalla" panose="02000000000000000000" pitchFamily="2" charset="-78"/>
              </a:rPr>
              <a:t> هي التنفيذ المنظم </a:t>
            </a:r>
            <a:r>
              <a:rPr lang="en-US" altLang="en-US">
                <a:latin typeface="Sakkal Majalla" panose="02000000000000000000" pitchFamily="2" charset="-78"/>
                <a:ea typeface="Times New Roman" panose="02020603050405020304" pitchFamily="18" charset="0"/>
                <a:cs typeface="Sakkal Majalla" panose="02000000000000000000" pitchFamily="2" charset="-78"/>
              </a:rPr>
              <a:t>Systematic </a:t>
            </a:r>
            <a:r>
              <a:rPr lang="ar-SA" altLang="en-US">
                <a:ea typeface="Times New Roman" panose="02020603050405020304" pitchFamily="18" charset="0"/>
                <a:cs typeface="Sakkal Majalla" panose="02000000000000000000" pitchFamily="2" charset="-78"/>
              </a:rPr>
              <a:t>والمنسق </a:t>
            </a:r>
            <a:r>
              <a:rPr lang="en-US" altLang="en-US">
                <a:latin typeface="Sakkal Majalla" panose="02000000000000000000" pitchFamily="2" charset="-78"/>
                <a:cs typeface="Times New Roman" panose="02020603050405020304" pitchFamily="18" charset="0"/>
              </a:rPr>
              <a:t>Coordinated</a:t>
            </a:r>
            <a:r>
              <a:rPr lang="ar-SA" altLang="en-US">
                <a:cs typeface="Sakkal Majalla" panose="02000000000000000000" pitchFamily="2" charset="-78"/>
              </a:rPr>
              <a:t> للسياسات السياحية من خلال المؤسسات السياحية الحكومية </a:t>
            </a:r>
            <a:r>
              <a:rPr lang="ar-DZ" altLang="en-US">
                <a:cs typeface="Sakkal Majalla" panose="02000000000000000000" pitchFamily="2" charset="-78"/>
              </a:rPr>
              <a:t>أو </a:t>
            </a:r>
            <a:r>
              <a:rPr lang="ar-SA" altLang="en-US">
                <a:cs typeface="Sakkal Majalla" panose="02000000000000000000" pitchFamily="2" charset="-78"/>
              </a:rPr>
              <a:t>الخاصة. على المستوى المحلي، الوطني، الإقليمي، أو الدولي، لتحقيق الإشباع للأسواق السياحية المستهدفة والحصول على عائد مناسب سواء كان تقديم خدمة، نمو سياحي، دخل سياحي</a:t>
            </a:r>
            <a:endParaRPr lang="fr-FR" altLang="en-US" sz="200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Rectangle 39">
            <a:extLst>
              <a:ext uri="{FF2B5EF4-FFF2-40B4-BE49-F238E27FC236}">
                <a16:creationId xmlns:a16="http://schemas.microsoft.com/office/drawing/2014/main" id="{A65B75F4-94EA-85B7-CD7F-7873FCFF27C9}"/>
              </a:ext>
            </a:extLst>
          </p:cNvPr>
          <p:cNvSpPr>
            <a:spLocks noChangeArrowheads="1"/>
          </p:cNvSpPr>
          <p:nvPr/>
        </p:nvSpPr>
        <p:spPr bwMode="auto">
          <a:xfrm>
            <a:off x="428625" y="214313"/>
            <a:ext cx="8143875" cy="523875"/>
          </a:xfrm>
          <a:prstGeom prst="rect">
            <a:avLst/>
          </a:prstGeom>
          <a:solidFill>
            <a:schemeClr val="accent1">
              <a:lumMod val="20000"/>
              <a:lumOff val="80000"/>
            </a:schemeClr>
          </a:solidFill>
          <a:ln w="9525">
            <a:noFill/>
            <a:miter lim="800000"/>
            <a:headEnd/>
            <a:tailEnd/>
          </a:ln>
          <a:effectLst/>
        </p:spPr>
        <p:txBody>
          <a:bodyPr anchor="ctr">
            <a:spAutoFit/>
          </a:bodyPr>
          <a:lstStyle/>
          <a:p>
            <a:pPr indent="358775" algn="ctr" rtl="1" eaLnBrk="1" hangingPunct="1">
              <a:defRPr/>
            </a:pPr>
            <a:r>
              <a:rPr lang="ar-DZ" sz="2800" b="1" dirty="0">
                <a:effectLst>
                  <a:outerShdw blurRad="38100" dist="38100" dir="2700000" algn="tl">
                    <a:srgbClr val="000000">
                      <a:alpha val="43137"/>
                    </a:srgbClr>
                  </a:outerShdw>
                </a:effectLst>
                <a:latin typeface="Traditional Arabic" pitchFamily="18" charset="-78"/>
                <a:ea typeface="+mn-ea"/>
                <a:cs typeface="Traditional Arabic" pitchFamily="18" charset="-78"/>
              </a:rPr>
              <a:t>خصائص التسويق السياحي</a:t>
            </a:r>
            <a:endParaRPr lang="fr-FR" sz="2800" b="1" dirty="0">
              <a:effectLst>
                <a:outerShdw blurRad="38100" dist="38100" dir="2700000" algn="tl">
                  <a:srgbClr val="000000">
                    <a:alpha val="43137"/>
                  </a:srgbClr>
                </a:outerShdw>
              </a:effectLst>
              <a:latin typeface="Traditional Arabic" pitchFamily="18" charset="-78"/>
              <a:ea typeface="+mn-ea"/>
              <a:cs typeface="Traditional Arabic" pitchFamily="18" charset="-78"/>
            </a:endParaRPr>
          </a:p>
        </p:txBody>
      </p:sp>
      <p:sp>
        <p:nvSpPr>
          <p:cNvPr id="19459" name="Rectangle 6">
            <a:extLst>
              <a:ext uri="{FF2B5EF4-FFF2-40B4-BE49-F238E27FC236}">
                <a16:creationId xmlns:a16="http://schemas.microsoft.com/office/drawing/2014/main" id="{4D6321AD-22AD-1520-BA5E-F94A21F1EA0C}"/>
              </a:ext>
            </a:extLst>
          </p:cNvPr>
          <p:cNvSpPr>
            <a:spLocks noChangeArrowheads="1"/>
          </p:cNvSpPr>
          <p:nvPr/>
        </p:nvSpPr>
        <p:spPr bwMode="auto">
          <a:xfrm>
            <a:off x="0" y="0"/>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defRPr>
                <a:solidFill>
                  <a:schemeClr val="tx1"/>
                </a:solidFill>
                <a:latin typeface="Malgun Gothic" panose="020B0503020000020004" pitchFamily="34" charset="-127"/>
                <a:ea typeface="Malgun Gothic" panose="020B0503020000020004" pitchFamily="34" charset="-127"/>
              </a:defRPr>
            </a:lvl1pPr>
            <a:lvl2pPr marL="742950" indent="-285750">
              <a:defRPr>
                <a:solidFill>
                  <a:schemeClr val="tx1"/>
                </a:solidFill>
                <a:latin typeface="Malgun Gothic" panose="020B0503020000020004" pitchFamily="34" charset="-127"/>
                <a:ea typeface="Malgun Gothic" panose="020B0503020000020004" pitchFamily="34" charset="-127"/>
              </a:defRPr>
            </a:lvl2pPr>
            <a:lvl3pPr marL="1143000" indent="-228600">
              <a:defRPr>
                <a:solidFill>
                  <a:schemeClr val="tx1"/>
                </a:solidFill>
                <a:latin typeface="Malgun Gothic" panose="020B0503020000020004" pitchFamily="34" charset="-127"/>
                <a:ea typeface="Malgun Gothic" panose="020B0503020000020004" pitchFamily="34" charset="-127"/>
              </a:defRPr>
            </a:lvl3pPr>
            <a:lvl4pPr marL="1600200" indent="-228600">
              <a:defRPr>
                <a:solidFill>
                  <a:schemeClr val="tx1"/>
                </a:solidFill>
                <a:latin typeface="Malgun Gothic" panose="020B0503020000020004" pitchFamily="34" charset="-127"/>
                <a:ea typeface="Malgun Gothic" panose="020B0503020000020004" pitchFamily="34" charset="-127"/>
              </a:defRPr>
            </a:lvl4pPr>
            <a:lvl5pPr marL="2057400" indent="-228600">
              <a:defRPr>
                <a:solidFill>
                  <a:schemeClr val="tx1"/>
                </a:solidFill>
                <a:latin typeface="Malgun Gothic" panose="020B0503020000020004" pitchFamily="34" charset="-127"/>
                <a:ea typeface="Malgun Gothic" panose="020B0503020000020004" pitchFamily="34" charset="-127"/>
              </a:defRPr>
            </a:lvl5pPr>
            <a:lvl6pPr marL="25146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6pPr>
            <a:lvl7pPr marL="29718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7pPr>
            <a:lvl8pPr marL="34290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8pPr>
            <a:lvl9pPr marL="38862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9pPr>
          </a:lstStyle>
          <a:p>
            <a:pPr eaLnBrk="1" latinLnBrk="1" hangingPunct="1"/>
            <a:endParaRPr lang="ar-SA" altLang="fr-FR"/>
          </a:p>
        </p:txBody>
      </p:sp>
      <p:sp>
        <p:nvSpPr>
          <p:cNvPr id="19460" name="Rectangle 4">
            <a:extLst>
              <a:ext uri="{FF2B5EF4-FFF2-40B4-BE49-F238E27FC236}">
                <a16:creationId xmlns:a16="http://schemas.microsoft.com/office/drawing/2014/main" id="{1A595492-4B47-8725-F005-9F5411E41A54}"/>
              </a:ext>
            </a:extLst>
          </p:cNvPr>
          <p:cNvSpPr>
            <a:spLocks noChangeArrowheads="1"/>
          </p:cNvSpPr>
          <p:nvPr/>
        </p:nvSpPr>
        <p:spPr bwMode="auto">
          <a:xfrm>
            <a:off x="71438" y="2786063"/>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defRPr>
                <a:solidFill>
                  <a:schemeClr val="tx1"/>
                </a:solidFill>
                <a:latin typeface="Malgun Gothic" panose="020B0503020000020004" pitchFamily="34" charset="-127"/>
                <a:ea typeface="Malgun Gothic" panose="020B0503020000020004" pitchFamily="34" charset="-127"/>
              </a:defRPr>
            </a:lvl1pPr>
            <a:lvl2pPr marL="742950" indent="-285750">
              <a:defRPr>
                <a:solidFill>
                  <a:schemeClr val="tx1"/>
                </a:solidFill>
                <a:latin typeface="Malgun Gothic" panose="020B0503020000020004" pitchFamily="34" charset="-127"/>
                <a:ea typeface="Malgun Gothic" panose="020B0503020000020004" pitchFamily="34" charset="-127"/>
              </a:defRPr>
            </a:lvl2pPr>
            <a:lvl3pPr marL="1143000" indent="-228600">
              <a:defRPr>
                <a:solidFill>
                  <a:schemeClr val="tx1"/>
                </a:solidFill>
                <a:latin typeface="Malgun Gothic" panose="020B0503020000020004" pitchFamily="34" charset="-127"/>
                <a:ea typeface="Malgun Gothic" panose="020B0503020000020004" pitchFamily="34" charset="-127"/>
              </a:defRPr>
            </a:lvl3pPr>
            <a:lvl4pPr marL="1600200" indent="-228600">
              <a:defRPr>
                <a:solidFill>
                  <a:schemeClr val="tx1"/>
                </a:solidFill>
                <a:latin typeface="Malgun Gothic" panose="020B0503020000020004" pitchFamily="34" charset="-127"/>
                <a:ea typeface="Malgun Gothic" panose="020B0503020000020004" pitchFamily="34" charset="-127"/>
              </a:defRPr>
            </a:lvl4pPr>
            <a:lvl5pPr marL="2057400" indent="-228600">
              <a:defRPr>
                <a:solidFill>
                  <a:schemeClr val="tx1"/>
                </a:solidFill>
                <a:latin typeface="Malgun Gothic" panose="020B0503020000020004" pitchFamily="34" charset="-127"/>
                <a:ea typeface="Malgun Gothic" panose="020B0503020000020004" pitchFamily="34" charset="-127"/>
              </a:defRPr>
            </a:lvl5pPr>
            <a:lvl6pPr marL="25146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6pPr>
            <a:lvl7pPr marL="29718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7pPr>
            <a:lvl8pPr marL="34290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8pPr>
            <a:lvl9pPr marL="38862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9pPr>
          </a:lstStyle>
          <a:p>
            <a:pPr eaLnBrk="1" latinLnBrk="1" hangingPunct="1"/>
            <a:endParaRPr lang="ar-SA" altLang="fr-FR"/>
          </a:p>
        </p:txBody>
      </p:sp>
      <p:sp>
        <p:nvSpPr>
          <p:cNvPr id="19461" name="Rectangle 6">
            <a:extLst>
              <a:ext uri="{FF2B5EF4-FFF2-40B4-BE49-F238E27FC236}">
                <a16:creationId xmlns:a16="http://schemas.microsoft.com/office/drawing/2014/main" id="{89970962-E2B7-2E78-8EA4-D2511393CDBA}"/>
              </a:ext>
            </a:extLst>
          </p:cNvPr>
          <p:cNvSpPr>
            <a:spLocks noChangeArrowheads="1"/>
          </p:cNvSpPr>
          <p:nvPr/>
        </p:nvSpPr>
        <p:spPr bwMode="auto">
          <a:xfrm>
            <a:off x="71438" y="2786063"/>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defRPr>
                <a:solidFill>
                  <a:schemeClr val="tx1"/>
                </a:solidFill>
                <a:latin typeface="Malgun Gothic" panose="020B0503020000020004" pitchFamily="34" charset="-127"/>
                <a:ea typeface="Malgun Gothic" panose="020B0503020000020004" pitchFamily="34" charset="-127"/>
              </a:defRPr>
            </a:lvl1pPr>
            <a:lvl2pPr marL="742950" indent="-285750">
              <a:defRPr>
                <a:solidFill>
                  <a:schemeClr val="tx1"/>
                </a:solidFill>
                <a:latin typeface="Malgun Gothic" panose="020B0503020000020004" pitchFamily="34" charset="-127"/>
                <a:ea typeface="Malgun Gothic" panose="020B0503020000020004" pitchFamily="34" charset="-127"/>
              </a:defRPr>
            </a:lvl2pPr>
            <a:lvl3pPr marL="1143000" indent="-228600">
              <a:defRPr>
                <a:solidFill>
                  <a:schemeClr val="tx1"/>
                </a:solidFill>
                <a:latin typeface="Malgun Gothic" panose="020B0503020000020004" pitchFamily="34" charset="-127"/>
                <a:ea typeface="Malgun Gothic" panose="020B0503020000020004" pitchFamily="34" charset="-127"/>
              </a:defRPr>
            </a:lvl3pPr>
            <a:lvl4pPr marL="1600200" indent="-228600">
              <a:defRPr>
                <a:solidFill>
                  <a:schemeClr val="tx1"/>
                </a:solidFill>
                <a:latin typeface="Malgun Gothic" panose="020B0503020000020004" pitchFamily="34" charset="-127"/>
                <a:ea typeface="Malgun Gothic" panose="020B0503020000020004" pitchFamily="34" charset="-127"/>
              </a:defRPr>
            </a:lvl4pPr>
            <a:lvl5pPr marL="2057400" indent="-228600">
              <a:defRPr>
                <a:solidFill>
                  <a:schemeClr val="tx1"/>
                </a:solidFill>
                <a:latin typeface="Malgun Gothic" panose="020B0503020000020004" pitchFamily="34" charset="-127"/>
                <a:ea typeface="Malgun Gothic" panose="020B0503020000020004" pitchFamily="34" charset="-127"/>
              </a:defRPr>
            </a:lvl5pPr>
            <a:lvl6pPr marL="25146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6pPr>
            <a:lvl7pPr marL="29718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7pPr>
            <a:lvl8pPr marL="34290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8pPr>
            <a:lvl9pPr marL="38862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9pPr>
          </a:lstStyle>
          <a:p>
            <a:pPr eaLnBrk="1" latinLnBrk="1" hangingPunct="1"/>
            <a:endParaRPr lang="ar-SA" altLang="fr-FR"/>
          </a:p>
        </p:txBody>
      </p:sp>
      <p:sp>
        <p:nvSpPr>
          <p:cNvPr id="19462" name="Rectangle 15">
            <a:extLst>
              <a:ext uri="{FF2B5EF4-FFF2-40B4-BE49-F238E27FC236}">
                <a16:creationId xmlns:a16="http://schemas.microsoft.com/office/drawing/2014/main" id="{3436170C-BC71-55AD-B75F-8ED432402284}"/>
              </a:ext>
            </a:extLst>
          </p:cNvPr>
          <p:cNvSpPr>
            <a:spLocks noChangeArrowheads="1"/>
          </p:cNvSpPr>
          <p:nvPr/>
        </p:nvSpPr>
        <p:spPr bwMode="auto">
          <a:xfrm>
            <a:off x="1331913" y="1779588"/>
            <a:ext cx="5827712" cy="2516187"/>
          </a:xfrm>
          <a:prstGeom prst="rect">
            <a:avLst/>
          </a:prstGeom>
          <a:solidFill>
            <a:srgbClr val="FFFFFF"/>
          </a:solidFill>
          <a:ln w="9525">
            <a:solidFill>
              <a:srgbClr val="000000"/>
            </a:solidFill>
            <a:miter lim="800000"/>
            <a:headEnd/>
            <a:tailEnd/>
          </a:ln>
        </p:spPr>
        <p:txBody>
          <a:bodyPr/>
          <a:lstStyle>
            <a:lvl1pPr>
              <a:defRPr>
                <a:solidFill>
                  <a:schemeClr val="tx1"/>
                </a:solidFill>
                <a:latin typeface="Malgun Gothic" panose="020B0503020000020004" pitchFamily="34" charset="-127"/>
                <a:ea typeface="Malgun Gothic" panose="020B0503020000020004" pitchFamily="34" charset="-127"/>
              </a:defRPr>
            </a:lvl1pPr>
            <a:lvl2pPr marL="742950" indent="-285750">
              <a:defRPr>
                <a:solidFill>
                  <a:schemeClr val="tx1"/>
                </a:solidFill>
                <a:latin typeface="Malgun Gothic" panose="020B0503020000020004" pitchFamily="34" charset="-127"/>
                <a:ea typeface="Malgun Gothic" panose="020B0503020000020004" pitchFamily="34" charset="-127"/>
              </a:defRPr>
            </a:lvl2pPr>
            <a:lvl3pPr marL="1143000" indent="-228600">
              <a:defRPr>
                <a:solidFill>
                  <a:schemeClr val="tx1"/>
                </a:solidFill>
                <a:latin typeface="Malgun Gothic" panose="020B0503020000020004" pitchFamily="34" charset="-127"/>
                <a:ea typeface="Malgun Gothic" panose="020B0503020000020004" pitchFamily="34" charset="-127"/>
              </a:defRPr>
            </a:lvl3pPr>
            <a:lvl4pPr marL="1600200" indent="-228600">
              <a:defRPr>
                <a:solidFill>
                  <a:schemeClr val="tx1"/>
                </a:solidFill>
                <a:latin typeface="Malgun Gothic" panose="020B0503020000020004" pitchFamily="34" charset="-127"/>
                <a:ea typeface="Malgun Gothic" panose="020B0503020000020004" pitchFamily="34" charset="-127"/>
              </a:defRPr>
            </a:lvl4pPr>
            <a:lvl5pPr marL="2057400" indent="-228600">
              <a:defRPr>
                <a:solidFill>
                  <a:schemeClr val="tx1"/>
                </a:solidFill>
                <a:latin typeface="Malgun Gothic" panose="020B0503020000020004" pitchFamily="34" charset="-127"/>
                <a:ea typeface="Malgun Gothic" panose="020B0503020000020004" pitchFamily="34" charset="-127"/>
              </a:defRPr>
            </a:lvl5pPr>
            <a:lvl6pPr marL="25146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6pPr>
            <a:lvl7pPr marL="29718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7pPr>
            <a:lvl8pPr marL="34290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8pPr>
            <a:lvl9pPr marL="38862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9pPr>
          </a:lstStyle>
          <a:p>
            <a:pPr algn="r" rtl="1"/>
            <a:endParaRPr lang="fr-FR" altLang="en-US"/>
          </a:p>
        </p:txBody>
      </p:sp>
      <p:sp>
        <p:nvSpPr>
          <p:cNvPr id="19463" name="Rectangle à coins arrondis 14">
            <a:extLst>
              <a:ext uri="{FF2B5EF4-FFF2-40B4-BE49-F238E27FC236}">
                <a16:creationId xmlns:a16="http://schemas.microsoft.com/office/drawing/2014/main" id="{0D4BABE3-890F-9287-BA22-2D41B566D414}"/>
              </a:ext>
            </a:extLst>
          </p:cNvPr>
          <p:cNvSpPr>
            <a:spLocks noChangeArrowheads="1"/>
          </p:cNvSpPr>
          <p:nvPr/>
        </p:nvSpPr>
        <p:spPr bwMode="auto">
          <a:xfrm>
            <a:off x="1443038" y="1992313"/>
            <a:ext cx="2336800" cy="704850"/>
          </a:xfrm>
          <a:prstGeom prst="roundRect">
            <a:avLst>
              <a:gd name="adj" fmla="val 16667"/>
            </a:avLst>
          </a:prstGeom>
          <a:solidFill>
            <a:srgbClr val="FFFFFF"/>
          </a:solidFill>
          <a:ln w="9525">
            <a:solidFill>
              <a:srgbClr val="000000"/>
            </a:solidFill>
            <a:round/>
            <a:headEnd/>
            <a:tailEnd/>
          </a:ln>
        </p:spPr>
        <p:txBody>
          <a:bodyPr/>
          <a:lstStyle>
            <a:lvl1pPr>
              <a:defRPr>
                <a:solidFill>
                  <a:schemeClr val="tx1"/>
                </a:solidFill>
                <a:latin typeface="Malgun Gothic" panose="020B0503020000020004" pitchFamily="34" charset="-127"/>
                <a:ea typeface="Malgun Gothic" panose="020B0503020000020004" pitchFamily="34" charset="-127"/>
              </a:defRPr>
            </a:lvl1pPr>
            <a:lvl2pPr marL="742950" indent="-285750">
              <a:defRPr>
                <a:solidFill>
                  <a:schemeClr val="tx1"/>
                </a:solidFill>
                <a:latin typeface="Malgun Gothic" panose="020B0503020000020004" pitchFamily="34" charset="-127"/>
                <a:ea typeface="Malgun Gothic" panose="020B0503020000020004" pitchFamily="34" charset="-127"/>
              </a:defRPr>
            </a:lvl2pPr>
            <a:lvl3pPr marL="1143000" indent="-228600">
              <a:defRPr>
                <a:solidFill>
                  <a:schemeClr val="tx1"/>
                </a:solidFill>
                <a:latin typeface="Malgun Gothic" panose="020B0503020000020004" pitchFamily="34" charset="-127"/>
                <a:ea typeface="Malgun Gothic" panose="020B0503020000020004" pitchFamily="34" charset="-127"/>
              </a:defRPr>
            </a:lvl3pPr>
            <a:lvl4pPr marL="1600200" indent="-228600">
              <a:defRPr>
                <a:solidFill>
                  <a:schemeClr val="tx1"/>
                </a:solidFill>
                <a:latin typeface="Malgun Gothic" panose="020B0503020000020004" pitchFamily="34" charset="-127"/>
                <a:ea typeface="Malgun Gothic" panose="020B0503020000020004" pitchFamily="34" charset="-127"/>
              </a:defRPr>
            </a:lvl4pPr>
            <a:lvl5pPr marL="2057400" indent="-228600">
              <a:defRPr>
                <a:solidFill>
                  <a:schemeClr val="tx1"/>
                </a:solidFill>
                <a:latin typeface="Malgun Gothic" panose="020B0503020000020004" pitchFamily="34" charset="-127"/>
                <a:ea typeface="Malgun Gothic" panose="020B0503020000020004" pitchFamily="34" charset="-127"/>
              </a:defRPr>
            </a:lvl5pPr>
            <a:lvl6pPr marL="25146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6pPr>
            <a:lvl7pPr marL="29718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7pPr>
            <a:lvl8pPr marL="34290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8pPr>
            <a:lvl9pPr marL="38862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9pPr>
          </a:lstStyle>
          <a:p>
            <a:pPr algn="ctr" rtl="1" eaLnBrk="1" latinLnBrk="1" hangingPunct="1"/>
            <a:r>
              <a:rPr lang="ar-DZ" altLang="ko-KR" sz="1400">
                <a:latin typeface="Sakkal Majalla" panose="02000000000000000000" pitchFamily="2" charset="-78"/>
                <a:cs typeface="Sakkal Majalla" panose="02000000000000000000" pitchFamily="2" charset="-78"/>
              </a:rPr>
              <a:t>الاعتماد على المقومات و الخدمات السياحية</a:t>
            </a:r>
            <a:endParaRPr lang="en-US" altLang="ko-KR"/>
          </a:p>
        </p:txBody>
      </p:sp>
      <p:sp>
        <p:nvSpPr>
          <p:cNvPr id="19464" name="Rectangle à coins arrondis 13">
            <a:extLst>
              <a:ext uri="{FF2B5EF4-FFF2-40B4-BE49-F238E27FC236}">
                <a16:creationId xmlns:a16="http://schemas.microsoft.com/office/drawing/2014/main" id="{FFA2C9D9-A150-CFD8-6C46-2A29DAA78C7A}"/>
              </a:ext>
            </a:extLst>
          </p:cNvPr>
          <p:cNvSpPr>
            <a:spLocks noChangeArrowheads="1"/>
          </p:cNvSpPr>
          <p:nvPr/>
        </p:nvSpPr>
        <p:spPr bwMode="auto">
          <a:xfrm>
            <a:off x="5006975" y="2049463"/>
            <a:ext cx="2051050" cy="404812"/>
          </a:xfrm>
          <a:prstGeom prst="roundRect">
            <a:avLst>
              <a:gd name="adj" fmla="val 16667"/>
            </a:avLst>
          </a:prstGeom>
          <a:solidFill>
            <a:srgbClr val="FFFFFF"/>
          </a:solidFill>
          <a:ln w="9525">
            <a:solidFill>
              <a:srgbClr val="000000"/>
            </a:solidFill>
            <a:round/>
            <a:headEnd/>
            <a:tailEnd/>
          </a:ln>
        </p:spPr>
        <p:txBody>
          <a:bodyPr/>
          <a:lstStyle>
            <a:lvl1pPr>
              <a:defRPr>
                <a:solidFill>
                  <a:schemeClr val="tx1"/>
                </a:solidFill>
                <a:latin typeface="Malgun Gothic" panose="020B0503020000020004" pitchFamily="34" charset="-127"/>
                <a:ea typeface="Malgun Gothic" panose="020B0503020000020004" pitchFamily="34" charset="-127"/>
              </a:defRPr>
            </a:lvl1pPr>
            <a:lvl2pPr marL="742950" indent="-285750">
              <a:defRPr>
                <a:solidFill>
                  <a:schemeClr val="tx1"/>
                </a:solidFill>
                <a:latin typeface="Malgun Gothic" panose="020B0503020000020004" pitchFamily="34" charset="-127"/>
                <a:ea typeface="Malgun Gothic" panose="020B0503020000020004" pitchFamily="34" charset="-127"/>
              </a:defRPr>
            </a:lvl2pPr>
            <a:lvl3pPr marL="1143000" indent="-228600">
              <a:defRPr>
                <a:solidFill>
                  <a:schemeClr val="tx1"/>
                </a:solidFill>
                <a:latin typeface="Malgun Gothic" panose="020B0503020000020004" pitchFamily="34" charset="-127"/>
                <a:ea typeface="Malgun Gothic" panose="020B0503020000020004" pitchFamily="34" charset="-127"/>
              </a:defRPr>
            </a:lvl3pPr>
            <a:lvl4pPr marL="1600200" indent="-228600">
              <a:defRPr>
                <a:solidFill>
                  <a:schemeClr val="tx1"/>
                </a:solidFill>
                <a:latin typeface="Malgun Gothic" panose="020B0503020000020004" pitchFamily="34" charset="-127"/>
                <a:ea typeface="Malgun Gothic" panose="020B0503020000020004" pitchFamily="34" charset="-127"/>
              </a:defRPr>
            </a:lvl4pPr>
            <a:lvl5pPr marL="2057400" indent="-228600">
              <a:defRPr>
                <a:solidFill>
                  <a:schemeClr val="tx1"/>
                </a:solidFill>
                <a:latin typeface="Malgun Gothic" panose="020B0503020000020004" pitchFamily="34" charset="-127"/>
                <a:ea typeface="Malgun Gothic" panose="020B0503020000020004" pitchFamily="34" charset="-127"/>
              </a:defRPr>
            </a:lvl5pPr>
            <a:lvl6pPr marL="25146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6pPr>
            <a:lvl7pPr marL="29718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7pPr>
            <a:lvl8pPr marL="34290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8pPr>
            <a:lvl9pPr marL="38862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9pPr>
          </a:lstStyle>
          <a:p>
            <a:pPr algn="ctr" rtl="1" eaLnBrk="1" latinLnBrk="1" hangingPunct="1"/>
            <a:r>
              <a:rPr lang="ar-DZ" altLang="ko-KR" sz="1400">
                <a:latin typeface="Sakkal Majalla" panose="02000000000000000000" pitchFamily="2" charset="-78"/>
                <a:cs typeface="Sakkal Majalla" panose="02000000000000000000" pitchFamily="2" charset="-78"/>
              </a:rPr>
              <a:t>انتقال المستهلك إلى السلعة</a:t>
            </a:r>
            <a:endParaRPr lang="en-US" altLang="ko-KR"/>
          </a:p>
        </p:txBody>
      </p:sp>
      <p:cxnSp>
        <p:nvCxnSpPr>
          <p:cNvPr id="19465" name="Connecteur droit avec flèche 12">
            <a:extLst>
              <a:ext uri="{FF2B5EF4-FFF2-40B4-BE49-F238E27FC236}">
                <a16:creationId xmlns:a16="http://schemas.microsoft.com/office/drawing/2014/main" id="{E62801DA-CDFC-6B6F-C5D4-0B13323A5117}"/>
              </a:ext>
            </a:extLst>
          </p:cNvPr>
          <p:cNvCxnSpPr>
            <a:cxnSpLocks noChangeShapeType="1"/>
          </p:cNvCxnSpPr>
          <p:nvPr/>
        </p:nvCxnSpPr>
        <p:spPr bwMode="auto">
          <a:xfrm>
            <a:off x="3779838" y="2201863"/>
            <a:ext cx="492125" cy="404812"/>
          </a:xfrm>
          <a:prstGeom prst="bentConnector3">
            <a:avLst>
              <a:gd name="adj1" fmla="val 50000"/>
            </a:avLst>
          </a:prstGeom>
          <a:noFill/>
          <a:ln w="9525">
            <a:solidFill>
              <a:srgbClr val="000000"/>
            </a:solidFill>
            <a:miter lim="800000"/>
            <a:headEnd/>
            <a:tailEnd/>
          </a:ln>
          <a:extLst>
            <a:ext uri="{909E8E84-426E-40DD-AFC4-6F175D3DCCD1}">
              <a14:hiddenFill xmlns:a14="http://schemas.microsoft.com/office/drawing/2010/main">
                <a:noFill/>
              </a14:hiddenFill>
            </a:ext>
          </a:extLst>
        </p:spPr>
      </p:cxnSp>
      <p:cxnSp>
        <p:nvCxnSpPr>
          <p:cNvPr id="19466" name="Connecteur droit avec flèche 11">
            <a:extLst>
              <a:ext uri="{FF2B5EF4-FFF2-40B4-BE49-F238E27FC236}">
                <a16:creationId xmlns:a16="http://schemas.microsoft.com/office/drawing/2014/main" id="{AF8C5D7C-0076-FBCA-3F41-51018592E523}"/>
              </a:ext>
            </a:extLst>
          </p:cNvPr>
          <p:cNvCxnSpPr>
            <a:cxnSpLocks noChangeShapeType="1"/>
          </p:cNvCxnSpPr>
          <p:nvPr/>
        </p:nvCxnSpPr>
        <p:spPr bwMode="auto">
          <a:xfrm rot="10800000" flipV="1">
            <a:off x="4341813" y="2301875"/>
            <a:ext cx="666750" cy="404813"/>
          </a:xfrm>
          <a:prstGeom prst="bentConnector3">
            <a:avLst>
              <a:gd name="adj1" fmla="val 49954"/>
            </a:avLst>
          </a:prstGeom>
          <a:noFill/>
          <a:ln w="9525">
            <a:solidFill>
              <a:srgbClr val="000000"/>
            </a:solidFill>
            <a:miter lim="800000"/>
            <a:headEnd/>
            <a:tailEnd/>
          </a:ln>
          <a:extLst>
            <a:ext uri="{909E8E84-426E-40DD-AFC4-6F175D3DCCD1}">
              <a14:hiddenFill xmlns:a14="http://schemas.microsoft.com/office/drawing/2010/main">
                <a:noFill/>
              </a14:hiddenFill>
            </a:ext>
          </a:extLst>
        </p:spPr>
      </p:cxnSp>
      <p:sp>
        <p:nvSpPr>
          <p:cNvPr id="19467" name="Rectangle à coins arrondis 10">
            <a:extLst>
              <a:ext uri="{FF2B5EF4-FFF2-40B4-BE49-F238E27FC236}">
                <a16:creationId xmlns:a16="http://schemas.microsoft.com/office/drawing/2014/main" id="{7CF2C6B9-24E0-AF86-36F5-3D92C4D59C4C}"/>
              </a:ext>
            </a:extLst>
          </p:cNvPr>
          <p:cNvSpPr>
            <a:spLocks noChangeArrowheads="1"/>
          </p:cNvSpPr>
          <p:nvPr/>
        </p:nvSpPr>
        <p:spPr bwMode="auto">
          <a:xfrm>
            <a:off x="1554163" y="2776538"/>
            <a:ext cx="1838325" cy="676275"/>
          </a:xfrm>
          <a:prstGeom prst="roundRect">
            <a:avLst>
              <a:gd name="adj" fmla="val 16667"/>
            </a:avLst>
          </a:prstGeom>
          <a:solidFill>
            <a:srgbClr val="FFFFFF"/>
          </a:solidFill>
          <a:ln w="9525">
            <a:solidFill>
              <a:srgbClr val="000000"/>
            </a:solidFill>
            <a:round/>
            <a:headEnd/>
            <a:tailEnd/>
          </a:ln>
        </p:spPr>
        <p:txBody>
          <a:bodyPr/>
          <a:lstStyle>
            <a:lvl1pPr>
              <a:defRPr>
                <a:solidFill>
                  <a:schemeClr val="tx1"/>
                </a:solidFill>
                <a:latin typeface="Malgun Gothic" panose="020B0503020000020004" pitchFamily="34" charset="-127"/>
                <a:ea typeface="Malgun Gothic" panose="020B0503020000020004" pitchFamily="34" charset="-127"/>
              </a:defRPr>
            </a:lvl1pPr>
            <a:lvl2pPr marL="742950" indent="-285750">
              <a:defRPr>
                <a:solidFill>
                  <a:schemeClr val="tx1"/>
                </a:solidFill>
                <a:latin typeface="Malgun Gothic" panose="020B0503020000020004" pitchFamily="34" charset="-127"/>
                <a:ea typeface="Malgun Gothic" panose="020B0503020000020004" pitchFamily="34" charset="-127"/>
              </a:defRPr>
            </a:lvl2pPr>
            <a:lvl3pPr marL="1143000" indent="-228600">
              <a:defRPr>
                <a:solidFill>
                  <a:schemeClr val="tx1"/>
                </a:solidFill>
                <a:latin typeface="Malgun Gothic" panose="020B0503020000020004" pitchFamily="34" charset="-127"/>
                <a:ea typeface="Malgun Gothic" panose="020B0503020000020004" pitchFamily="34" charset="-127"/>
              </a:defRPr>
            </a:lvl3pPr>
            <a:lvl4pPr marL="1600200" indent="-228600">
              <a:defRPr>
                <a:solidFill>
                  <a:schemeClr val="tx1"/>
                </a:solidFill>
                <a:latin typeface="Malgun Gothic" panose="020B0503020000020004" pitchFamily="34" charset="-127"/>
                <a:ea typeface="Malgun Gothic" panose="020B0503020000020004" pitchFamily="34" charset="-127"/>
              </a:defRPr>
            </a:lvl4pPr>
            <a:lvl5pPr marL="2057400" indent="-228600">
              <a:defRPr>
                <a:solidFill>
                  <a:schemeClr val="tx1"/>
                </a:solidFill>
                <a:latin typeface="Malgun Gothic" panose="020B0503020000020004" pitchFamily="34" charset="-127"/>
                <a:ea typeface="Malgun Gothic" panose="020B0503020000020004" pitchFamily="34" charset="-127"/>
              </a:defRPr>
            </a:lvl5pPr>
            <a:lvl6pPr marL="25146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6pPr>
            <a:lvl7pPr marL="29718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7pPr>
            <a:lvl8pPr marL="34290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8pPr>
            <a:lvl9pPr marL="38862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9pPr>
          </a:lstStyle>
          <a:p>
            <a:pPr algn="ctr" rtl="1" eaLnBrk="1" latinLnBrk="1" hangingPunct="1"/>
            <a:r>
              <a:rPr lang="ar-DZ" altLang="ko-KR" sz="1400">
                <a:latin typeface="Sakkal Majalla" panose="02000000000000000000" pitchFamily="2" charset="-78"/>
                <a:cs typeface="Sakkal Majalla" panose="02000000000000000000" pitchFamily="2" charset="-78"/>
              </a:rPr>
              <a:t>الأسلوب التسويقي قليل المرونة</a:t>
            </a:r>
            <a:endParaRPr lang="en-US" altLang="ko-KR"/>
          </a:p>
        </p:txBody>
      </p:sp>
      <p:cxnSp>
        <p:nvCxnSpPr>
          <p:cNvPr id="19468" name="Connecteur droit avec flèche 9">
            <a:extLst>
              <a:ext uri="{FF2B5EF4-FFF2-40B4-BE49-F238E27FC236}">
                <a16:creationId xmlns:a16="http://schemas.microsoft.com/office/drawing/2014/main" id="{E51C7E7C-A098-1BF2-F574-6DC65E1E32A1}"/>
              </a:ext>
            </a:extLst>
          </p:cNvPr>
          <p:cNvCxnSpPr>
            <a:cxnSpLocks noChangeShapeType="1"/>
          </p:cNvCxnSpPr>
          <p:nvPr/>
        </p:nvCxnSpPr>
        <p:spPr bwMode="auto">
          <a:xfrm rot="10800000" flipV="1">
            <a:off x="5006975" y="2835275"/>
            <a:ext cx="166688" cy="0"/>
          </a:xfrm>
          <a:prstGeom prst="bentConnector3">
            <a:avLst>
              <a:gd name="adj1" fmla="val 49810"/>
            </a:avLst>
          </a:prstGeom>
          <a:noFill/>
          <a:ln w="9525">
            <a:solidFill>
              <a:srgbClr val="000000"/>
            </a:solidFill>
            <a:miter lim="800000"/>
            <a:headEnd/>
            <a:tailEnd/>
          </a:ln>
          <a:extLst>
            <a:ext uri="{909E8E84-426E-40DD-AFC4-6F175D3DCCD1}">
              <a14:hiddenFill xmlns:a14="http://schemas.microsoft.com/office/drawing/2010/main">
                <a:noFill/>
              </a14:hiddenFill>
            </a:ext>
          </a:extLst>
        </p:spPr>
      </p:cxnSp>
      <p:sp>
        <p:nvSpPr>
          <p:cNvPr id="19469" name="Rectangle à coins arrondis 8">
            <a:extLst>
              <a:ext uri="{FF2B5EF4-FFF2-40B4-BE49-F238E27FC236}">
                <a16:creationId xmlns:a16="http://schemas.microsoft.com/office/drawing/2014/main" id="{BCC7D8D9-CD21-0225-FD9C-2CBA8BF5B606}"/>
              </a:ext>
            </a:extLst>
          </p:cNvPr>
          <p:cNvSpPr>
            <a:spLocks noChangeArrowheads="1"/>
          </p:cNvSpPr>
          <p:nvPr/>
        </p:nvSpPr>
        <p:spPr bwMode="auto">
          <a:xfrm>
            <a:off x="5173663" y="2628900"/>
            <a:ext cx="1884362" cy="546100"/>
          </a:xfrm>
          <a:prstGeom prst="roundRect">
            <a:avLst>
              <a:gd name="adj" fmla="val 16667"/>
            </a:avLst>
          </a:prstGeom>
          <a:solidFill>
            <a:srgbClr val="FFFFFF"/>
          </a:solidFill>
          <a:ln w="9525">
            <a:solidFill>
              <a:srgbClr val="000000"/>
            </a:solidFill>
            <a:round/>
            <a:headEnd/>
            <a:tailEnd/>
          </a:ln>
        </p:spPr>
        <p:txBody>
          <a:bodyPr/>
          <a:lstStyle>
            <a:lvl1pPr>
              <a:defRPr>
                <a:solidFill>
                  <a:schemeClr val="tx1"/>
                </a:solidFill>
                <a:latin typeface="Malgun Gothic" panose="020B0503020000020004" pitchFamily="34" charset="-127"/>
                <a:ea typeface="Malgun Gothic" panose="020B0503020000020004" pitchFamily="34" charset="-127"/>
              </a:defRPr>
            </a:lvl1pPr>
            <a:lvl2pPr marL="742950" indent="-285750">
              <a:defRPr>
                <a:solidFill>
                  <a:schemeClr val="tx1"/>
                </a:solidFill>
                <a:latin typeface="Malgun Gothic" panose="020B0503020000020004" pitchFamily="34" charset="-127"/>
                <a:ea typeface="Malgun Gothic" panose="020B0503020000020004" pitchFamily="34" charset="-127"/>
              </a:defRPr>
            </a:lvl2pPr>
            <a:lvl3pPr marL="1143000" indent="-228600">
              <a:defRPr>
                <a:solidFill>
                  <a:schemeClr val="tx1"/>
                </a:solidFill>
                <a:latin typeface="Malgun Gothic" panose="020B0503020000020004" pitchFamily="34" charset="-127"/>
                <a:ea typeface="Malgun Gothic" panose="020B0503020000020004" pitchFamily="34" charset="-127"/>
              </a:defRPr>
            </a:lvl3pPr>
            <a:lvl4pPr marL="1600200" indent="-228600">
              <a:defRPr>
                <a:solidFill>
                  <a:schemeClr val="tx1"/>
                </a:solidFill>
                <a:latin typeface="Malgun Gothic" panose="020B0503020000020004" pitchFamily="34" charset="-127"/>
                <a:ea typeface="Malgun Gothic" panose="020B0503020000020004" pitchFamily="34" charset="-127"/>
              </a:defRPr>
            </a:lvl4pPr>
            <a:lvl5pPr marL="2057400" indent="-228600">
              <a:defRPr>
                <a:solidFill>
                  <a:schemeClr val="tx1"/>
                </a:solidFill>
                <a:latin typeface="Malgun Gothic" panose="020B0503020000020004" pitchFamily="34" charset="-127"/>
                <a:ea typeface="Malgun Gothic" panose="020B0503020000020004" pitchFamily="34" charset="-127"/>
              </a:defRPr>
            </a:lvl5pPr>
            <a:lvl6pPr marL="25146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6pPr>
            <a:lvl7pPr marL="29718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7pPr>
            <a:lvl8pPr marL="34290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8pPr>
            <a:lvl9pPr marL="38862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9pPr>
          </a:lstStyle>
          <a:p>
            <a:pPr algn="ctr" rtl="1" eaLnBrk="1" latinLnBrk="1" hangingPunct="1"/>
            <a:r>
              <a:rPr lang="ar-DZ" altLang="ko-KR" sz="1400">
                <a:latin typeface="Sakkal Majalla" panose="02000000000000000000" pitchFamily="2" charset="-78"/>
                <a:cs typeface="Sakkal Majalla" panose="02000000000000000000" pitchFamily="2" charset="-78"/>
              </a:rPr>
              <a:t>الهدف التسويقي كمي و غير كمي</a:t>
            </a:r>
            <a:endParaRPr lang="en-US" altLang="ko-KR"/>
          </a:p>
        </p:txBody>
      </p:sp>
      <p:cxnSp>
        <p:nvCxnSpPr>
          <p:cNvPr id="19470" name="Connecteur droit avec flèche 7">
            <a:extLst>
              <a:ext uri="{FF2B5EF4-FFF2-40B4-BE49-F238E27FC236}">
                <a16:creationId xmlns:a16="http://schemas.microsoft.com/office/drawing/2014/main" id="{C5A0FAB4-BF51-CCC4-E230-018C1CCF3E4B}"/>
              </a:ext>
            </a:extLst>
          </p:cNvPr>
          <p:cNvCxnSpPr>
            <a:cxnSpLocks noChangeShapeType="1"/>
          </p:cNvCxnSpPr>
          <p:nvPr/>
        </p:nvCxnSpPr>
        <p:spPr bwMode="auto">
          <a:xfrm>
            <a:off x="3392488" y="2938463"/>
            <a:ext cx="212725" cy="0"/>
          </a:xfrm>
          <a:prstGeom prst="straightConnector1">
            <a:avLst/>
          </a:prstGeom>
          <a:noFill/>
          <a:ln w="9525">
            <a:solidFill>
              <a:srgbClr val="000000"/>
            </a:solidFill>
            <a:round/>
            <a:headEnd/>
            <a:tailEnd/>
          </a:ln>
          <a:extLst>
            <a:ext uri="{909E8E84-426E-40DD-AFC4-6F175D3DCCD1}">
              <a14:hiddenFill xmlns:a14="http://schemas.microsoft.com/office/drawing/2010/main">
                <a:noFill/>
              </a14:hiddenFill>
            </a:ext>
          </a:extLst>
        </p:spPr>
      </p:cxnSp>
      <p:sp>
        <p:nvSpPr>
          <p:cNvPr id="19471" name="Ellipse 6">
            <a:extLst>
              <a:ext uri="{FF2B5EF4-FFF2-40B4-BE49-F238E27FC236}">
                <a16:creationId xmlns:a16="http://schemas.microsoft.com/office/drawing/2014/main" id="{CB62A675-9866-3B11-2364-05986406C170}"/>
              </a:ext>
            </a:extLst>
          </p:cNvPr>
          <p:cNvSpPr>
            <a:spLocks noChangeArrowheads="1"/>
          </p:cNvSpPr>
          <p:nvPr/>
        </p:nvSpPr>
        <p:spPr bwMode="auto">
          <a:xfrm>
            <a:off x="3603625" y="2628900"/>
            <a:ext cx="1403350" cy="584200"/>
          </a:xfrm>
          <a:prstGeom prst="ellipse">
            <a:avLst/>
          </a:prstGeom>
          <a:solidFill>
            <a:srgbClr val="FFFFFF"/>
          </a:solidFill>
          <a:ln w="9525">
            <a:solidFill>
              <a:srgbClr val="000000"/>
            </a:solidFill>
            <a:round/>
            <a:headEnd/>
            <a:tailEnd/>
          </a:ln>
        </p:spPr>
        <p:txBody>
          <a:bodyPr/>
          <a:lstStyle>
            <a:lvl1pPr>
              <a:defRPr>
                <a:solidFill>
                  <a:schemeClr val="tx1"/>
                </a:solidFill>
                <a:latin typeface="Malgun Gothic" panose="020B0503020000020004" pitchFamily="34" charset="-127"/>
                <a:ea typeface="Malgun Gothic" panose="020B0503020000020004" pitchFamily="34" charset="-127"/>
              </a:defRPr>
            </a:lvl1pPr>
            <a:lvl2pPr marL="742950" indent="-285750">
              <a:defRPr>
                <a:solidFill>
                  <a:schemeClr val="tx1"/>
                </a:solidFill>
                <a:latin typeface="Malgun Gothic" panose="020B0503020000020004" pitchFamily="34" charset="-127"/>
                <a:ea typeface="Malgun Gothic" panose="020B0503020000020004" pitchFamily="34" charset="-127"/>
              </a:defRPr>
            </a:lvl2pPr>
            <a:lvl3pPr marL="1143000" indent="-228600">
              <a:defRPr>
                <a:solidFill>
                  <a:schemeClr val="tx1"/>
                </a:solidFill>
                <a:latin typeface="Malgun Gothic" panose="020B0503020000020004" pitchFamily="34" charset="-127"/>
                <a:ea typeface="Malgun Gothic" panose="020B0503020000020004" pitchFamily="34" charset="-127"/>
              </a:defRPr>
            </a:lvl3pPr>
            <a:lvl4pPr marL="1600200" indent="-228600">
              <a:defRPr>
                <a:solidFill>
                  <a:schemeClr val="tx1"/>
                </a:solidFill>
                <a:latin typeface="Malgun Gothic" panose="020B0503020000020004" pitchFamily="34" charset="-127"/>
                <a:ea typeface="Malgun Gothic" panose="020B0503020000020004" pitchFamily="34" charset="-127"/>
              </a:defRPr>
            </a:lvl4pPr>
            <a:lvl5pPr marL="2057400" indent="-228600">
              <a:defRPr>
                <a:solidFill>
                  <a:schemeClr val="tx1"/>
                </a:solidFill>
                <a:latin typeface="Malgun Gothic" panose="020B0503020000020004" pitchFamily="34" charset="-127"/>
                <a:ea typeface="Malgun Gothic" panose="020B0503020000020004" pitchFamily="34" charset="-127"/>
              </a:defRPr>
            </a:lvl5pPr>
            <a:lvl6pPr marL="25146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6pPr>
            <a:lvl7pPr marL="29718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7pPr>
            <a:lvl8pPr marL="34290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8pPr>
            <a:lvl9pPr marL="38862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9pPr>
          </a:lstStyle>
          <a:p>
            <a:pPr algn="ctr" rtl="1" eaLnBrk="1" latinLnBrk="1" hangingPunct="1"/>
            <a:r>
              <a:rPr lang="ar-DZ" altLang="ko-KR" sz="1400">
                <a:latin typeface="Sakkal Majalla" panose="02000000000000000000" pitchFamily="2" charset="-78"/>
                <a:cs typeface="Sakkal Majalla" panose="02000000000000000000" pitchFamily="2" charset="-78"/>
              </a:rPr>
              <a:t>التسويق</a:t>
            </a:r>
            <a:r>
              <a:rPr lang="ar-DZ" altLang="ko-KR" sz="1100" b="1">
                <a:latin typeface="Arial Unicode MS" panose="020B0604020202020204" pitchFamily="34" charset="-128"/>
                <a:ea typeface="Arial Unicode MS" panose="020B0604020202020204" pitchFamily="34" charset="-128"/>
                <a:cs typeface="Arial Unicode MS" panose="020B0604020202020204" pitchFamily="34" charset="-128"/>
              </a:rPr>
              <a:t> السياحي</a:t>
            </a:r>
            <a:endParaRPr lang="en-US" altLang="ko-KR"/>
          </a:p>
        </p:txBody>
      </p:sp>
      <p:sp>
        <p:nvSpPr>
          <p:cNvPr id="19472" name="Rectangle à coins arrondis 2">
            <a:extLst>
              <a:ext uri="{FF2B5EF4-FFF2-40B4-BE49-F238E27FC236}">
                <a16:creationId xmlns:a16="http://schemas.microsoft.com/office/drawing/2014/main" id="{D9C8B227-4C6E-BA9E-3FCC-1B57A567FA25}"/>
              </a:ext>
            </a:extLst>
          </p:cNvPr>
          <p:cNvSpPr>
            <a:spLocks noChangeArrowheads="1"/>
          </p:cNvSpPr>
          <p:nvPr/>
        </p:nvSpPr>
        <p:spPr bwMode="auto">
          <a:xfrm>
            <a:off x="1443038" y="3598863"/>
            <a:ext cx="2114550" cy="414337"/>
          </a:xfrm>
          <a:prstGeom prst="roundRect">
            <a:avLst>
              <a:gd name="adj" fmla="val 16667"/>
            </a:avLst>
          </a:prstGeom>
          <a:solidFill>
            <a:srgbClr val="FFFFFF"/>
          </a:solidFill>
          <a:ln w="9525">
            <a:solidFill>
              <a:srgbClr val="000000"/>
            </a:solidFill>
            <a:round/>
            <a:headEnd/>
            <a:tailEnd/>
          </a:ln>
        </p:spPr>
        <p:txBody>
          <a:bodyPr/>
          <a:lstStyle>
            <a:lvl1pPr>
              <a:defRPr>
                <a:solidFill>
                  <a:schemeClr val="tx1"/>
                </a:solidFill>
                <a:latin typeface="Malgun Gothic" panose="020B0503020000020004" pitchFamily="34" charset="-127"/>
                <a:ea typeface="Malgun Gothic" panose="020B0503020000020004" pitchFamily="34" charset="-127"/>
              </a:defRPr>
            </a:lvl1pPr>
            <a:lvl2pPr marL="742950" indent="-285750">
              <a:defRPr>
                <a:solidFill>
                  <a:schemeClr val="tx1"/>
                </a:solidFill>
                <a:latin typeface="Malgun Gothic" panose="020B0503020000020004" pitchFamily="34" charset="-127"/>
                <a:ea typeface="Malgun Gothic" panose="020B0503020000020004" pitchFamily="34" charset="-127"/>
              </a:defRPr>
            </a:lvl2pPr>
            <a:lvl3pPr marL="1143000" indent="-228600">
              <a:defRPr>
                <a:solidFill>
                  <a:schemeClr val="tx1"/>
                </a:solidFill>
                <a:latin typeface="Malgun Gothic" panose="020B0503020000020004" pitchFamily="34" charset="-127"/>
                <a:ea typeface="Malgun Gothic" panose="020B0503020000020004" pitchFamily="34" charset="-127"/>
              </a:defRPr>
            </a:lvl3pPr>
            <a:lvl4pPr marL="1600200" indent="-228600">
              <a:defRPr>
                <a:solidFill>
                  <a:schemeClr val="tx1"/>
                </a:solidFill>
                <a:latin typeface="Malgun Gothic" panose="020B0503020000020004" pitchFamily="34" charset="-127"/>
                <a:ea typeface="Malgun Gothic" panose="020B0503020000020004" pitchFamily="34" charset="-127"/>
              </a:defRPr>
            </a:lvl4pPr>
            <a:lvl5pPr marL="2057400" indent="-228600">
              <a:defRPr>
                <a:solidFill>
                  <a:schemeClr val="tx1"/>
                </a:solidFill>
                <a:latin typeface="Malgun Gothic" panose="020B0503020000020004" pitchFamily="34" charset="-127"/>
                <a:ea typeface="Malgun Gothic" panose="020B0503020000020004" pitchFamily="34" charset="-127"/>
              </a:defRPr>
            </a:lvl5pPr>
            <a:lvl6pPr marL="25146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6pPr>
            <a:lvl7pPr marL="29718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7pPr>
            <a:lvl8pPr marL="34290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8pPr>
            <a:lvl9pPr marL="38862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9pPr>
          </a:lstStyle>
          <a:p>
            <a:pPr algn="ctr" rtl="1" eaLnBrk="1" latinLnBrk="1" hangingPunct="1"/>
            <a:r>
              <a:rPr lang="ar-DZ" altLang="ko-KR" sz="1400">
                <a:latin typeface="Sakkal Majalla" panose="02000000000000000000" pitchFamily="2" charset="-78"/>
                <a:cs typeface="Sakkal Majalla" panose="02000000000000000000" pitchFamily="2" charset="-78"/>
              </a:rPr>
              <a:t>لا يتحقق منه المنفعة الزمنية</a:t>
            </a:r>
            <a:endParaRPr lang="en-US" altLang="ko-KR"/>
          </a:p>
        </p:txBody>
      </p:sp>
      <p:sp>
        <p:nvSpPr>
          <p:cNvPr id="19473" name="Rectangle à coins arrondis 1">
            <a:extLst>
              <a:ext uri="{FF2B5EF4-FFF2-40B4-BE49-F238E27FC236}">
                <a16:creationId xmlns:a16="http://schemas.microsoft.com/office/drawing/2014/main" id="{FD5B1AB8-BF3B-CAD5-C003-FB5E37922D91}"/>
              </a:ext>
            </a:extLst>
          </p:cNvPr>
          <p:cNvSpPr>
            <a:spLocks noChangeArrowheads="1"/>
          </p:cNvSpPr>
          <p:nvPr/>
        </p:nvSpPr>
        <p:spPr bwMode="auto">
          <a:xfrm>
            <a:off x="5062538" y="3475038"/>
            <a:ext cx="1995487" cy="452437"/>
          </a:xfrm>
          <a:prstGeom prst="roundRect">
            <a:avLst>
              <a:gd name="adj" fmla="val 16667"/>
            </a:avLst>
          </a:prstGeom>
          <a:solidFill>
            <a:srgbClr val="FFFFFF"/>
          </a:solidFill>
          <a:ln w="9525">
            <a:solidFill>
              <a:srgbClr val="000000"/>
            </a:solidFill>
            <a:round/>
            <a:headEnd/>
            <a:tailEnd/>
          </a:ln>
        </p:spPr>
        <p:txBody>
          <a:bodyPr/>
          <a:lstStyle>
            <a:lvl1pPr>
              <a:defRPr>
                <a:solidFill>
                  <a:schemeClr val="tx1"/>
                </a:solidFill>
                <a:latin typeface="Malgun Gothic" panose="020B0503020000020004" pitchFamily="34" charset="-127"/>
                <a:ea typeface="Malgun Gothic" panose="020B0503020000020004" pitchFamily="34" charset="-127"/>
              </a:defRPr>
            </a:lvl1pPr>
            <a:lvl2pPr marL="742950" indent="-285750">
              <a:defRPr>
                <a:solidFill>
                  <a:schemeClr val="tx1"/>
                </a:solidFill>
                <a:latin typeface="Malgun Gothic" panose="020B0503020000020004" pitchFamily="34" charset="-127"/>
                <a:ea typeface="Malgun Gothic" panose="020B0503020000020004" pitchFamily="34" charset="-127"/>
              </a:defRPr>
            </a:lvl2pPr>
            <a:lvl3pPr marL="1143000" indent="-228600">
              <a:defRPr>
                <a:solidFill>
                  <a:schemeClr val="tx1"/>
                </a:solidFill>
                <a:latin typeface="Malgun Gothic" panose="020B0503020000020004" pitchFamily="34" charset="-127"/>
                <a:ea typeface="Malgun Gothic" panose="020B0503020000020004" pitchFamily="34" charset="-127"/>
              </a:defRPr>
            </a:lvl3pPr>
            <a:lvl4pPr marL="1600200" indent="-228600">
              <a:defRPr>
                <a:solidFill>
                  <a:schemeClr val="tx1"/>
                </a:solidFill>
                <a:latin typeface="Malgun Gothic" panose="020B0503020000020004" pitchFamily="34" charset="-127"/>
                <a:ea typeface="Malgun Gothic" panose="020B0503020000020004" pitchFamily="34" charset="-127"/>
              </a:defRPr>
            </a:lvl4pPr>
            <a:lvl5pPr marL="2057400" indent="-228600">
              <a:defRPr>
                <a:solidFill>
                  <a:schemeClr val="tx1"/>
                </a:solidFill>
                <a:latin typeface="Malgun Gothic" panose="020B0503020000020004" pitchFamily="34" charset="-127"/>
                <a:ea typeface="Malgun Gothic" panose="020B0503020000020004" pitchFamily="34" charset="-127"/>
              </a:defRPr>
            </a:lvl5pPr>
            <a:lvl6pPr marL="25146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6pPr>
            <a:lvl7pPr marL="29718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7pPr>
            <a:lvl8pPr marL="34290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8pPr>
            <a:lvl9pPr marL="38862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9pPr>
          </a:lstStyle>
          <a:p>
            <a:pPr algn="ctr" rtl="1" eaLnBrk="1" latinLnBrk="1" hangingPunct="1"/>
            <a:r>
              <a:rPr lang="ar-DZ" altLang="ko-KR" sz="1400">
                <a:latin typeface="Sakkal Majalla" panose="02000000000000000000" pitchFamily="2" charset="-78"/>
                <a:cs typeface="Sakkal Majalla" panose="02000000000000000000" pitchFamily="2" charset="-78"/>
              </a:rPr>
              <a:t>لا يتحقق منه منفعة الحيازة</a:t>
            </a:r>
            <a:endParaRPr lang="en-US" altLang="ko-KR"/>
          </a:p>
        </p:txBody>
      </p:sp>
      <p:cxnSp>
        <p:nvCxnSpPr>
          <p:cNvPr id="19474" name="AutoShape 18">
            <a:extLst>
              <a:ext uri="{FF2B5EF4-FFF2-40B4-BE49-F238E27FC236}">
                <a16:creationId xmlns:a16="http://schemas.microsoft.com/office/drawing/2014/main" id="{FB9C4B43-EEEA-8A49-DEED-AFC8DC5EB432}"/>
              </a:ext>
            </a:extLst>
          </p:cNvPr>
          <p:cNvCxnSpPr>
            <a:cxnSpLocks noChangeShapeType="1"/>
          </p:cNvCxnSpPr>
          <p:nvPr/>
        </p:nvCxnSpPr>
        <p:spPr bwMode="auto">
          <a:xfrm flipH="1">
            <a:off x="3557588" y="3097213"/>
            <a:ext cx="573087" cy="595312"/>
          </a:xfrm>
          <a:prstGeom prst="straightConnector1">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19475" name="AutoShape 17">
            <a:extLst>
              <a:ext uri="{FF2B5EF4-FFF2-40B4-BE49-F238E27FC236}">
                <a16:creationId xmlns:a16="http://schemas.microsoft.com/office/drawing/2014/main" id="{93B061D3-C1BA-4B63-7A98-D96745EC2F12}"/>
              </a:ext>
            </a:extLst>
          </p:cNvPr>
          <p:cNvCxnSpPr>
            <a:cxnSpLocks noChangeShapeType="1"/>
          </p:cNvCxnSpPr>
          <p:nvPr/>
        </p:nvCxnSpPr>
        <p:spPr bwMode="auto">
          <a:xfrm>
            <a:off x="4464050" y="3097213"/>
            <a:ext cx="600075" cy="595312"/>
          </a:xfrm>
          <a:prstGeom prst="straightConnector1">
            <a:avLst/>
          </a:prstGeom>
          <a:noFill/>
          <a:ln w="9525">
            <a:solidFill>
              <a:srgbClr val="000000"/>
            </a:solidFill>
            <a:round/>
            <a:headEnd/>
            <a:tailEnd/>
          </a:ln>
          <a:extLst>
            <a:ext uri="{909E8E84-426E-40DD-AFC4-6F175D3DCCD1}">
              <a14:hiddenFill xmlns:a14="http://schemas.microsoft.com/office/drawing/2010/main">
                <a:noFill/>
              </a14:hiddenFill>
            </a:ext>
          </a:extLst>
        </p:spPr>
      </p:cxnSp>
      <p:sp>
        <p:nvSpPr>
          <p:cNvPr id="19476" name="Rectangle 31">
            <a:extLst>
              <a:ext uri="{FF2B5EF4-FFF2-40B4-BE49-F238E27FC236}">
                <a16:creationId xmlns:a16="http://schemas.microsoft.com/office/drawing/2014/main" id="{B85B4CBB-D55A-017D-A801-AEF0E90BB9C0}"/>
              </a:ext>
            </a:extLst>
          </p:cNvPr>
          <p:cNvSpPr>
            <a:spLocks noChangeArrowheads="1"/>
          </p:cNvSpPr>
          <p:nvPr/>
        </p:nvSpPr>
        <p:spPr bwMode="auto">
          <a:xfrm>
            <a:off x="10493375" y="1077913"/>
            <a:ext cx="185738"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Malgun Gothic" panose="020B0503020000020004" pitchFamily="34" charset="-127"/>
                <a:ea typeface="Malgun Gothic" panose="020B0503020000020004" pitchFamily="34" charset="-127"/>
              </a:defRPr>
            </a:lvl1pPr>
            <a:lvl2pPr marL="742950" indent="-285750">
              <a:defRPr>
                <a:solidFill>
                  <a:schemeClr val="tx1"/>
                </a:solidFill>
                <a:latin typeface="Malgun Gothic" panose="020B0503020000020004" pitchFamily="34" charset="-127"/>
                <a:ea typeface="Malgun Gothic" panose="020B0503020000020004" pitchFamily="34" charset="-127"/>
              </a:defRPr>
            </a:lvl2pPr>
            <a:lvl3pPr marL="1143000" indent="-228600">
              <a:defRPr>
                <a:solidFill>
                  <a:schemeClr val="tx1"/>
                </a:solidFill>
                <a:latin typeface="Malgun Gothic" panose="020B0503020000020004" pitchFamily="34" charset="-127"/>
                <a:ea typeface="Malgun Gothic" panose="020B0503020000020004" pitchFamily="34" charset="-127"/>
              </a:defRPr>
            </a:lvl3pPr>
            <a:lvl4pPr marL="1600200" indent="-228600">
              <a:defRPr>
                <a:solidFill>
                  <a:schemeClr val="tx1"/>
                </a:solidFill>
                <a:latin typeface="Malgun Gothic" panose="020B0503020000020004" pitchFamily="34" charset="-127"/>
                <a:ea typeface="Malgun Gothic" panose="020B0503020000020004" pitchFamily="34" charset="-127"/>
              </a:defRPr>
            </a:lvl4pPr>
            <a:lvl5pPr marL="2057400" indent="-228600">
              <a:defRPr>
                <a:solidFill>
                  <a:schemeClr val="tx1"/>
                </a:solidFill>
                <a:latin typeface="Malgun Gothic" panose="020B0503020000020004" pitchFamily="34" charset="-127"/>
                <a:ea typeface="Malgun Gothic" panose="020B0503020000020004" pitchFamily="34" charset="-127"/>
              </a:defRPr>
            </a:lvl5pPr>
            <a:lvl6pPr marL="25146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6pPr>
            <a:lvl7pPr marL="29718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7pPr>
            <a:lvl8pPr marL="34290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8pPr>
            <a:lvl9pPr marL="38862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9pPr>
          </a:lstStyle>
          <a:p>
            <a:pPr algn="r" rtl="1"/>
            <a:endParaRPr lang="fr-FR" altLang="en-US"/>
          </a:p>
        </p:txBody>
      </p:sp>
      <p:sp>
        <p:nvSpPr>
          <p:cNvPr id="19477" name="Rectangle 32">
            <a:extLst>
              <a:ext uri="{FF2B5EF4-FFF2-40B4-BE49-F238E27FC236}">
                <a16:creationId xmlns:a16="http://schemas.microsoft.com/office/drawing/2014/main" id="{7D3A5677-E132-C6F2-102E-0FD3EBDE546F}"/>
              </a:ext>
            </a:extLst>
          </p:cNvPr>
          <p:cNvSpPr>
            <a:spLocks noChangeArrowheads="1"/>
          </p:cNvSpPr>
          <p:nvPr/>
        </p:nvSpPr>
        <p:spPr bwMode="auto">
          <a:xfrm>
            <a:off x="1181100" y="1158875"/>
            <a:ext cx="6781800" cy="615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defRPr>
                <a:solidFill>
                  <a:schemeClr val="tx1"/>
                </a:solidFill>
                <a:latin typeface="Malgun Gothic" panose="020B0503020000020004" pitchFamily="34" charset="-127"/>
                <a:ea typeface="Malgun Gothic" panose="020B0503020000020004" pitchFamily="34" charset="-127"/>
              </a:defRPr>
            </a:lvl1pPr>
            <a:lvl2pPr marL="742950" indent="-285750">
              <a:defRPr>
                <a:solidFill>
                  <a:schemeClr val="tx1"/>
                </a:solidFill>
                <a:latin typeface="Malgun Gothic" panose="020B0503020000020004" pitchFamily="34" charset="-127"/>
                <a:ea typeface="Malgun Gothic" panose="020B0503020000020004" pitchFamily="34" charset="-127"/>
              </a:defRPr>
            </a:lvl2pPr>
            <a:lvl3pPr marL="1143000" indent="-228600">
              <a:defRPr>
                <a:solidFill>
                  <a:schemeClr val="tx1"/>
                </a:solidFill>
                <a:latin typeface="Malgun Gothic" panose="020B0503020000020004" pitchFamily="34" charset="-127"/>
                <a:ea typeface="Malgun Gothic" panose="020B0503020000020004" pitchFamily="34" charset="-127"/>
              </a:defRPr>
            </a:lvl3pPr>
            <a:lvl4pPr marL="1600200" indent="-228600">
              <a:defRPr>
                <a:solidFill>
                  <a:schemeClr val="tx1"/>
                </a:solidFill>
                <a:latin typeface="Malgun Gothic" panose="020B0503020000020004" pitchFamily="34" charset="-127"/>
                <a:ea typeface="Malgun Gothic" panose="020B0503020000020004" pitchFamily="34" charset="-127"/>
              </a:defRPr>
            </a:lvl4pPr>
            <a:lvl5pPr marL="2057400" indent="-228600">
              <a:defRPr>
                <a:solidFill>
                  <a:schemeClr val="tx1"/>
                </a:solidFill>
                <a:latin typeface="Malgun Gothic" panose="020B0503020000020004" pitchFamily="34" charset="-127"/>
                <a:ea typeface="Malgun Gothic" panose="020B0503020000020004" pitchFamily="34" charset="-127"/>
              </a:defRPr>
            </a:lvl5pPr>
            <a:lvl6pPr marL="25146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6pPr>
            <a:lvl7pPr marL="29718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7pPr>
            <a:lvl8pPr marL="34290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8pPr>
            <a:lvl9pPr marL="38862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9pPr>
          </a:lstStyle>
          <a:p>
            <a:pPr algn="ctr" rtl="1" eaLnBrk="1" latinLnBrk="1" hangingPunct="1"/>
            <a:r>
              <a:rPr lang="ar-DZ" altLang="ko-KR" sz="1600" b="1">
                <a:latin typeface="Sakkal Majalla" panose="02000000000000000000" pitchFamily="2" charset="-78"/>
                <a:cs typeface="Sakkal Majalla" panose="02000000000000000000" pitchFamily="2" charset="-78"/>
              </a:rPr>
              <a:t>خصائص التسويق السياحي والفندقي</a:t>
            </a:r>
            <a:endParaRPr lang="fr-FR" altLang="ko-KR" sz="800"/>
          </a:p>
          <a:p>
            <a:pPr algn="r" rtl="1"/>
            <a:endParaRPr lang="fr-FR" altLang="ko-KR">
              <a:cs typeface="Arial" panose="020B0604020202020204" pitchFamily="34" charset="0"/>
            </a:endParaRPr>
          </a:p>
        </p:txBody>
      </p:sp>
      <p:sp>
        <p:nvSpPr>
          <p:cNvPr id="19478" name="Rectangle 40">
            <a:extLst>
              <a:ext uri="{FF2B5EF4-FFF2-40B4-BE49-F238E27FC236}">
                <a16:creationId xmlns:a16="http://schemas.microsoft.com/office/drawing/2014/main" id="{C9E39FC7-2C08-7DC0-4C27-8A8F632C183B}"/>
              </a:ext>
            </a:extLst>
          </p:cNvPr>
          <p:cNvSpPr>
            <a:spLocks noChangeArrowheads="1"/>
          </p:cNvSpPr>
          <p:nvPr/>
        </p:nvSpPr>
        <p:spPr bwMode="auto">
          <a:xfrm>
            <a:off x="10493375" y="1563688"/>
            <a:ext cx="185738" cy="768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Malgun Gothic" panose="020B0503020000020004" pitchFamily="34" charset="-127"/>
                <a:ea typeface="Malgun Gothic" panose="020B0503020000020004" pitchFamily="34" charset="-127"/>
              </a:defRPr>
            </a:lvl1pPr>
            <a:lvl2pPr marL="742950" indent="-285750">
              <a:defRPr>
                <a:solidFill>
                  <a:schemeClr val="tx1"/>
                </a:solidFill>
                <a:latin typeface="Malgun Gothic" panose="020B0503020000020004" pitchFamily="34" charset="-127"/>
                <a:ea typeface="Malgun Gothic" panose="020B0503020000020004" pitchFamily="34" charset="-127"/>
              </a:defRPr>
            </a:lvl2pPr>
            <a:lvl3pPr marL="1143000" indent="-228600">
              <a:defRPr>
                <a:solidFill>
                  <a:schemeClr val="tx1"/>
                </a:solidFill>
                <a:latin typeface="Malgun Gothic" panose="020B0503020000020004" pitchFamily="34" charset="-127"/>
                <a:ea typeface="Malgun Gothic" panose="020B0503020000020004" pitchFamily="34" charset="-127"/>
              </a:defRPr>
            </a:lvl3pPr>
            <a:lvl4pPr marL="1600200" indent="-228600">
              <a:defRPr>
                <a:solidFill>
                  <a:schemeClr val="tx1"/>
                </a:solidFill>
                <a:latin typeface="Malgun Gothic" panose="020B0503020000020004" pitchFamily="34" charset="-127"/>
                <a:ea typeface="Malgun Gothic" panose="020B0503020000020004" pitchFamily="34" charset="-127"/>
              </a:defRPr>
            </a:lvl4pPr>
            <a:lvl5pPr marL="2057400" indent="-228600">
              <a:defRPr>
                <a:solidFill>
                  <a:schemeClr val="tx1"/>
                </a:solidFill>
                <a:latin typeface="Malgun Gothic" panose="020B0503020000020004" pitchFamily="34" charset="-127"/>
                <a:ea typeface="Malgun Gothic" panose="020B0503020000020004" pitchFamily="34" charset="-127"/>
              </a:defRPr>
            </a:lvl5pPr>
            <a:lvl6pPr marL="25146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6pPr>
            <a:lvl7pPr marL="29718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7pPr>
            <a:lvl8pPr marL="34290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8pPr>
            <a:lvl9pPr marL="38862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9pPr>
          </a:lstStyle>
          <a:p>
            <a:pPr algn="r" rtl="1" eaLnBrk="1" latinLnBrk="1" hangingPunct="1"/>
            <a:endParaRPr lang="fr-FR" altLang="ko-KR" sz="800"/>
          </a:p>
          <a:p>
            <a:pPr algn="r" rtl="1"/>
            <a:br>
              <a:rPr lang="fr-FR" altLang="ko-KR"/>
            </a:br>
            <a:endParaRPr lang="fr-FR" altLang="ko-KR"/>
          </a:p>
        </p:txBody>
      </p:sp>
      <p:sp>
        <p:nvSpPr>
          <p:cNvPr id="19479" name="Rectangle 19">
            <a:extLst>
              <a:ext uri="{FF2B5EF4-FFF2-40B4-BE49-F238E27FC236}">
                <a16:creationId xmlns:a16="http://schemas.microsoft.com/office/drawing/2014/main" id="{4BFE0732-7172-0C71-F03B-E41D836455DD}"/>
              </a:ext>
            </a:extLst>
          </p:cNvPr>
          <p:cNvSpPr>
            <a:spLocks noChangeArrowheads="1"/>
          </p:cNvSpPr>
          <p:nvPr/>
        </p:nvSpPr>
        <p:spPr bwMode="auto">
          <a:xfrm>
            <a:off x="71438" y="4502150"/>
            <a:ext cx="9223375"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Malgun Gothic" panose="020B0503020000020004" pitchFamily="34" charset="-127"/>
                <a:ea typeface="Malgun Gothic" panose="020B0503020000020004" pitchFamily="34" charset="-127"/>
              </a:defRPr>
            </a:lvl1pPr>
            <a:lvl2pPr marL="742950" indent="-285750">
              <a:defRPr>
                <a:solidFill>
                  <a:schemeClr val="tx1"/>
                </a:solidFill>
                <a:latin typeface="Malgun Gothic" panose="020B0503020000020004" pitchFamily="34" charset="-127"/>
                <a:ea typeface="Malgun Gothic" panose="020B0503020000020004" pitchFamily="34" charset="-127"/>
              </a:defRPr>
            </a:lvl2pPr>
            <a:lvl3pPr marL="1143000" indent="-228600">
              <a:defRPr>
                <a:solidFill>
                  <a:schemeClr val="tx1"/>
                </a:solidFill>
                <a:latin typeface="Malgun Gothic" panose="020B0503020000020004" pitchFamily="34" charset="-127"/>
                <a:ea typeface="Malgun Gothic" panose="020B0503020000020004" pitchFamily="34" charset="-127"/>
              </a:defRPr>
            </a:lvl3pPr>
            <a:lvl4pPr marL="1600200" indent="-228600">
              <a:defRPr>
                <a:solidFill>
                  <a:schemeClr val="tx1"/>
                </a:solidFill>
                <a:latin typeface="Malgun Gothic" panose="020B0503020000020004" pitchFamily="34" charset="-127"/>
                <a:ea typeface="Malgun Gothic" panose="020B0503020000020004" pitchFamily="34" charset="-127"/>
              </a:defRPr>
            </a:lvl4pPr>
            <a:lvl5pPr marL="2057400" indent="-228600">
              <a:defRPr>
                <a:solidFill>
                  <a:schemeClr val="tx1"/>
                </a:solidFill>
                <a:latin typeface="Malgun Gothic" panose="020B0503020000020004" pitchFamily="34" charset="-127"/>
                <a:ea typeface="Malgun Gothic" panose="020B0503020000020004" pitchFamily="34" charset="-127"/>
              </a:defRPr>
            </a:lvl5pPr>
            <a:lvl6pPr marL="25146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6pPr>
            <a:lvl7pPr marL="29718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7pPr>
            <a:lvl8pPr marL="34290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8pPr>
            <a:lvl9pPr marL="38862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9pPr>
          </a:lstStyle>
          <a:p>
            <a:pPr rtl="1"/>
            <a:r>
              <a:rPr lang="ar-DZ" altLang="ko-KR" sz="1600" b="1">
                <a:latin typeface="Sakkal Majalla" panose="02000000000000000000" pitchFamily="2" charset="-78"/>
                <a:cs typeface="Sakkal Majalla" panose="02000000000000000000" pitchFamily="2" charset="-78"/>
              </a:rPr>
              <a:t>المصدر</a:t>
            </a:r>
            <a:r>
              <a:rPr lang="ar-DZ" altLang="ko-KR" sz="1600">
                <a:latin typeface="Sakkal Majalla" panose="02000000000000000000" pitchFamily="2" charset="-78"/>
                <a:cs typeface="Sakkal Majalla" panose="02000000000000000000" pitchFamily="2" charset="-78"/>
              </a:rPr>
              <a:t>: صبري عبد السميع، </a:t>
            </a:r>
            <a:r>
              <a:rPr lang="ar-DZ" altLang="ko-KR" sz="1600" b="1">
                <a:latin typeface="Sakkal Majalla" panose="02000000000000000000" pitchFamily="2" charset="-78"/>
                <a:cs typeface="Sakkal Majalla" panose="02000000000000000000" pitchFamily="2" charset="-78"/>
              </a:rPr>
              <a:t>التسويق السياحي-أسس علمية وتجارب عربية</a:t>
            </a:r>
            <a:r>
              <a:rPr lang="ar-DZ" altLang="ko-KR" sz="1600">
                <a:latin typeface="Sakkal Majalla" panose="02000000000000000000" pitchFamily="2" charset="-78"/>
                <a:cs typeface="Sakkal Majalla" panose="02000000000000000000" pitchFamily="2" charset="-78"/>
              </a:rPr>
              <a:t>، منشورات المنظمة العربية للتنمية الإدارية، القاهرة، مصر،2007،ص36.</a:t>
            </a:r>
            <a:endParaRPr lang="fr-FR" altLang="ko-KR" sz="900"/>
          </a:p>
          <a:p>
            <a:pPr algn="r" rtl="1"/>
            <a:endParaRPr lang="fr-FR" altLang="ko-KR" sz="2400">
              <a:cs typeface="Arial" panose="020B0604020202020204" pitchFamily="34"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a:extLst>
              <a:ext uri="{FF2B5EF4-FFF2-40B4-BE49-F238E27FC236}">
                <a16:creationId xmlns:a16="http://schemas.microsoft.com/office/drawing/2014/main" id="{BFDE4458-9DCF-D5D5-7E5C-B0EB210905EB}"/>
              </a:ext>
            </a:extLst>
          </p:cNvPr>
          <p:cNvGrpSpPr/>
          <p:nvPr/>
        </p:nvGrpSpPr>
        <p:grpSpPr>
          <a:xfrm>
            <a:off x="1521917" y="1012873"/>
            <a:ext cx="6886970" cy="3756074"/>
            <a:chOff x="1930749" y="2330121"/>
            <a:chExt cx="9182626" cy="2537437"/>
          </a:xfrm>
          <a:scene3d>
            <a:camera prst="perspectiveRelaxed">
              <a:rot lat="19149996" lon="20104178" rev="1577324"/>
            </a:camera>
            <a:lightRig rig="soft" dir="t"/>
            <a:backdrop>
              <a:anchor x="0" y="0" z="-210000"/>
              <a:norm dx="0" dy="0" dz="914400"/>
              <a:up dx="0" dy="914400" dz="0"/>
            </a:backdrop>
          </a:scene3d>
        </p:grpSpPr>
        <p:sp>
          <p:nvSpPr>
            <p:cNvPr id="6" name="Rectangle 5">
              <a:extLst>
                <a:ext uri="{FF2B5EF4-FFF2-40B4-BE49-F238E27FC236}">
                  <a16:creationId xmlns:a16="http://schemas.microsoft.com/office/drawing/2014/main" id="{CAD48726-BE2C-0442-15FC-FB59F61981EC}"/>
                </a:ext>
              </a:extLst>
            </p:cNvPr>
            <p:cNvSpPr/>
            <p:nvPr/>
          </p:nvSpPr>
          <p:spPr>
            <a:xfrm>
              <a:off x="1930749" y="3229558"/>
              <a:ext cx="9182626" cy="1638000"/>
            </a:xfrm>
            <a:prstGeom prst="rect">
              <a:avLst/>
            </a:prstGeom>
            <a:solidFill>
              <a:schemeClr val="accent1">
                <a:alpha val="90000"/>
              </a:schemeClr>
            </a:solidFill>
            <a:sp3d z="-227350" prstMaterial="matte"/>
          </p:spPr>
          <p:style>
            <a:lnRef idx="1">
              <a:schemeClr val="accent2">
                <a:hueOff val="0"/>
                <a:satOff val="0"/>
                <a:lumOff val="0"/>
                <a:alphaOff val="0"/>
              </a:schemeClr>
            </a:lnRef>
            <a:fillRef idx="1">
              <a:scrgbClr r="0" g="0" b="0"/>
            </a:fillRef>
            <a:effectRef idx="0">
              <a:schemeClr val="lt1">
                <a:alpha val="90000"/>
                <a:hueOff val="0"/>
                <a:satOff val="0"/>
                <a:lumOff val="0"/>
                <a:alphaOff val="0"/>
              </a:schemeClr>
            </a:effectRef>
            <a:fontRef idx="minor">
              <a:schemeClr val="dk1">
                <a:hueOff val="0"/>
                <a:satOff val="0"/>
                <a:lumOff val="0"/>
                <a:alphaOff val="0"/>
              </a:schemeClr>
            </a:fontRef>
          </p:style>
        </p:sp>
        <p:sp>
          <p:nvSpPr>
            <p:cNvPr id="7" name="Freeform 5">
              <a:extLst>
                <a:ext uri="{FF2B5EF4-FFF2-40B4-BE49-F238E27FC236}">
                  <a16:creationId xmlns:a16="http://schemas.microsoft.com/office/drawing/2014/main" id="{72B4031C-FB6E-057D-1110-7CB18D256F7C}"/>
                </a:ext>
              </a:extLst>
            </p:cNvPr>
            <p:cNvSpPr/>
            <p:nvPr/>
          </p:nvSpPr>
          <p:spPr>
            <a:xfrm>
              <a:off x="2389880" y="2330121"/>
              <a:ext cx="6427838" cy="1918800"/>
            </a:xfrm>
            <a:custGeom>
              <a:avLst/>
              <a:gdLst>
                <a:gd name="connsiteX0" fmla="*/ 0 w 6427838"/>
                <a:gd name="connsiteY0" fmla="*/ 319806 h 1918800"/>
                <a:gd name="connsiteX1" fmla="*/ 319806 w 6427838"/>
                <a:gd name="connsiteY1" fmla="*/ 0 h 1918800"/>
                <a:gd name="connsiteX2" fmla="*/ 6108032 w 6427838"/>
                <a:gd name="connsiteY2" fmla="*/ 0 h 1918800"/>
                <a:gd name="connsiteX3" fmla="*/ 6427838 w 6427838"/>
                <a:gd name="connsiteY3" fmla="*/ 319806 h 1918800"/>
                <a:gd name="connsiteX4" fmla="*/ 6427838 w 6427838"/>
                <a:gd name="connsiteY4" fmla="*/ 1598994 h 1918800"/>
                <a:gd name="connsiteX5" fmla="*/ 6108032 w 6427838"/>
                <a:gd name="connsiteY5" fmla="*/ 1918800 h 1918800"/>
                <a:gd name="connsiteX6" fmla="*/ 319806 w 6427838"/>
                <a:gd name="connsiteY6" fmla="*/ 1918800 h 1918800"/>
                <a:gd name="connsiteX7" fmla="*/ 0 w 6427838"/>
                <a:gd name="connsiteY7" fmla="*/ 1598994 h 1918800"/>
                <a:gd name="connsiteX8" fmla="*/ 0 w 6427838"/>
                <a:gd name="connsiteY8" fmla="*/ 319806 h 1918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427838" h="1918800">
                  <a:moveTo>
                    <a:pt x="0" y="319806"/>
                  </a:moveTo>
                  <a:cubicBezTo>
                    <a:pt x="0" y="143182"/>
                    <a:pt x="143182" y="0"/>
                    <a:pt x="319806" y="0"/>
                  </a:cubicBezTo>
                  <a:lnTo>
                    <a:pt x="6108032" y="0"/>
                  </a:lnTo>
                  <a:cubicBezTo>
                    <a:pt x="6284656" y="0"/>
                    <a:pt x="6427838" y="143182"/>
                    <a:pt x="6427838" y="319806"/>
                  </a:cubicBezTo>
                  <a:lnTo>
                    <a:pt x="6427838" y="1598994"/>
                  </a:lnTo>
                  <a:cubicBezTo>
                    <a:pt x="6427838" y="1775618"/>
                    <a:pt x="6284656" y="1918800"/>
                    <a:pt x="6108032" y="1918800"/>
                  </a:cubicBezTo>
                  <a:lnTo>
                    <a:pt x="319806" y="1918800"/>
                  </a:lnTo>
                  <a:cubicBezTo>
                    <a:pt x="143182" y="1918800"/>
                    <a:pt x="0" y="1775618"/>
                    <a:pt x="0" y="1598994"/>
                  </a:cubicBezTo>
                  <a:lnTo>
                    <a:pt x="0" y="319806"/>
                  </a:lnTo>
                  <a:close/>
                </a:path>
              </a:pathLst>
            </a:custGeom>
            <a:solidFill>
              <a:schemeClr val="tx2">
                <a:lumMod val="20000"/>
                <a:lumOff val="80000"/>
              </a:schemeClr>
            </a:solidFill>
            <a:sp3d extrusionH="152250" prstMaterial="matte">
              <a:bevelT w="165100" prst="coolSlant"/>
            </a:sp3d>
          </p:spPr>
          <p:style>
            <a:lnRef idx="0">
              <a:schemeClr val="lt1">
                <a:hueOff val="0"/>
                <a:satOff val="0"/>
                <a:lumOff val="0"/>
                <a:alphaOff val="0"/>
              </a:schemeClr>
            </a:lnRef>
            <a:fillRef idx="1">
              <a:scrgbClr r="0" g="0" b="0"/>
            </a:fillRef>
            <a:effectRef idx="2">
              <a:schemeClr val="accent2">
                <a:hueOff val="0"/>
                <a:satOff val="0"/>
                <a:lumOff val="0"/>
                <a:alphaOff val="0"/>
              </a:schemeClr>
            </a:effectRef>
            <a:fontRef idx="minor">
              <a:schemeClr val="lt1"/>
            </a:fontRef>
          </p:style>
          <p:txBody>
            <a:bodyPr lIns="336625" tIns="93668" rIns="336625" bIns="93668" spcCol="1270" anchor="ctr">
              <a:sp3d extrusionH="28000" prstMaterial="matte"/>
            </a:bodyPr>
            <a:lstStyle/>
            <a:p>
              <a:pPr algn="ctr" defTabSz="1800225" eaLnBrk="1" fontAlgn="auto" latinLnBrk="1" hangingPunct="1">
                <a:lnSpc>
                  <a:spcPct val="90000"/>
                </a:lnSpc>
                <a:spcAft>
                  <a:spcPct val="35000"/>
                </a:spcAft>
                <a:defRPr/>
              </a:pPr>
              <a:endParaRPr lang="en-US" sz="4100" dirty="0">
                <a:latin typeface="ae_AlMothnna" pitchFamily="34" charset="-78"/>
                <a:cs typeface="ae_AlMothnna" pitchFamily="34" charset="-78"/>
              </a:endParaRPr>
            </a:p>
          </p:txBody>
        </p:sp>
      </p:grpSp>
      <p:sp>
        <p:nvSpPr>
          <p:cNvPr id="20483" name="مستطيل 1">
            <a:extLst>
              <a:ext uri="{FF2B5EF4-FFF2-40B4-BE49-F238E27FC236}">
                <a16:creationId xmlns:a16="http://schemas.microsoft.com/office/drawing/2014/main" id="{842AA0AF-412E-B68B-3B8F-972DAF3C7C5E}"/>
              </a:ext>
            </a:extLst>
          </p:cNvPr>
          <p:cNvSpPr>
            <a:spLocks noChangeArrowheads="1"/>
          </p:cNvSpPr>
          <p:nvPr/>
        </p:nvSpPr>
        <p:spPr bwMode="auto">
          <a:xfrm rot="-539497">
            <a:off x="2236788" y="1901825"/>
            <a:ext cx="4168775" cy="163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lvl1pPr>
              <a:defRPr>
                <a:solidFill>
                  <a:schemeClr val="tx1"/>
                </a:solidFill>
                <a:latin typeface="Malgun Gothic" panose="020B0503020000020004" pitchFamily="34" charset="-127"/>
                <a:ea typeface="Malgun Gothic" panose="020B0503020000020004" pitchFamily="34" charset="-127"/>
              </a:defRPr>
            </a:lvl1pPr>
            <a:lvl2pPr marL="742950" indent="-285750">
              <a:defRPr>
                <a:solidFill>
                  <a:schemeClr val="tx1"/>
                </a:solidFill>
                <a:latin typeface="Malgun Gothic" panose="020B0503020000020004" pitchFamily="34" charset="-127"/>
                <a:ea typeface="Malgun Gothic" panose="020B0503020000020004" pitchFamily="34" charset="-127"/>
              </a:defRPr>
            </a:lvl2pPr>
            <a:lvl3pPr marL="1143000" indent="-228600">
              <a:defRPr>
                <a:solidFill>
                  <a:schemeClr val="tx1"/>
                </a:solidFill>
                <a:latin typeface="Malgun Gothic" panose="020B0503020000020004" pitchFamily="34" charset="-127"/>
                <a:ea typeface="Malgun Gothic" panose="020B0503020000020004" pitchFamily="34" charset="-127"/>
              </a:defRPr>
            </a:lvl3pPr>
            <a:lvl4pPr marL="1600200" indent="-228600">
              <a:defRPr>
                <a:solidFill>
                  <a:schemeClr val="tx1"/>
                </a:solidFill>
                <a:latin typeface="Malgun Gothic" panose="020B0503020000020004" pitchFamily="34" charset="-127"/>
                <a:ea typeface="Malgun Gothic" panose="020B0503020000020004" pitchFamily="34" charset="-127"/>
              </a:defRPr>
            </a:lvl4pPr>
            <a:lvl5pPr marL="2057400" indent="-228600">
              <a:defRPr>
                <a:solidFill>
                  <a:schemeClr val="tx1"/>
                </a:solidFill>
                <a:latin typeface="Malgun Gothic" panose="020B0503020000020004" pitchFamily="34" charset="-127"/>
                <a:ea typeface="Malgun Gothic" panose="020B0503020000020004" pitchFamily="34" charset="-127"/>
              </a:defRPr>
            </a:lvl5pPr>
            <a:lvl6pPr marL="25146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6pPr>
            <a:lvl7pPr marL="29718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7pPr>
            <a:lvl8pPr marL="34290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8pPr>
            <a:lvl9pPr marL="38862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9pPr>
          </a:lstStyle>
          <a:p>
            <a:pPr algn="ctr" eaLnBrk="1" latinLnBrk="1" hangingPunct="1"/>
            <a:r>
              <a:rPr lang="ar-DZ" altLang="fr-FR" sz="5400">
                <a:latin typeface="Traditional Arabic" panose="02020603050405020304" pitchFamily="18" charset="-78"/>
                <a:cs typeface="Traditional Arabic" panose="02020603050405020304" pitchFamily="18" charset="-78"/>
              </a:rPr>
              <a:t>الجانب التطبيقي</a:t>
            </a:r>
          </a:p>
          <a:p>
            <a:pPr algn="ctr" eaLnBrk="1" latinLnBrk="1" hangingPunct="1"/>
            <a:r>
              <a:rPr lang="ar-DZ" altLang="fr-FR" sz="4400">
                <a:solidFill>
                  <a:srgbClr val="C00000"/>
                </a:solidFill>
                <a:latin typeface="Traditional Arabic" panose="02020603050405020304" pitchFamily="18" charset="-78"/>
                <a:cs typeface="Traditional Arabic" panose="02020603050405020304" pitchFamily="18" charset="-78"/>
              </a:rPr>
              <a:t>دراسة حالة ولاية مستغانم</a:t>
            </a:r>
            <a:endParaRPr lang="ar-EG" altLang="fr-FR" sz="4400">
              <a:solidFill>
                <a:srgbClr val="C00000"/>
              </a:solidFill>
              <a:latin typeface="Traditional Arabic" panose="02020603050405020304" pitchFamily="18" charset="-78"/>
              <a:cs typeface="Traditional Arabic" panose="02020603050405020304" pitchFamily="18" charset="-78"/>
            </a:endParaRPr>
          </a:p>
        </p:txBody>
      </p:sp>
      <p:sp>
        <p:nvSpPr>
          <p:cNvPr id="9" name="Rounded Rectangular Callout 31">
            <a:extLst>
              <a:ext uri="{FF2B5EF4-FFF2-40B4-BE49-F238E27FC236}">
                <a16:creationId xmlns:a16="http://schemas.microsoft.com/office/drawing/2014/main" id="{30067232-6E2C-4503-8087-008B516D2D12}"/>
              </a:ext>
            </a:extLst>
          </p:cNvPr>
          <p:cNvSpPr/>
          <p:nvPr/>
        </p:nvSpPr>
        <p:spPr>
          <a:xfrm flipH="1">
            <a:off x="142875" y="571500"/>
            <a:ext cx="1928813" cy="1071563"/>
          </a:xfrm>
          <a:prstGeom prst="wedgeRoundRectCallout">
            <a:avLst>
              <a:gd name="adj1" fmla="val -72812"/>
              <a:gd name="adj2" fmla="val 88302"/>
              <a:gd name="adj3" fmla="val 16667"/>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latinLnBrk="1" hangingPunct="1">
              <a:spcBef>
                <a:spcPts val="0"/>
              </a:spcBef>
              <a:spcAft>
                <a:spcPts val="0"/>
              </a:spcAft>
              <a:defRPr/>
            </a:pPr>
            <a:endParaRPr lang="en-US"/>
          </a:p>
        </p:txBody>
      </p:sp>
      <p:sp>
        <p:nvSpPr>
          <p:cNvPr id="12" name="Rectangle 7">
            <a:extLst>
              <a:ext uri="{FF2B5EF4-FFF2-40B4-BE49-F238E27FC236}">
                <a16:creationId xmlns:a16="http://schemas.microsoft.com/office/drawing/2014/main" id="{A2454068-D6A0-42C7-BCE1-D03833DCF2E4}"/>
              </a:ext>
            </a:extLst>
          </p:cNvPr>
          <p:cNvSpPr/>
          <p:nvPr/>
        </p:nvSpPr>
        <p:spPr>
          <a:xfrm>
            <a:off x="571500" y="714375"/>
            <a:ext cx="1143000" cy="785813"/>
          </a:xfrm>
          <a:custGeom>
            <a:avLst/>
            <a:gdLst/>
            <a:ahLst/>
            <a:cxnLst/>
            <a:rect l="l" t="t" r="r" b="b"/>
            <a:pathLst>
              <a:path w="3240000" h="3240000">
                <a:moveTo>
                  <a:pt x="401869" y="2055482"/>
                </a:moveTo>
                <a:lnTo>
                  <a:pt x="869869" y="2055482"/>
                </a:lnTo>
                <a:lnTo>
                  <a:pt x="869869" y="2919482"/>
                </a:lnTo>
                <a:lnTo>
                  <a:pt x="401869" y="2919482"/>
                </a:lnTo>
                <a:close/>
                <a:moveTo>
                  <a:pt x="1121949" y="1695482"/>
                </a:moveTo>
                <a:lnTo>
                  <a:pt x="1589949" y="1695482"/>
                </a:lnTo>
                <a:lnTo>
                  <a:pt x="1589949" y="2919482"/>
                </a:lnTo>
                <a:lnTo>
                  <a:pt x="1121949" y="2919482"/>
                </a:lnTo>
                <a:close/>
                <a:moveTo>
                  <a:pt x="1842029" y="1335482"/>
                </a:moveTo>
                <a:lnTo>
                  <a:pt x="2310029" y="1335482"/>
                </a:lnTo>
                <a:lnTo>
                  <a:pt x="2310029" y="2919482"/>
                </a:lnTo>
                <a:lnTo>
                  <a:pt x="1842029" y="2919482"/>
                </a:lnTo>
                <a:close/>
                <a:moveTo>
                  <a:pt x="2562109" y="975482"/>
                </a:moveTo>
                <a:lnTo>
                  <a:pt x="3030109" y="975482"/>
                </a:lnTo>
                <a:lnTo>
                  <a:pt x="3030109" y="2919482"/>
                </a:lnTo>
                <a:lnTo>
                  <a:pt x="2562109" y="2919482"/>
                </a:lnTo>
                <a:close/>
                <a:moveTo>
                  <a:pt x="2321888" y="224805"/>
                </a:moveTo>
                <a:lnTo>
                  <a:pt x="2880631" y="247420"/>
                </a:lnTo>
                <a:lnTo>
                  <a:pt x="2620844" y="742612"/>
                </a:lnTo>
                <a:lnTo>
                  <a:pt x="2546105" y="613161"/>
                </a:lnTo>
                <a:lnTo>
                  <a:pt x="541555" y="1770488"/>
                </a:lnTo>
                <a:lnTo>
                  <a:pt x="392077" y="1511585"/>
                </a:lnTo>
                <a:lnTo>
                  <a:pt x="2396627" y="354257"/>
                </a:lnTo>
                <a:close/>
                <a:moveTo>
                  <a:pt x="0" y="0"/>
                </a:moveTo>
                <a:lnTo>
                  <a:pt x="180000" y="0"/>
                </a:lnTo>
                <a:lnTo>
                  <a:pt x="180000" y="3059999"/>
                </a:lnTo>
                <a:lnTo>
                  <a:pt x="3240000" y="3059999"/>
                </a:lnTo>
                <a:lnTo>
                  <a:pt x="3240000" y="3239999"/>
                </a:lnTo>
                <a:lnTo>
                  <a:pt x="180000" y="3239999"/>
                </a:lnTo>
                <a:lnTo>
                  <a:pt x="180000" y="3240000"/>
                </a:lnTo>
                <a:lnTo>
                  <a:pt x="0" y="3240000"/>
                </a:lnTo>
                <a:lnTo>
                  <a:pt x="0" y="3239999"/>
                </a:lnTo>
                <a:lnTo>
                  <a:pt x="0" y="3059999"/>
                </a:lnTo>
                <a:close/>
              </a:path>
            </a:pathLst>
          </a:cu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latinLnBrk="1" hangingPunct="1">
              <a:spcBef>
                <a:spcPts val="0"/>
              </a:spcBef>
              <a:spcAft>
                <a:spcPts val="0"/>
              </a:spcAft>
              <a:defRPr/>
            </a:pPr>
            <a:endParaRPr lang="ko-KR" altLang="en-US"/>
          </a:p>
        </p:txBody>
      </p:sp>
      <p:sp>
        <p:nvSpPr>
          <p:cNvPr id="13" name="Rounded Rectangular Callout 31">
            <a:extLst>
              <a:ext uri="{FF2B5EF4-FFF2-40B4-BE49-F238E27FC236}">
                <a16:creationId xmlns:a16="http://schemas.microsoft.com/office/drawing/2014/main" id="{30067232-6E2C-4503-8087-008B516D2D12}"/>
              </a:ext>
            </a:extLst>
          </p:cNvPr>
          <p:cNvSpPr/>
          <p:nvPr/>
        </p:nvSpPr>
        <p:spPr>
          <a:xfrm flipH="1">
            <a:off x="5072063" y="285750"/>
            <a:ext cx="1928812" cy="1071563"/>
          </a:xfrm>
          <a:prstGeom prst="wedgeRoundRectCallout">
            <a:avLst>
              <a:gd name="adj1" fmla="val -2294"/>
              <a:gd name="adj2" fmla="val 105368"/>
              <a:gd name="adj3" fmla="val 16667"/>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latinLnBrk="1" hangingPunct="1">
              <a:spcBef>
                <a:spcPts val="0"/>
              </a:spcBef>
              <a:spcAft>
                <a:spcPts val="0"/>
              </a:spcAft>
              <a:defRPr/>
            </a:pPr>
            <a:endParaRPr lang="en-US"/>
          </a:p>
        </p:txBody>
      </p:sp>
      <p:sp>
        <p:nvSpPr>
          <p:cNvPr id="14" name="Parallelogram 30">
            <a:extLst>
              <a:ext uri="{FF2B5EF4-FFF2-40B4-BE49-F238E27FC236}">
                <a16:creationId xmlns:a16="http://schemas.microsoft.com/office/drawing/2014/main" id="{07A9DF64-EAEC-4F98-A0C9-E2239CA0F425}"/>
              </a:ext>
            </a:extLst>
          </p:cNvPr>
          <p:cNvSpPr/>
          <p:nvPr/>
        </p:nvSpPr>
        <p:spPr>
          <a:xfrm flipH="1">
            <a:off x="5429250" y="357188"/>
            <a:ext cx="1143000" cy="928687"/>
          </a:xfrm>
          <a:custGeom>
            <a:avLst/>
            <a:gdLst/>
            <a:ahLst/>
            <a:cxnLst/>
            <a:rect l="l" t="t" r="r" b="b"/>
            <a:pathLst>
              <a:path w="3240000" h="3248012">
                <a:moveTo>
                  <a:pt x="712553" y="858820"/>
                </a:moveTo>
                <a:cubicBezTo>
                  <a:pt x="727950" y="858820"/>
                  <a:pt x="743348" y="864694"/>
                  <a:pt x="755096" y="876443"/>
                </a:cubicBezTo>
                <a:lnTo>
                  <a:pt x="1193671" y="1315016"/>
                </a:lnTo>
                <a:lnTo>
                  <a:pt x="1509169" y="999517"/>
                </a:lnTo>
                <a:cubicBezTo>
                  <a:pt x="1509517" y="999169"/>
                  <a:pt x="1509868" y="998827"/>
                  <a:pt x="1510414" y="998691"/>
                </a:cubicBezTo>
                <a:lnTo>
                  <a:pt x="1518932" y="988592"/>
                </a:lnTo>
                <a:cubicBezTo>
                  <a:pt x="1531945" y="978263"/>
                  <a:pt x="1547912" y="974188"/>
                  <a:pt x="1563209" y="975946"/>
                </a:cubicBezTo>
                <a:cubicBezTo>
                  <a:pt x="1578505" y="977705"/>
                  <a:pt x="1593131" y="985299"/>
                  <a:pt x="1603459" y="998313"/>
                </a:cubicBezTo>
                <a:lnTo>
                  <a:pt x="1892346" y="1362277"/>
                </a:lnTo>
                <a:lnTo>
                  <a:pt x="2149759" y="1177067"/>
                </a:lnTo>
                <a:lnTo>
                  <a:pt x="2151621" y="1174867"/>
                </a:lnTo>
                <a:cubicBezTo>
                  <a:pt x="2159033" y="1169006"/>
                  <a:pt x="2167397" y="1165168"/>
                  <a:pt x="2176160" y="1163802"/>
                </a:cubicBezTo>
                <a:cubicBezTo>
                  <a:pt x="2177188" y="1163485"/>
                  <a:pt x="2178237" y="1163269"/>
                  <a:pt x="2179375" y="1163558"/>
                </a:cubicBezTo>
                <a:cubicBezTo>
                  <a:pt x="2184768" y="1161771"/>
                  <a:pt x="2190389" y="1161654"/>
                  <a:pt x="2195921" y="1162300"/>
                </a:cubicBezTo>
                <a:cubicBezTo>
                  <a:pt x="2196662" y="1162386"/>
                  <a:pt x="2197402" y="1162487"/>
                  <a:pt x="2198081" y="1162987"/>
                </a:cubicBezTo>
                <a:cubicBezTo>
                  <a:pt x="2202197" y="1163290"/>
                  <a:pt x="2206218" y="1164270"/>
                  <a:pt x="2209739" y="1166702"/>
                </a:cubicBezTo>
                <a:cubicBezTo>
                  <a:pt x="2213116" y="1166857"/>
                  <a:pt x="2216051" y="1168231"/>
                  <a:pt x="2218766" y="1170038"/>
                </a:cubicBezTo>
                <a:cubicBezTo>
                  <a:pt x="2225342" y="1173160"/>
                  <a:pt x="2231151" y="1177875"/>
                  <a:pt x="2235489" y="1184194"/>
                </a:cubicBezTo>
                <a:lnTo>
                  <a:pt x="2236132" y="1184737"/>
                </a:lnTo>
                <a:lnTo>
                  <a:pt x="2236287" y="1184934"/>
                </a:lnTo>
                <a:lnTo>
                  <a:pt x="2238712" y="1187183"/>
                </a:lnTo>
                <a:cubicBezTo>
                  <a:pt x="2239115" y="1187744"/>
                  <a:pt x="2239507" y="1188310"/>
                  <a:pt x="2239574" y="1189090"/>
                </a:cubicBezTo>
                <a:lnTo>
                  <a:pt x="2540580" y="1569705"/>
                </a:lnTo>
                <a:cubicBezTo>
                  <a:pt x="2561191" y="1595768"/>
                  <a:pt x="2556772" y="1633604"/>
                  <a:pt x="2530710" y="1654215"/>
                </a:cubicBezTo>
                <a:cubicBezTo>
                  <a:pt x="2504647" y="1674827"/>
                  <a:pt x="2466811" y="1670408"/>
                  <a:pt x="2446199" y="1644345"/>
                </a:cubicBezTo>
                <a:lnTo>
                  <a:pt x="2177884" y="1305067"/>
                </a:lnTo>
                <a:lnTo>
                  <a:pt x="1934804" y="1479967"/>
                </a:lnTo>
                <a:cubicBezTo>
                  <a:pt x="1927367" y="1485317"/>
                  <a:pt x="1919123" y="1488726"/>
                  <a:pt x="1910598" y="1489881"/>
                </a:cubicBezTo>
                <a:cubicBezTo>
                  <a:pt x="1885257" y="1507791"/>
                  <a:pt x="1850121" y="1502627"/>
                  <a:pt x="1830495" y="1477903"/>
                </a:cubicBezTo>
                <a:lnTo>
                  <a:pt x="1551924" y="1126933"/>
                </a:lnTo>
                <a:lnTo>
                  <a:pt x="1239041" y="1439816"/>
                </a:lnTo>
                <a:cubicBezTo>
                  <a:pt x="1226569" y="1452288"/>
                  <a:pt x="1209983" y="1458139"/>
                  <a:pt x="1193674" y="1456888"/>
                </a:cubicBezTo>
                <a:cubicBezTo>
                  <a:pt x="1177363" y="1458142"/>
                  <a:pt x="1160774" y="1452290"/>
                  <a:pt x="1148301" y="1439816"/>
                </a:cubicBezTo>
                <a:lnTo>
                  <a:pt x="670011" y="961527"/>
                </a:lnTo>
                <a:cubicBezTo>
                  <a:pt x="646515" y="938031"/>
                  <a:pt x="646515" y="899938"/>
                  <a:pt x="670011" y="876442"/>
                </a:cubicBezTo>
                <a:cubicBezTo>
                  <a:pt x="681760" y="864694"/>
                  <a:pt x="697157" y="858820"/>
                  <a:pt x="712553" y="858820"/>
                </a:cubicBezTo>
                <a:close/>
                <a:moveTo>
                  <a:pt x="2790000" y="699581"/>
                </a:moveTo>
                <a:lnTo>
                  <a:pt x="450000" y="699581"/>
                </a:lnTo>
                <a:lnTo>
                  <a:pt x="450000" y="1851581"/>
                </a:lnTo>
                <a:lnTo>
                  <a:pt x="2790000" y="1851581"/>
                </a:lnTo>
                <a:close/>
                <a:moveTo>
                  <a:pt x="2987972" y="519497"/>
                </a:moveTo>
                <a:lnTo>
                  <a:pt x="2987972" y="2031665"/>
                </a:lnTo>
                <a:lnTo>
                  <a:pt x="252028" y="2031665"/>
                </a:lnTo>
                <a:lnTo>
                  <a:pt x="252028" y="519497"/>
                </a:lnTo>
                <a:close/>
                <a:moveTo>
                  <a:pt x="1620000" y="0"/>
                </a:moveTo>
                <a:cubicBezTo>
                  <a:pt x="1540462" y="0"/>
                  <a:pt x="1475984" y="64478"/>
                  <a:pt x="1475984" y="144016"/>
                </a:cubicBezTo>
                <a:lnTo>
                  <a:pt x="1475984" y="267469"/>
                </a:lnTo>
                <a:lnTo>
                  <a:pt x="0" y="267469"/>
                </a:lnTo>
                <a:lnTo>
                  <a:pt x="0" y="2283693"/>
                </a:lnTo>
                <a:lnTo>
                  <a:pt x="852101" y="2283693"/>
                </a:lnTo>
                <a:lnTo>
                  <a:pt x="323771" y="3248012"/>
                </a:lnTo>
                <a:lnTo>
                  <a:pt x="621526" y="3248012"/>
                </a:lnTo>
                <a:lnTo>
                  <a:pt x="1149856" y="2283693"/>
                </a:lnTo>
                <a:lnTo>
                  <a:pt x="2090146" y="2283693"/>
                </a:lnTo>
                <a:lnTo>
                  <a:pt x="2618476" y="3248012"/>
                </a:lnTo>
                <a:lnTo>
                  <a:pt x="2916231" y="3248012"/>
                </a:lnTo>
                <a:lnTo>
                  <a:pt x="2387901" y="2283693"/>
                </a:lnTo>
                <a:lnTo>
                  <a:pt x="3240000" y="2283693"/>
                </a:lnTo>
                <a:lnTo>
                  <a:pt x="3240000" y="267469"/>
                </a:lnTo>
                <a:lnTo>
                  <a:pt x="1764016" y="267469"/>
                </a:lnTo>
                <a:lnTo>
                  <a:pt x="1764016" y="144016"/>
                </a:lnTo>
                <a:cubicBezTo>
                  <a:pt x="1764016" y="64478"/>
                  <a:pt x="1699538" y="0"/>
                  <a:pt x="1620000" y="0"/>
                </a:cubicBezTo>
                <a:close/>
              </a:path>
            </a:pathLst>
          </a:cu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latinLnBrk="1" hangingPunct="1">
              <a:spcBef>
                <a:spcPts val="0"/>
              </a:spcBef>
              <a:spcAft>
                <a:spcPts val="0"/>
              </a:spcAft>
              <a:defRPr/>
            </a:pPr>
            <a:endParaRPr lang="ko-KR" altLang="en-US"/>
          </a:p>
        </p:txBody>
      </p:sp>
      <p:sp>
        <p:nvSpPr>
          <p:cNvPr id="15" name="Rounded Rectangular Callout 31">
            <a:extLst>
              <a:ext uri="{FF2B5EF4-FFF2-40B4-BE49-F238E27FC236}">
                <a16:creationId xmlns:a16="http://schemas.microsoft.com/office/drawing/2014/main" id="{30067232-6E2C-4503-8087-008B516D2D12}"/>
              </a:ext>
            </a:extLst>
          </p:cNvPr>
          <p:cNvSpPr/>
          <p:nvPr/>
        </p:nvSpPr>
        <p:spPr>
          <a:xfrm flipH="1">
            <a:off x="2786063" y="285750"/>
            <a:ext cx="1928812" cy="1071563"/>
          </a:xfrm>
          <a:prstGeom prst="wedgeRoundRectCallout">
            <a:avLst>
              <a:gd name="adj1" fmla="val 76"/>
              <a:gd name="adj2" fmla="val 91501"/>
              <a:gd name="adj3" fmla="val 16667"/>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latinLnBrk="1" hangingPunct="1">
              <a:spcBef>
                <a:spcPts val="0"/>
              </a:spcBef>
              <a:spcAft>
                <a:spcPts val="0"/>
              </a:spcAft>
              <a:defRPr/>
            </a:pPr>
            <a:endParaRPr lang="en-US"/>
          </a:p>
        </p:txBody>
      </p:sp>
      <p:sp>
        <p:nvSpPr>
          <p:cNvPr id="16" name="Pie 24">
            <a:extLst>
              <a:ext uri="{FF2B5EF4-FFF2-40B4-BE49-F238E27FC236}">
                <a16:creationId xmlns:a16="http://schemas.microsoft.com/office/drawing/2014/main" id="{DB38F196-AF37-4B00-AA3E-183F9372FBAD}"/>
              </a:ext>
            </a:extLst>
          </p:cNvPr>
          <p:cNvSpPr/>
          <p:nvPr/>
        </p:nvSpPr>
        <p:spPr>
          <a:xfrm>
            <a:off x="3143250" y="357188"/>
            <a:ext cx="1071563" cy="857250"/>
          </a:xfrm>
          <a:custGeom>
            <a:avLst/>
            <a:gdLst/>
            <a:ahLst/>
            <a:cxnLst/>
            <a:rect l="l" t="t" r="r" b="b"/>
            <a:pathLst>
              <a:path w="3228711" h="3210836">
                <a:moveTo>
                  <a:pt x="351626" y="695968"/>
                </a:moveTo>
                <a:lnTo>
                  <a:pt x="1548007" y="1678300"/>
                </a:lnTo>
                <a:lnTo>
                  <a:pt x="236194" y="2500159"/>
                </a:lnTo>
                <a:cubicBezTo>
                  <a:pt x="-116985" y="1936431"/>
                  <a:pt x="-70514" y="1210092"/>
                  <a:pt x="351626" y="695968"/>
                </a:cubicBezTo>
                <a:close/>
                <a:moveTo>
                  <a:pt x="1957429" y="262366"/>
                </a:moveTo>
                <a:cubicBezTo>
                  <a:pt x="2634256" y="359480"/>
                  <a:pt x="3156733" y="907132"/>
                  <a:pt x="3221913" y="1587776"/>
                </a:cubicBezTo>
                <a:cubicBezTo>
                  <a:pt x="3287093" y="2268421"/>
                  <a:pt x="2878048" y="2905277"/>
                  <a:pt x="2231953" y="3129078"/>
                </a:cubicBezTo>
                <a:cubicBezTo>
                  <a:pt x="1585858" y="3352879"/>
                  <a:pt x="870522" y="3105497"/>
                  <a:pt x="500715" y="2530372"/>
                </a:cubicBezTo>
                <a:lnTo>
                  <a:pt x="1746987" y="1729019"/>
                </a:lnTo>
                <a:close/>
                <a:moveTo>
                  <a:pt x="1604447" y="200"/>
                </a:moveTo>
                <a:cubicBezTo>
                  <a:pt x="1665125" y="-778"/>
                  <a:pt x="1726175" y="1809"/>
                  <a:pt x="1787307" y="8072"/>
                </a:cubicBezTo>
                <a:lnTo>
                  <a:pt x="1629532" y="1548011"/>
                </a:lnTo>
                <a:lnTo>
                  <a:pt x="483856" y="506987"/>
                </a:lnTo>
                <a:cubicBezTo>
                  <a:pt x="773141" y="188622"/>
                  <a:pt x="1179697" y="7051"/>
                  <a:pt x="1604447" y="200"/>
                </a:cubicBezTo>
                <a:close/>
              </a:path>
            </a:pathLst>
          </a:custGeom>
          <a:solidFill>
            <a:schemeClr val="bg1"/>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latinLnBrk="1" hangingPunct="1">
              <a:spcBef>
                <a:spcPts val="0"/>
              </a:spcBef>
              <a:spcAft>
                <a:spcPts val="0"/>
              </a:spcAft>
              <a:defRPr/>
            </a:pPr>
            <a:endParaRPr lang="ko-KR" altLang="en-US">
              <a:solidFill>
                <a:schemeClr val="tx1"/>
              </a:solidFill>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1">
            <a:extLst>
              <a:ext uri="{FF2B5EF4-FFF2-40B4-BE49-F238E27FC236}">
                <a16:creationId xmlns:a16="http://schemas.microsoft.com/office/drawing/2014/main" id="{69FA2933-8D23-BB3B-D6C4-EA6E9BE45AF8}"/>
              </a:ext>
            </a:extLst>
          </p:cNvPr>
          <p:cNvSpPr>
            <a:spLocks noChangeArrowheads="1"/>
          </p:cNvSpPr>
          <p:nvPr/>
        </p:nvSpPr>
        <p:spPr bwMode="auto">
          <a:xfrm>
            <a:off x="400050" y="1276350"/>
            <a:ext cx="8137525" cy="3195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Malgun Gothic" panose="020B0503020000020004" pitchFamily="34" charset="-127"/>
                <a:ea typeface="Malgun Gothic" panose="020B0503020000020004" pitchFamily="34" charset="-127"/>
              </a:defRPr>
            </a:lvl1pPr>
            <a:lvl2pPr marL="742950" indent="-285750">
              <a:defRPr>
                <a:solidFill>
                  <a:schemeClr val="tx1"/>
                </a:solidFill>
                <a:latin typeface="Malgun Gothic" panose="020B0503020000020004" pitchFamily="34" charset="-127"/>
                <a:ea typeface="Malgun Gothic" panose="020B0503020000020004" pitchFamily="34" charset="-127"/>
              </a:defRPr>
            </a:lvl2pPr>
            <a:lvl3pPr marL="1143000" indent="-228600">
              <a:defRPr>
                <a:solidFill>
                  <a:schemeClr val="tx1"/>
                </a:solidFill>
                <a:latin typeface="Malgun Gothic" panose="020B0503020000020004" pitchFamily="34" charset="-127"/>
                <a:ea typeface="Malgun Gothic" panose="020B0503020000020004" pitchFamily="34" charset="-127"/>
              </a:defRPr>
            </a:lvl3pPr>
            <a:lvl4pPr marL="1600200" indent="-228600">
              <a:defRPr>
                <a:solidFill>
                  <a:schemeClr val="tx1"/>
                </a:solidFill>
                <a:latin typeface="Malgun Gothic" panose="020B0503020000020004" pitchFamily="34" charset="-127"/>
                <a:ea typeface="Malgun Gothic" panose="020B0503020000020004" pitchFamily="34" charset="-127"/>
              </a:defRPr>
            </a:lvl4pPr>
            <a:lvl5pPr marL="2057400" indent="-228600">
              <a:defRPr>
                <a:solidFill>
                  <a:schemeClr val="tx1"/>
                </a:solidFill>
                <a:latin typeface="Malgun Gothic" panose="020B0503020000020004" pitchFamily="34" charset="-127"/>
                <a:ea typeface="Malgun Gothic" panose="020B0503020000020004" pitchFamily="34" charset="-127"/>
              </a:defRPr>
            </a:lvl5pPr>
            <a:lvl6pPr marL="25146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6pPr>
            <a:lvl7pPr marL="29718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7pPr>
            <a:lvl8pPr marL="34290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8pPr>
            <a:lvl9pPr marL="3886200" indent="-228600" eaLnBrk="0" fontAlgn="base" hangingPunct="0">
              <a:spcBef>
                <a:spcPct val="0"/>
              </a:spcBef>
              <a:spcAft>
                <a:spcPct val="0"/>
              </a:spcAft>
              <a:defRPr>
                <a:solidFill>
                  <a:schemeClr val="tx1"/>
                </a:solidFill>
                <a:latin typeface="Malgun Gothic" panose="020B0503020000020004" pitchFamily="34" charset="-127"/>
                <a:ea typeface="Malgun Gothic" panose="020B0503020000020004" pitchFamily="34" charset="-127"/>
              </a:defRPr>
            </a:lvl9pPr>
          </a:lstStyle>
          <a:p>
            <a:pPr algn="r" rtl="1">
              <a:lnSpc>
                <a:spcPct val="150000"/>
              </a:lnSpc>
              <a:spcAft>
                <a:spcPts val="800"/>
              </a:spcAft>
            </a:pPr>
            <a:r>
              <a:rPr lang="ar-SA" altLang="en-US">
                <a:latin typeface="Calibri" panose="020F0502020204030204" pitchFamily="34" charset="0"/>
                <a:ea typeface="Calibri" panose="020F0502020204030204" pitchFamily="34" charset="0"/>
                <a:cs typeface="Sakkal Majalla" panose="02000000000000000000" pitchFamily="2" charset="-78"/>
              </a:rPr>
              <a:t>تغطي الولاية مساحة قدرها 2269 كلم أكثر من %14% منها غابات، وبطول شريطها الساحلي 124 كلم، الذي يضم 43 شاطئ مفتوح للسباحة، وأخرى لا تزال على حالتها الطبيعية بالتناوب مع المنحدرات الصخرية والغابات الساحلية، تشكل روعة للناظر والزائر، جعلت منها قبلة للمصطافين، كما تضم 16 ستة عشر منطقة توسع سياحي، ما زاد من إقبال المتعاملين السياحيين والمستثمرين من أجل تنمية المقصد المستغانمي.</a:t>
            </a:r>
            <a:endParaRPr lang="fr-FR" altLang="en-US" sz="1400">
              <a:latin typeface="Calibri" panose="020F0502020204030204" pitchFamily="34" charset="0"/>
              <a:ea typeface="Calibri" panose="020F0502020204030204" pitchFamily="34" charset="0"/>
              <a:cs typeface="Arial" panose="020B0604020202020204" pitchFamily="34" charset="0"/>
            </a:endParaRPr>
          </a:p>
          <a:p>
            <a:pPr algn="r" rtl="1">
              <a:lnSpc>
                <a:spcPct val="150000"/>
              </a:lnSpc>
            </a:pPr>
            <a:r>
              <a:rPr lang="ar-SA" altLang="en-US">
                <a:ea typeface="Calibri" panose="020F0502020204030204" pitchFamily="34" charset="0"/>
                <a:cs typeface="Sakkal Majalla" panose="02000000000000000000" pitchFamily="2" charset="-78"/>
              </a:rPr>
              <a:t>إضافة إلى الهياكل القاعدية المتمثلة في ميناءين للصيد وميناء تجاري وشبكة طرقات، التي يمكن أن تلعب دورا هاما في التنمية الاقتصادية، بالإضافة إلى ميدان الفروسية ومسرح الهواء الطلق والمكتبة الولائية والجامعة وكذا الإذاعة الجهوية، وعدد من المواقع التاريخية والأثرية وإرث إسلامي مغاربي واسع وتراث مادي وروحي وتاريخ يدل على عراقتها. </a:t>
            </a:r>
            <a:endParaRPr lang="fr-FR" altLang="en-US" sz="2400"/>
          </a:p>
        </p:txBody>
      </p:sp>
      <p:sp>
        <p:nvSpPr>
          <p:cNvPr id="4" name="Rectangle 3">
            <a:extLst>
              <a:ext uri="{FF2B5EF4-FFF2-40B4-BE49-F238E27FC236}">
                <a16:creationId xmlns:a16="http://schemas.microsoft.com/office/drawing/2014/main" id="{EF773CB3-6666-95B3-1EFE-1776740E404F}"/>
              </a:ext>
            </a:extLst>
          </p:cNvPr>
          <p:cNvSpPr>
            <a:spLocks noChangeArrowheads="1"/>
          </p:cNvSpPr>
          <p:nvPr/>
        </p:nvSpPr>
        <p:spPr bwMode="auto">
          <a:xfrm>
            <a:off x="428625" y="214313"/>
            <a:ext cx="8143875" cy="523875"/>
          </a:xfrm>
          <a:prstGeom prst="rect">
            <a:avLst/>
          </a:prstGeom>
          <a:solidFill>
            <a:schemeClr val="accent1">
              <a:lumMod val="20000"/>
              <a:lumOff val="80000"/>
            </a:schemeClr>
          </a:solidFill>
          <a:ln w="9525">
            <a:noFill/>
            <a:miter lim="800000"/>
            <a:headEnd/>
            <a:tailEnd/>
          </a:ln>
          <a:effectLst/>
        </p:spPr>
        <p:txBody>
          <a:bodyPr anchor="ctr">
            <a:spAutoFit/>
          </a:bodyPr>
          <a:lstStyle/>
          <a:p>
            <a:pPr indent="358775" algn="ctr" rtl="1" eaLnBrk="1" hangingPunct="1">
              <a:defRPr/>
            </a:pPr>
            <a:r>
              <a:rPr lang="ar-DZ" sz="2800" b="1" dirty="0">
                <a:effectLst>
                  <a:outerShdw blurRad="38100" dist="38100" dir="2700000" algn="tl">
                    <a:srgbClr val="000000">
                      <a:alpha val="43137"/>
                    </a:srgbClr>
                  </a:outerShdw>
                </a:effectLst>
                <a:latin typeface="Traditional Arabic" pitchFamily="18" charset="-78"/>
                <a:ea typeface="+mn-ea"/>
                <a:cs typeface="Traditional Arabic" pitchFamily="18" charset="-78"/>
              </a:rPr>
              <a:t>ولاية مستغانم وجهة سياحية بامتياز</a:t>
            </a:r>
            <a:endParaRPr lang="fr-FR" sz="2800" b="1" dirty="0">
              <a:effectLst>
                <a:outerShdw blurRad="38100" dist="38100" dir="2700000" algn="tl">
                  <a:srgbClr val="000000">
                    <a:alpha val="43137"/>
                  </a:srgbClr>
                </a:outerShdw>
              </a:effectLst>
              <a:latin typeface="Traditional Arabic" pitchFamily="18" charset="-78"/>
              <a:ea typeface="+mn-ea"/>
              <a:cs typeface="Traditional Arabic" pitchFamily="18" charset="-78"/>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F2B1382-2506-7A3B-3238-8F5ED5B2D405}"/>
              </a:ext>
            </a:extLst>
          </p:cNvPr>
          <p:cNvSpPr>
            <a:spLocks noGrp="1"/>
          </p:cNvSpPr>
          <p:nvPr>
            <p:ph type="title"/>
          </p:nvPr>
        </p:nvSpPr>
        <p:spPr>
          <a:xfrm>
            <a:off x="0" y="0"/>
            <a:ext cx="9144000" cy="884238"/>
          </a:xfrm>
        </p:spPr>
        <p:style>
          <a:lnRef idx="1">
            <a:schemeClr val="accent1"/>
          </a:lnRef>
          <a:fillRef idx="2">
            <a:schemeClr val="accent1"/>
          </a:fillRef>
          <a:effectRef idx="1">
            <a:schemeClr val="accent1"/>
          </a:effectRef>
          <a:fontRef idx="minor">
            <a:schemeClr val="dk1"/>
          </a:fontRef>
        </p:style>
        <p:txBody>
          <a:bodyPr/>
          <a:lstStyle/>
          <a:p>
            <a:pPr algn="ctr" eaLnBrk="1" fontAlgn="auto" hangingPunct="1">
              <a:spcAft>
                <a:spcPts val="0"/>
              </a:spcAft>
              <a:defRPr/>
            </a:pPr>
            <a:r>
              <a:rPr lang="ar-DZ" sz="2400" dirty="0">
                <a:solidFill>
                  <a:schemeClr val="tx1"/>
                </a:solidFill>
              </a:rPr>
              <a:t>مختلف أنماط السياحة بولاية مستغانم</a:t>
            </a:r>
          </a:p>
        </p:txBody>
      </p:sp>
      <p:graphicFrame>
        <p:nvGraphicFramePr>
          <p:cNvPr id="5" name="Graphique 4">
            <a:extLst>
              <a:ext uri="{FF2B5EF4-FFF2-40B4-BE49-F238E27FC236}">
                <a16:creationId xmlns:a16="http://schemas.microsoft.com/office/drawing/2014/main" id="{725DD8ED-5256-99A4-A9E9-A7685EAC36B1}"/>
              </a:ext>
            </a:extLst>
          </p:cNvPr>
          <p:cNvGraphicFramePr/>
          <p:nvPr/>
        </p:nvGraphicFramePr>
        <p:xfrm>
          <a:off x="0" y="1142990"/>
          <a:ext cx="4500562" cy="3389026"/>
        </p:xfrm>
        <a:graphic>
          <a:graphicData uri="http://schemas.openxmlformats.org/drawingml/2006/chart">
            <c:chart xmlns:c="http://schemas.openxmlformats.org/drawingml/2006/chart" xmlns:r="http://schemas.openxmlformats.org/officeDocument/2006/relationships" r:id="rId2"/>
          </a:graphicData>
        </a:graphic>
      </p:graphicFrame>
      <p:sp>
        <p:nvSpPr>
          <p:cNvPr id="7" name="Rectangle 6">
            <a:extLst>
              <a:ext uri="{FF2B5EF4-FFF2-40B4-BE49-F238E27FC236}">
                <a16:creationId xmlns:a16="http://schemas.microsoft.com/office/drawing/2014/main" id="{B0B4073C-B381-5915-9358-039EBCBAF996}"/>
              </a:ext>
            </a:extLst>
          </p:cNvPr>
          <p:cNvSpPr/>
          <p:nvPr/>
        </p:nvSpPr>
        <p:spPr>
          <a:xfrm>
            <a:off x="414338" y="1360488"/>
            <a:ext cx="8315325" cy="388937"/>
          </a:xfrm>
          <a:prstGeom prst="rect">
            <a:avLst/>
          </a:prstGeom>
          <a:solidFill>
            <a:schemeClr val="tx2">
              <a:lumMod val="20000"/>
              <a:lumOff val="80000"/>
            </a:schemeClr>
          </a:solidFill>
        </p:spPr>
        <p:txBody>
          <a:bodyPr>
            <a:spAutoFit/>
          </a:bodyPr>
          <a:lstStyle/>
          <a:p>
            <a:pPr algn="r" rtl="1">
              <a:lnSpc>
                <a:spcPct val="107000"/>
              </a:lnSpc>
              <a:spcAft>
                <a:spcPts val="800"/>
              </a:spcAft>
              <a:defRPr/>
            </a:pPr>
            <a:r>
              <a:rPr lang="ar-SA" b="1" dirty="0">
                <a:latin typeface="Calibri" panose="020F0502020204030204" pitchFamily="34" charset="0"/>
                <a:ea typeface="Calibri" panose="020F0502020204030204" pitchFamily="34" charset="0"/>
                <a:cs typeface="Sakkal Majalla" panose="02000000000000000000" pitchFamily="2" charset="-78"/>
              </a:rPr>
              <a:t>السياحة الشاطئية </a:t>
            </a:r>
            <a:r>
              <a:rPr lang="ar-SA" sz="1600" dirty="0">
                <a:latin typeface="Calibri" panose="020F0502020204030204" pitchFamily="34" charset="0"/>
                <a:ea typeface="Calibri" panose="020F0502020204030204" pitchFamily="34" charset="0"/>
                <a:cs typeface="Sakkal Majalla" panose="02000000000000000000" pitchFamily="2" charset="-78"/>
              </a:rPr>
              <a:t>هي أكثر الأنواع انتشارا بحكم العدد الكبير لشواطئ الولاية </a:t>
            </a:r>
            <a:r>
              <a:rPr lang="ar-SA" sz="1600" dirty="0" err="1">
                <a:latin typeface="Calibri" panose="020F0502020204030204" pitchFamily="34" charset="0"/>
                <a:ea typeface="Calibri" panose="020F0502020204030204" pitchFamily="34" charset="0"/>
                <a:cs typeface="Sakkal Majalla" panose="02000000000000000000" pitchFamily="2" charset="-78"/>
              </a:rPr>
              <a:t>وشساعتها</a:t>
            </a:r>
            <a:r>
              <a:rPr lang="ar-DZ" sz="1600" dirty="0">
                <a:latin typeface="Calibri" panose="020F0502020204030204" pitchFamily="34" charset="0"/>
                <a:ea typeface="Calibri" panose="020F0502020204030204" pitchFamily="34" charset="0"/>
                <a:cs typeface="Sakkal Majalla" panose="02000000000000000000" pitchFamily="2" charset="-78"/>
              </a:rPr>
              <a:t> </a:t>
            </a:r>
            <a:r>
              <a:rPr lang="ar-SA" sz="1600" dirty="0">
                <a:latin typeface="Calibri" panose="020F0502020204030204" pitchFamily="34" charset="0"/>
                <a:ea typeface="Calibri" panose="020F0502020204030204" pitchFamily="34" charset="0"/>
                <a:cs typeface="Sakkal Majalla" panose="02000000000000000000" pitchFamily="2" charset="-78"/>
              </a:rPr>
              <a:t>وجمال رمالها الذهبية، منها 43 شاطئ مفتوح للسباحة </a:t>
            </a:r>
            <a:r>
              <a:rPr lang="ar-SA" sz="1400" dirty="0">
                <a:latin typeface="Calibri" panose="020F0502020204030204" pitchFamily="34" charset="0"/>
                <a:ea typeface="Calibri" panose="020F0502020204030204" pitchFamily="34" charset="0"/>
                <a:cs typeface="Sakkal Majalla" panose="02000000000000000000" pitchFamily="2" charset="-78"/>
              </a:rPr>
              <a:t>.</a:t>
            </a:r>
            <a:endParaRPr lang="fr-FR" sz="1100" dirty="0">
              <a:latin typeface="Calibri" panose="020F0502020204030204" pitchFamily="34" charset="0"/>
              <a:ea typeface="Calibri" panose="020F0502020204030204" pitchFamily="34" charset="0"/>
              <a:cs typeface="Arial" panose="020B0604020202020204" pitchFamily="34" charset="0"/>
            </a:endParaRPr>
          </a:p>
        </p:txBody>
      </p:sp>
      <p:sp>
        <p:nvSpPr>
          <p:cNvPr id="8" name="Rectangle 7">
            <a:extLst>
              <a:ext uri="{FF2B5EF4-FFF2-40B4-BE49-F238E27FC236}">
                <a16:creationId xmlns:a16="http://schemas.microsoft.com/office/drawing/2014/main" id="{9221E792-49AC-60BC-77A3-57A84113E011}"/>
              </a:ext>
            </a:extLst>
          </p:cNvPr>
          <p:cNvSpPr/>
          <p:nvPr/>
        </p:nvSpPr>
        <p:spPr>
          <a:xfrm>
            <a:off x="179388" y="2009775"/>
            <a:ext cx="8785225" cy="2012950"/>
          </a:xfrm>
          <a:prstGeom prst="rect">
            <a:avLst/>
          </a:prstGeom>
          <a:solidFill>
            <a:schemeClr val="tx2">
              <a:lumMod val="20000"/>
              <a:lumOff val="80000"/>
            </a:schemeClr>
          </a:solidFill>
        </p:spPr>
        <p:txBody>
          <a:bodyPr>
            <a:spAutoFit/>
          </a:bodyPr>
          <a:lstStyle/>
          <a:p>
            <a:pPr algn="r" rtl="1">
              <a:lnSpc>
                <a:spcPct val="107000"/>
              </a:lnSpc>
              <a:spcAft>
                <a:spcPts val="800"/>
              </a:spcAft>
              <a:defRPr/>
            </a:pPr>
            <a:r>
              <a:rPr lang="ar-SA" b="1" dirty="0">
                <a:latin typeface="Calibri" panose="020F0502020204030204" pitchFamily="34" charset="0"/>
                <a:ea typeface="Calibri" panose="020F0502020204030204" pitchFamily="34" charset="0"/>
                <a:cs typeface="Sakkal Majalla" panose="02000000000000000000" pitchFamily="2" charset="-78"/>
              </a:rPr>
              <a:t>السياحة الثقافية : </a:t>
            </a:r>
            <a:endParaRPr lang="ar-DZ" b="1" dirty="0">
              <a:latin typeface="Calibri" panose="020F0502020204030204" pitchFamily="34" charset="0"/>
              <a:ea typeface="Calibri" panose="020F0502020204030204" pitchFamily="34" charset="0"/>
              <a:cs typeface="Sakkal Majalla" panose="02000000000000000000" pitchFamily="2" charset="-78"/>
            </a:endParaRPr>
          </a:p>
          <a:p>
            <a:pPr algn="r" rtl="1">
              <a:lnSpc>
                <a:spcPct val="107000"/>
              </a:lnSpc>
              <a:spcAft>
                <a:spcPts val="800"/>
              </a:spcAft>
              <a:defRPr/>
            </a:pPr>
            <a:r>
              <a:rPr lang="ar-SA" sz="1600" dirty="0">
                <a:latin typeface="Calibri" panose="020F0502020204030204" pitchFamily="34" charset="0"/>
                <a:ea typeface="Calibri" panose="020F0502020204030204" pitchFamily="34" charset="0"/>
                <a:cs typeface="Sakkal Majalla" panose="02000000000000000000" pitchFamily="2" charset="-78"/>
              </a:rPr>
              <a:t>إن مجموعة المعالم الأثرية المتواجدة عبر تراث الولاية يبرر تناوب عدة</a:t>
            </a:r>
            <a:r>
              <a:rPr lang="ar-DZ" sz="1600" dirty="0">
                <a:latin typeface="Calibri" panose="020F0502020204030204" pitchFamily="34" charset="0"/>
                <a:ea typeface="Calibri" panose="020F0502020204030204" pitchFamily="34" charset="0"/>
                <a:cs typeface="Sakkal Majalla" panose="02000000000000000000" pitchFamily="2" charset="-78"/>
              </a:rPr>
              <a:t> </a:t>
            </a:r>
            <a:r>
              <a:rPr lang="ar-SA" sz="1600" dirty="0">
                <a:latin typeface="Calibri" panose="020F0502020204030204" pitchFamily="34" charset="0"/>
                <a:ea typeface="Calibri" panose="020F0502020204030204" pitchFamily="34" charset="0"/>
                <a:cs typeface="Sakkal Majalla" panose="02000000000000000000" pitchFamily="2" charset="-78"/>
              </a:rPr>
              <a:t>حضارات في أبعادها الزمنية، وكذا المهرجانات الدينية والشعائرية والنشاطات الثقافية التي تزخر بها </a:t>
            </a:r>
            <a:r>
              <a:rPr lang="ar-SA" sz="1600" dirty="0" err="1">
                <a:latin typeface="Calibri" panose="020F0502020204030204" pitchFamily="34" charset="0"/>
                <a:ea typeface="Calibri" panose="020F0502020204030204" pitchFamily="34" charset="0"/>
                <a:cs typeface="Sakkal Majalla" panose="02000000000000000000" pitchFamily="2" charset="-78"/>
              </a:rPr>
              <a:t>الولايةأدى</a:t>
            </a:r>
            <a:r>
              <a:rPr lang="ar-SA" sz="1600" dirty="0">
                <a:latin typeface="Calibri" panose="020F0502020204030204" pitchFamily="34" charset="0"/>
                <a:ea typeface="Calibri" panose="020F0502020204030204" pitchFamily="34" charset="0"/>
                <a:cs typeface="Sakkal Majalla" panose="02000000000000000000" pitchFamily="2" charset="-78"/>
              </a:rPr>
              <a:t> إلى تطور هذا النوع من السياحة في ولايتنا، نذكر منها:</a:t>
            </a:r>
            <a:endParaRPr lang="fr-FR" sz="1200" dirty="0">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defRPr/>
            </a:pPr>
            <a:r>
              <a:rPr lang="ar-SA" sz="1600" dirty="0">
                <a:latin typeface="Calibri" panose="020F0502020204030204" pitchFamily="34" charset="0"/>
                <a:ea typeface="Calibri" panose="020F0502020204030204" pitchFamily="34" charset="0"/>
                <a:cs typeface="Sakkal Majalla" panose="02000000000000000000" pitchFamily="2" charset="-78"/>
              </a:rPr>
              <a:t>مغارات </a:t>
            </a:r>
            <a:r>
              <a:rPr lang="ar-SA" sz="1600" dirty="0" err="1">
                <a:latin typeface="Calibri" panose="020F0502020204030204" pitchFamily="34" charset="0"/>
                <a:ea typeface="Calibri" panose="020F0502020204030204" pitchFamily="34" charset="0"/>
                <a:cs typeface="Sakkal Majalla" panose="02000000000000000000" pitchFamily="2" charset="-78"/>
              </a:rPr>
              <a:t>ماسرة</a:t>
            </a:r>
            <a:r>
              <a:rPr lang="ar-SA" sz="1600" dirty="0">
                <a:latin typeface="Calibri" panose="020F0502020204030204" pitchFamily="34" charset="0"/>
                <a:ea typeface="Calibri" panose="020F0502020204030204" pitchFamily="34" charset="0"/>
                <a:cs typeface="Sakkal Majalla" panose="02000000000000000000" pitchFamily="2" charset="-78"/>
              </a:rPr>
              <a:t> التي تظم مجموعة من </a:t>
            </a:r>
            <a:r>
              <a:rPr lang="ar-SA" sz="1600" dirty="0" err="1">
                <a:latin typeface="Calibri" panose="020F0502020204030204" pitchFamily="34" charset="0"/>
                <a:ea typeface="Calibri" panose="020F0502020204030204" pitchFamily="34" charset="0"/>
                <a:cs typeface="Sakkal Majalla" panose="02000000000000000000" pitchFamily="2" charset="-78"/>
              </a:rPr>
              <a:t>النحوت؛الميناء</a:t>
            </a:r>
            <a:r>
              <a:rPr lang="ar-SA" sz="1600" dirty="0">
                <a:latin typeface="Calibri" panose="020F0502020204030204" pitchFamily="34" charset="0"/>
                <a:ea typeface="Calibri" panose="020F0502020204030204" pitchFamily="34" charset="0"/>
                <a:cs typeface="Sakkal Majalla" panose="02000000000000000000" pitchFamily="2" charset="-78"/>
              </a:rPr>
              <a:t> القديم من عهد الرومان المتواجد ببحارة، بلدية اولاد بوغا لم؛</a:t>
            </a:r>
            <a:r>
              <a:rPr lang="ar-DZ" sz="1600" dirty="0">
                <a:latin typeface="Calibri" panose="020F0502020204030204" pitchFamily="34" charset="0"/>
                <a:ea typeface="Calibri" panose="020F0502020204030204" pitchFamily="34" charset="0"/>
                <a:cs typeface="Sakkal Majalla" panose="02000000000000000000" pitchFamily="2" charset="-78"/>
              </a:rPr>
              <a:t> </a:t>
            </a:r>
            <a:r>
              <a:rPr lang="ar-SA" sz="1600" dirty="0">
                <a:latin typeface="Calibri" panose="020F0502020204030204" pitchFamily="34" charset="0"/>
                <a:ea typeface="Calibri" panose="020F0502020204030204" pitchFamily="34" charset="0"/>
                <a:cs typeface="Sakkal Majalla" panose="02000000000000000000" pitchFamily="2" charset="-78"/>
              </a:rPr>
              <a:t>المهرجان الوطني للمسرح المدرسي؛</a:t>
            </a:r>
            <a:r>
              <a:rPr lang="ar-DZ" sz="1600" dirty="0">
                <a:latin typeface="Calibri" panose="020F0502020204030204" pitchFamily="34" charset="0"/>
                <a:ea typeface="Calibri" panose="020F0502020204030204" pitchFamily="34" charset="0"/>
                <a:cs typeface="Sakkal Majalla" panose="02000000000000000000" pitchFamily="2" charset="-78"/>
              </a:rPr>
              <a:t> </a:t>
            </a:r>
            <a:r>
              <a:rPr lang="ar-SA" sz="1600" dirty="0">
                <a:latin typeface="Calibri" panose="020F0502020204030204" pitchFamily="34" charset="0"/>
                <a:ea typeface="Calibri" panose="020F0502020204030204" pitchFamily="34" charset="0"/>
                <a:cs typeface="Sakkal Majalla" panose="02000000000000000000" pitchFamily="2" charset="-78"/>
              </a:rPr>
              <a:t>مهرجان سيدي لخضر بن خلوف؛</a:t>
            </a:r>
            <a:endParaRPr lang="fr-FR" sz="1200" dirty="0">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defRPr/>
            </a:pPr>
            <a:r>
              <a:rPr lang="ar-SA" sz="1600" dirty="0">
                <a:latin typeface="Calibri" panose="020F0502020204030204" pitchFamily="34" charset="0"/>
                <a:ea typeface="Calibri" panose="020F0502020204030204" pitchFamily="34" charset="0"/>
                <a:cs typeface="Sakkal Majalla" panose="02000000000000000000" pitchFamily="2" charset="-78"/>
              </a:rPr>
              <a:t>المهرجان الوطني </a:t>
            </a:r>
            <a:r>
              <a:rPr lang="ar-SA" sz="1600" dirty="0" err="1">
                <a:latin typeface="Calibri" panose="020F0502020204030204" pitchFamily="34" charset="0"/>
                <a:ea typeface="Calibri" panose="020F0502020204030204" pitchFamily="34" charset="0"/>
                <a:cs typeface="Sakkal Majalla" panose="02000000000000000000" pitchFamily="2" charset="-78"/>
              </a:rPr>
              <a:t>للثراث</a:t>
            </a:r>
            <a:r>
              <a:rPr lang="ar-SA" sz="1600" dirty="0">
                <a:latin typeface="Calibri" panose="020F0502020204030204" pitchFamily="34" charset="0"/>
                <a:ea typeface="Calibri" panose="020F0502020204030204" pitchFamily="34" charset="0"/>
                <a:cs typeface="Sakkal Majalla" panose="02000000000000000000" pitchFamily="2" charset="-78"/>
              </a:rPr>
              <a:t> العيساوي و مهرجان الشعر و الموسيقى البدوية؛ منارة "رأس </a:t>
            </a:r>
            <a:r>
              <a:rPr lang="ar-SA" sz="1600" dirty="0" err="1">
                <a:latin typeface="Calibri" panose="020F0502020204030204" pitchFamily="34" charset="0"/>
                <a:ea typeface="Calibri" panose="020F0502020204030204" pitchFamily="34" charset="0"/>
                <a:cs typeface="Sakkal Majalla" panose="02000000000000000000" pitchFamily="2" charset="-78"/>
              </a:rPr>
              <a:t>إفي</a:t>
            </a:r>
            <a:r>
              <a:rPr lang="ar-SA" sz="1600" dirty="0">
                <a:latin typeface="Calibri" panose="020F0502020204030204" pitchFamily="34" charset="0"/>
                <a:ea typeface="Calibri" panose="020F0502020204030204" pitchFamily="34" charset="0"/>
                <a:cs typeface="Sakkal Majalla" panose="02000000000000000000" pitchFamily="2" charset="-78"/>
              </a:rPr>
              <a:t>" الذي أنشئ سنة 1878 في عهد </a:t>
            </a:r>
            <a:r>
              <a:rPr lang="ar-SA" sz="1600" dirty="0" err="1">
                <a:latin typeface="Calibri" panose="020F0502020204030204" pitchFamily="34" charset="0"/>
                <a:ea typeface="Calibri" panose="020F0502020204030204" pitchFamily="34" charset="0"/>
                <a:cs typeface="Sakkal Majalla" panose="02000000000000000000" pitchFamily="2" charset="-78"/>
              </a:rPr>
              <a:t>الإحتلال</a:t>
            </a:r>
            <a:r>
              <a:rPr lang="ar-SA" sz="1600" dirty="0">
                <a:latin typeface="Calibri" panose="020F0502020204030204" pitchFamily="34" charset="0"/>
                <a:ea typeface="Calibri" panose="020F0502020204030204" pitchFamily="34" charset="0"/>
                <a:cs typeface="Sakkal Majalla" panose="02000000000000000000" pitchFamily="2" charset="-78"/>
              </a:rPr>
              <a:t> الفرنسي.</a:t>
            </a:r>
            <a:endParaRPr lang="fr-FR" sz="1200" dirty="0">
              <a:latin typeface="Calibri" panose="020F0502020204030204" pitchFamily="34" charset="0"/>
              <a:ea typeface="Calibri" panose="020F0502020204030204" pitchFamily="34" charset="0"/>
              <a:cs typeface="Arial" panose="020B0604020202020204" pitchFamily="34" charset="0"/>
            </a:endParaRPr>
          </a:p>
        </p:txBody>
      </p:sp>
      <p:sp>
        <p:nvSpPr>
          <p:cNvPr id="10" name="Rectangle 9">
            <a:extLst>
              <a:ext uri="{FF2B5EF4-FFF2-40B4-BE49-F238E27FC236}">
                <a16:creationId xmlns:a16="http://schemas.microsoft.com/office/drawing/2014/main" id="{8C554730-0FB6-25D6-EC01-70D25C65DFAE}"/>
              </a:ext>
            </a:extLst>
          </p:cNvPr>
          <p:cNvSpPr/>
          <p:nvPr/>
        </p:nvSpPr>
        <p:spPr>
          <a:xfrm>
            <a:off x="179388" y="4137025"/>
            <a:ext cx="8785225" cy="652463"/>
          </a:xfrm>
          <a:prstGeom prst="rect">
            <a:avLst/>
          </a:prstGeom>
          <a:solidFill>
            <a:schemeClr val="tx2">
              <a:lumMod val="20000"/>
              <a:lumOff val="80000"/>
            </a:schemeClr>
          </a:solidFill>
        </p:spPr>
        <p:txBody>
          <a:bodyPr>
            <a:spAutoFit/>
          </a:bodyPr>
          <a:lstStyle/>
          <a:p>
            <a:pPr algn="r" rtl="1">
              <a:lnSpc>
                <a:spcPct val="107000"/>
              </a:lnSpc>
              <a:spcAft>
                <a:spcPts val="800"/>
              </a:spcAft>
              <a:defRPr/>
            </a:pPr>
            <a:r>
              <a:rPr lang="ar-SA" b="1" dirty="0">
                <a:latin typeface="Calibri" panose="020F0502020204030204" pitchFamily="34" charset="0"/>
                <a:ea typeface="Calibri" panose="020F0502020204030204" pitchFamily="34" charset="0"/>
                <a:cs typeface="Sakkal Majalla" panose="02000000000000000000" pitchFamily="2" charset="-78"/>
              </a:rPr>
              <a:t>سياحة الذاكرة: </a:t>
            </a:r>
            <a:r>
              <a:rPr lang="ar-SA" sz="1600" dirty="0">
                <a:latin typeface="Calibri" panose="020F0502020204030204" pitchFamily="34" charset="0"/>
                <a:ea typeface="Calibri" panose="020F0502020204030204" pitchFamily="34" charset="0"/>
                <a:cs typeface="Sakkal Majalla" panose="02000000000000000000" pitchFamily="2" charset="-78"/>
              </a:rPr>
              <a:t>هذا النوع من السياحة موجه لاستقبال الأقدام السوداء لزيارة المناطق والأمكنة</a:t>
            </a:r>
            <a:r>
              <a:rPr lang="ar-DZ" sz="1600" dirty="0">
                <a:latin typeface="Calibri" panose="020F0502020204030204" pitchFamily="34" charset="0"/>
                <a:ea typeface="Calibri" panose="020F0502020204030204" pitchFamily="34" charset="0"/>
                <a:cs typeface="Sakkal Majalla" panose="02000000000000000000" pitchFamily="2" charset="-78"/>
              </a:rPr>
              <a:t> </a:t>
            </a:r>
            <a:r>
              <a:rPr lang="ar-SA" sz="1600" dirty="0">
                <a:ea typeface="Calibri" panose="020F0502020204030204" pitchFamily="34" charset="0"/>
                <a:cs typeface="Sakkal Majalla" panose="02000000000000000000" pitchFamily="2" charset="-78"/>
              </a:rPr>
              <a:t>التي عاشوا فيها، والتي تلعب بعض وكالات السياحة والأسفار بالولاية دور هام في تطويرها. </a:t>
            </a:r>
            <a:endParaRPr lang="fr-FR" sz="2000" dirty="0"/>
          </a:p>
        </p:txBody>
      </p:sp>
      <p:sp>
        <p:nvSpPr>
          <p:cNvPr id="11" name="Rectangle 10">
            <a:extLst>
              <a:ext uri="{FF2B5EF4-FFF2-40B4-BE49-F238E27FC236}">
                <a16:creationId xmlns:a16="http://schemas.microsoft.com/office/drawing/2014/main" id="{28DA9E7E-FFDF-B2B3-B90C-F36B0F93A75B}"/>
              </a:ext>
            </a:extLst>
          </p:cNvPr>
          <p:cNvSpPr/>
          <p:nvPr/>
        </p:nvSpPr>
        <p:spPr>
          <a:xfrm>
            <a:off x="5940425" y="998538"/>
            <a:ext cx="2663825" cy="27781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r" rtl="1">
              <a:defRPr/>
            </a:pPr>
            <a:r>
              <a:rPr lang="ar-DZ" sz="2000" dirty="0">
                <a:solidFill>
                  <a:schemeClr val="tx1"/>
                </a:solidFill>
              </a:rPr>
              <a:t>ونذكر منها:</a:t>
            </a:r>
            <a:endParaRPr lang="fr-FR" sz="2000" dirty="0">
              <a:solidFill>
                <a:schemeClr val="tx1"/>
              </a:solidFill>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8781E77-43CB-C2C8-787B-4F2219CAA38F}"/>
              </a:ext>
            </a:extLst>
          </p:cNvPr>
          <p:cNvSpPr>
            <a:spLocks noGrp="1"/>
          </p:cNvSpPr>
          <p:nvPr>
            <p:ph type="title"/>
          </p:nvPr>
        </p:nvSpPr>
        <p:spPr>
          <a:xfrm>
            <a:off x="0" y="0"/>
            <a:ext cx="9144000" cy="884238"/>
          </a:xfrm>
        </p:spPr>
        <p:style>
          <a:lnRef idx="1">
            <a:schemeClr val="accent1"/>
          </a:lnRef>
          <a:fillRef idx="2">
            <a:schemeClr val="accent1"/>
          </a:fillRef>
          <a:effectRef idx="1">
            <a:schemeClr val="accent1"/>
          </a:effectRef>
          <a:fontRef idx="minor">
            <a:schemeClr val="dk1"/>
          </a:fontRef>
        </p:style>
        <p:txBody>
          <a:bodyPr/>
          <a:lstStyle/>
          <a:p>
            <a:pPr algn="ctr" eaLnBrk="1" fontAlgn="auto" hangingPunct="1">
              <a:spcAft>
                <a:spcPts val="0"/>
              </a:spcAft>
              <a:defRPr/>
            </a:pPr>
            <a:r>
              <a:rPr lang="ar-DZ" sz="2400" dirty="0">
                <a:latin typeface="Traditional Arabic" pitchFamily="18" charset="-78"/>
                <a:cs typeface="Traditional Arabic" pitchFamily="18" charset="-78"/>
              </a:rPr>
              <a:t>مناطق التوسع السياحي بولاية مستغانم</a:t>
            </a:r>
            <a:endParaRPr lang="fr-FR" dirty="0">
              <a:latin typeface="Traditional Arabic" pitchFamily="18" charset="-78"/>
              <a:cs typeface="Traditional Arabic" pitchFamily="18" charset="-78"/>
            </a:endParaRPr>
          </a:p>
        </p:txBody>
      </p:sp>
      <p:pic>
        <p:nvPicPr>
          <p:cNvPr id="23555" name="Image 6" descr="C:\Users\hp\Pictures\(4) Facebook_files\5.jpg">
            <a:extLst>
              <a:ext uri="{FF2B5EF4-FFF2-40B4-BE49-F238E27FC236}">
                <a16:creationId xmlns:a16="http://schemas.microsoft.com/office/drawing/2014/main" id="{2093012B-7A31-9466-365E-6ADB6E2E73F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92275" y="1058863"/>
            <a:ext cx="4967288" cy="3992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a:extLst>
              <a:ext uri="{FF2B5EF4-FFF2-40B4-BE49-F238E27FC236}">
                <a16:creationId xmlns:a16="http://schemas.microsoft.com/office/drawing/2014/main" id="{316DEAE0-CF84-9CF8-4D12-0AF66A5E1098}"/>
              </a:ext>
            </a:extLst>
          </p:cNvPr>
          <p:cNvSpPr/>
          <p:nvPr/>
        </p:nvSpPr>
        <p:spPr>
          <a:xfrm>
            <a:off x="5795963" y="1835150"/>
            <a:ext cx="3222625" cy="1616075"/>
          </a:xfrm>
          <a:prstGeom prst="rect">
            <a:avLst/>
          </a:prstGeom>
          <a:solidFill>
            <a:schemeClr val="tx2">
              <a:lumMod val="20000"/>
              <a:lumOff val="80000"/>
            </a:schemeClr>
          </a:solidFill>
        </p:spPr>
        <p:txBody>
          <a:bodyPr>
            <a:spAutoFit/>
          </a:bodyPr>
          <a:lstStyle/>
          <a:p>
            <a:pPr algn="r" rtl="1">
              <a:lnSpc>
                <a:spcPct val="107000"/>
              </a:lnSpc>
              <a:spcAft>
                <a:spcPts val="800"/>
              </a:spcAft>
              <a:defRPr/>
            </a:pPr>
            <a:r>
              <a:rPr lang="ar-SA" sz="1600" dirty="0">
                <a:latin typeface="Calibri" panose="020F0502020204030204" pitchFamily="34" charset="0"/>
                <a:ea typeface="Calibri" panose="020F0502020204030204" pitchFamily="34" charset="0"/>
                <a:cs typeface="Sakkal Majalla" panose="02000000000000000000" pitchFamily="2" charset="-78"/>
              </a:rPr>
              <a:t>يضم ساحل </a:t>
            </a:r>
            <a:r>
              <a:rPr lang="ar-DZ" sz="1600" dirty="0">
                <a:latin typeface="Calibri" panose="020F0502020204030204" pitchFamily="34" charset="0"/>
                <a:ea typeface="Calibri" panose="020F0502020204030204" pitchFamily="34" charset="0"/>
                <a:cs typeface="Sakkal Majalla" panose="02000000000000000000" pitchFamily="2" charset="-78"/>
              </a:rPr>
              <a:t>ولاية </a:t>
            </a:r>
            <a:r>
              <a:rPr lang="ar-SA" sz="1600" dirty="0">
                <a:latin typeface="Calibri" panose="020F0502020204030204" pitchFamily="34" charset="0"/>
                <a:ea typeface="Calibri" panose="020F0502020204030204" pitchFamily="34" charset="0"/>
                <a:cs typeface="Sakkal Majalla" panose="02000000000000000000" pitchFamily="2" charset="-78"/>
              </a:rPr>
              <a:t>مستغانم (16) ستة عشر منطقة توسع سياحي</a:t>
            </a:r>
            <a:r>
              <a:rPr lang="ar-DZ" sz="1600" dirty="0">
                <a:latin typeface="Calibri" panose="020F0502020204030204" pitchFamily="34" charset="0"/>
                <a:ea typeface="Calibri" panose="020F0502020204030204" pitchFamily="34" charset="0"/>
                <a:cs typeface="Sakkal Majalla" panose="02000000000000000000" pitchFamily="2" charset="-78"/>
              </a:rPr>
              <a:t> </a:t>
            </a:r>
            <a:r>
              <a:rPr lang="fr-FR" sz="1600" dirty="0">
                <a:latin typeface="Calibri" panose="020F0502020204030204" pitchFamily="34" charset="0"/>
                <a:ea typeface="Calibri" panose="020F0502020204030204" pitchFamily="34" charset="0"/>
                <a:cs typeface="Sakkal Majalla" panose="02000000000000000000" pitchFamily="2" charset="-78"/>
              </a:rPr>
              <a:t>ZET</a:t>
            </a:r>
            <a:r>
              <a:rPr lang="ar-SA" sz="1600" dirty="0">
                <a:latin typeface="Calibri" panose="020F0502020204030204" pitchFamily="34" charset="0"/>
                <a:ea typeface="Calibri" panose="020F0502020204030204" pitchFamily="34" charset="0"/>
                <a:cs typeface="Sakkal Majalla" panose="02000000000000000000" pitchFamily="2" charset="-78"/>
              </a:rPr>
              <a:t>.</a:t>
            </a:r>
            <a:endParaRPr lang="fr-FR" sz="1200" dirty="0">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defRPr/>
            </a:pPr>
            <a:r>
              <a:rPr lang="ar-SA" sz="1600" dirty="0">
                <a:latin typeface="Calibri" panose="020F0502020204030204" pitchFamily="34" charset="0"/>
                <a:ea typeface="Calibri" panose="020F0502020204030204" pitchFamily="34" charset="0"/>
                <a:cs typeface="Sakkal Majalla" panose="02000000000000000000" pitchFamily="2" charset="-78"/>
              </a:rPr>
              <a:t>تبلغ المساحة الإجمالية لهذه المناطق 43391 هكتار, منها 17971 هكتار مساحة قابلة للبناء بسعة</a:t>
            </a:r>
            <a:endParaRPr lang="fr-FR" sz="1200" dirty="0">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defRPr/>
            </a:pPr>
            <a:r>
              <a:rPr lang="fr-FR" sz="1600" dirty="0">
                <a:latin typeface="Sakkal Majalla" panose="02000000000000000000" pitchFamily="2" charset="-78"/>
                <a:ea typeface="Calibri" panose="020F0502020204030204" pitchFamily="34" charset="0"/>
                <a:cs typeface="Arial" panose="020B0604020202020204" pitchFamily="34" charset="0"/>
              </a:rPr>
              <a:t>42734 </a:t>
            </a:r>
            <a:r>
              <a:rPr lang="ar-SA" sz="1600" dirty="0">
                <a:latin typeface="Calibri" panose="020F0502020204030204" pitchFamily="34" charset="0"/>
                <a:ea typeface="Calibri" panose="020F0502020204030204" pitchFamily="34" charset="0"/>
                <a:cs typeface="Sakkal Majalla" panose="02000000000000000000" pitchFamily="2" charset="-78"/>
              </a:rPr>
              <a:t>سرير</a:t>
            </a:r>
            <a:r>
              <a:rPr lang="ar-DZ" sz="1600" dirty="0">
                <a:latin typeface="Calibri" panose="020F0502020204030204" pitchFamily="34" charset="0"/>
                <a:ea typeface="Calibri" panose="020F0502020204030204" pitchFamily="34" charset="0"/>
                <a:cs typeface="Sakkal Majalla" panose="02000000000000000000" pitchFamily="2" charset="-78"/>
              </a:rPr>
              <a:t>:</a:t>
            </a:r>
            <a:endParaRPr lang="fr-FR" sz="1200" dirty="0">
              <a:latin typeface="Calibri" panose="020F0502020204030204" pitchFamily="34" charset="0"/>
              <a:ea typeface="Calibri" panose="020F0502020204030204" pitchFamily="34" charset="0"/>
              <a:cs typeface="Arial" panose="020B0604020202020204" pitchFamily="34" charset="0"/>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E4FB1D3-1715-7DA3-DF72-A306135071F1}"/>
              </a:ext>
            </a:extLst>
          </p:cNvPr>
          <p:cNvSpPr>
            <a:spLocks noGrp="1"/>
          </p:cNvSpPr>
          <p:nvPr>
            <p:ph type="title"/>
          </p:nvPr>
        </p:nvSpPr>
        <p:spPr>
          <a:xfrm>
            <a:off x="0" y="0"/>
            <a:ext cx="9144000" cy="884238"/>
          </a:xfrm>
        </p:spPr>
        <p:style>
          <a:lnRef idx="1">
            <a:schemeClr val="accent1"/>
          </a:lnRef>
          <a:fillRef idx="2">
            <a:schemeClr val="accent1"/>
          </a:fillRef>
          <a:effectRef idx="1">
            <a:schemeClr val="accent1"/>
          </a:effectRef>
          <a:fontRef idx="minor">
            <a:schemeClr val="dk1"/>
          </a:fontRef>
        </p:style>
        <p:txBody>
          <a:bodyPr/>
          <a:lstStyle/>
          <a:p>
            <a:pPr algn="ctr" eaLnBrk="1" fontAlgn="auto" hangingPunct="1">
              <a:spcAft>
                <a:spcPts val="0"/>
              </a:spcAft>
              <a:defRPr/>
            </a:pPr>
            <a:r>
              <a:rPr lang="ar-DZ" sz="2400" dirty="0">
                <a:latin typeface="Traditional Arabic" pitchFamily="18" charset="-78"/>
                <a:cs typeface="Traditional Arabic" pitchFamily="18" charset="-78"/>
              </a:rPr>
              <a:t>طاقة استيعاب المؤسسات السياحية الفندقية بمستغانم</a:t>
            </a:r>
            <a:endParaRPr lang="fr-FR" dirty="0">
              <a:latin typeface="Traditional Arabic" pitchFamily="18" charset="-78"/>
              <a:cs typeface="Traditional Arabic" pitchFamily="18" charset="-78"/>
            </a:endParaRPr>
          </a:p>
        </p:txBody>
      </p:sp>
      <p:pic>
        <p:nvPicPr>
          <p:cNvPr id="24579" name="Image 5" descr="C:\Users\hp\Pictures\(4) Facebook_files\6.jpg">
            <a:extLst>
              <a:ext uri="{FF2B5EF4-FFF2-40B4-BE49-F238E27FC236}">
                <a16:creationId xmlns:a16="http://schemas.microsoft.com/office/drawing/2014/main" id="{8362820D-D8C6-3A98-EE1F-1AE23C64B56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87450" y="1347788"/>
            <a:ext cx="6480175" cy="3095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15278A7-ECBA-E332-9C28-F988DC8B480E}"/>
              </a:ext>
            </a:extLst>
          </p:cNvPr>
          <p:cNvSpPr>
            <a:spLocks noGrp="1"/>
          </p:cNvSpPr>
          <p:nvPr>
            <p:ph type="title"/>
          </p:nvPr>
        </p:nvSpPr>
        <p:spPr>
          <a:xfrm>
            <a:off x="0" y="0"/>
            <a:ext cx="9144000" cy="884238"/>
          </a:xfrm>
        </p:spPr>
        <p:style>
          <a:lnRef idx="1">
            <a:schemeClr val="accent1"/>
          </a:lnRef>
          <a:fillRef idx="2">
            <a:schemeClr val="accent1"/>
          </a:fillRef>
          <a:effectRef idx="1">
            <a:schemeClr val="accent1"/>
          </a:effectRef>
          <a:fontRef idx="minor">
            <a:schemeClr val="dk1"/>
          </a:fontRef>
        </p:style>
        <p:txBody>
          <a:bodyPr/>
          <a:lstStyle/>
          <a:p>
            <a:pPr algn="ctr" eaLnBrk="1" fontAlgn="auto" hangingPunct="1">
              <a:spcAft>
                <a:spcPts val="0"/>
              </a:spcAft>
              <a:defRPr/>
            </a:pPr>
            <a:r>
              <a:rPr lang="ar-DZ" sz="2400" dirty="0">
                <a:latin typeface="Traditional Arabic" pitchFamily="18" charset="-78"/>
                <a:cs typeface="Traditional Arabic" pitchFamily="18" charset="-78"/>
              </a:rPr>
              <a:t>طاقة استيعاب المخيمات بولاية مستغانم</a:t>
            </a:r>
            <a:endParaRPr lang="fr-FR" dirty="0">
              <a:latin typeface="Traditional Arabic" pitchFamily="18" charset="-78"/>
              <a:cs typeface="Traditional Arabic" pitchFamily="18" charset="-78"/>
            </a:endParaRPr>
          </a:p>
        </p:txBody>
      </p:sp>
      <p:pic>
        <p:nvPicPr>
          <p:cNvPr id="25603" name="Image 6" descr="C:\Users\hp\Pictures\(4) Facebook_files\7.jpg">
            <a:extLst>
              <a:ext uri="{FF2B5EF4-FFF2-40B4-BE49-F238E27FC236}">
                <a16:creationId xmlns:a16="http://schemas.microsoft.com/office/drawing/2014/main" id="{ECA76540-661A-28F0-E063-CF16D5C406B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87450" y="1395413"/>
            <a:ext cx="6213475" cy="290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6FCCFAD-31BD-C75A-6515-B7DC30187ED7}"/>
              </a:ext>
            </a:extLst>
          </p:cNvPr>
          <p:cNvSpPr>
            <a:spLocks noGrp="1"/>
          </p:cNvSpPr>
          <p:nvPr>
            <p:ph type="title"/>
          </p:nvPr>
        </p:nvSpPr>
        <p:spPr>
          <a:xfrm>
            <a:off x="0" y="0"/>
            <a:ext cx="9144000" cy="884238"/>
          </a:xfrm>
        </p:spPr>
        <p:style>
          <a:lnRef idx="1">
            <a:schemeClr val="accent1"/>
          </a:lnRef>
          <a:fillRef idx="2">
            <a:schemeClr val="accent1"/>
          </a:fillRef>
          <a:effectRef idx="1">
            <a:schemeClr val="accent1"/>
          </a:effectRef>
          <a:fontRef idx="minor">
            <a:schemeClr val="dk1"/>
          </a:fontRef>
        </p:style>
        <p:txBody>
          <a:bodyPr/>
          <a:lstStyle/>
          <a:p>
            <a:pPr algn="ctr" eaLnBrk="1" fontAlgn="auto" hangingPunct="1">
              <a:spcAft>
                <a:spcPts val="0"/>
              </a:spcAft>
              <a:defRPr/>
            </a:pPr>
            <a:r>
              <a:rPr lang="ar-DZ" dirty="0">
                <a:latin typeface="Traditional Arabic" pitchFamily="18" charset="-78"/>
                <a:cs typeface="Traditional Arabic" pitchFamily="18" charset="-78"/>
              </a:rPr>
              <a:t> الوكالات السياحية والصناعة التقليدية والحرف</a:t>
            </a:r>
            <a:endParaRPr lang="fr-FR" dirty="0">
              <a:latin typeface="Traditional Arabic" pitchFamily="18" charset="-78"/>
              <a:cs typeface="Traditional Arabic" pitchFamily="18" charset="-78"/>
            </a:endParaRPr>
          </a:p>
        </p:txBody>
      </p:sp>
      <p:sp>
        <p:nvSpPr>
          <p:cNvPr id="3" name="Rectangle 2">
            <a:extLst>
              <a:ext uri="{FF2B5EF4-FFF2-40B4-BE49-F238E27FC236}">
                <a16:creationId xmlns:a16="http://schemas.microsoft.com/office/drawing/2014/main" id="{AD7863CF-5EAB-1F71-383F-F094F07DDC1C}"/>
              </a:ext>
            </a:extLst>
          </p:cNvPr>
          <p:cNvSpPr/>
          <p:nvPr/>
        </p:nvSpPr>
        <p:spPr>
          <a:xfrm>
            <a:off x="323850" y="1203325"/>
            <a:ext cx="8424863" cy="1216025"/>
          </a:xfrm>
          <a:prstGeom prst="rect">
            <a:avLst/>
          </a:prstGeom>
          <a:solidFill>
            <a:schemeClr val="tx2">
              <a:lumMod val="20000"/>
              <a:lumOff val="80000"/>
            </a:schemeClr>
          </a:solidFill>
        </p:spPr>
        <p:txBody>
          <a:bodyPr>
            <a:spAutoFit/>
          </a:bodyPr>
          <a:lstStyle/>
          <a:p>
            <a:pPr algn="r" rtl="1">
              <a:lnSpc>
                <a:spcPct val="150000"/>
              </a:lnSpc>
              <a:defRPr/>
            </a:pPr>
            <a:r>
              <a:rPr lang="ar-SA" b="1" dirty="0">
                <a:ea typeface="Calibri" panose="020F0502020204030204" pitchFamily="34" charset="0"/>
                <a:cs typeface="Sakkal Majalla" panose="02000000000000000000" pitchFamily="2" charset="-78"/>
              </a:rPr>
              <a:t>وكالات السياحة والأسفار : </a:t>
            </a:r>
            <a:r>
              <a:rPr lang="ar-SA" sz="1600" dirty="0">
                <a:ea typeface="Calibri" panose="020F0502020204030204" pitchFamily="34" charset="0"/>
                <a:cs typeface="Sakkal Majalla" panose="02000000000000000000" pitchFamily="2" charset="-78"/>
              </a:rPr>
              <a:t>تتوفر مستغانم على 44 وكالة سياحية، حيث تشغل هذه الأخيرة أكثر من 78 عامل دائم و 17 عامل مؤقت، تقدم وكالات السياحة والأسفار منتوج خدماتي يقتصر على بيع الأسفار والتذاكر، والبعض منها يقوم بعمليات تنظيم رحلات، وكذا الاستقبال السياح الوافدين ومرافقتهم وتلبية رغباتهم.</a:t>
            </a:r>
            <a:endParaRPr lang="fr-FR" sz="2000" dirty="0"/>
          </a:p>
        </p:txBody>
      </p:sp>
      <p:sp>
        <p:nvSpPr>
          <p:cNvPr id="4" name="Rectangle 3">
            <a:extLst>
              <a:ext uri="{FF2B5EF4-FFF2-40B4-BE49-F238E27FC236}">
                <a16:creationId xmlns:a16="http://schemas.microsoft.com/office/drawing/2014/main" id="{1823E925-A7B2-15A4-6AD2-99E1314BF2C8}"/>
              </a:ext>
            </a:extLst>
          </p:cNvPr>
          <p:cNvSpPr/>
          <p:nvPr/>
        </p:nvSpPr>
        <p:spPr>
          <a:xfrm>
            <a:off x="298450" y="2746375"/>
            <a:ext cx="8424863" cy="1687513"/>
          </a:xfrm>
          <a:prstGeom prst="rect">
            <a:avLst/>
          </a:prstGeom>
          <a:solidFill>
            <a:schemeClr val="tx2">
              <a:lumMod val="20000"/>
              <a:lumOff val="80000"/>
            </a:schemeClr>
          </a:solidFill>
        </p:spPr>
        <p:txBody>
          <a:bodyPr>
            <a:spAutoFit/>
          </a:bodyPr>
          <a:lstStyle/>
          <a:p>
            <a:pPr algn="r" rtl="1">
              <a:lnSpc>
                <a:spcPct val="150000"/>
              </a:lnSpc>
              <a:spcAft>
                <a:spcPts val="800"/>
              </a:spcAft>
              <a:defRPr/>
            </a:pPr>
            <a:r>
              <a:rPr lang="ar-SA" b="1" dirty="0">
                <a:latin typeface="Calibri" panose="020F0502020204030204" pitchFamily="34" charset="0"/>
                <a:ea typeface="Calibri" panose="020F0502020204030204" pitchFamily="34" charset="0"/>
                <a:cs typeface="Sakkal Majalla" panose="02000000000000000000" pitchFamily="2" charset="-78"/>
              </a:rPr>
              <a:t>قطاع الصناعة التقليدية والحرف</a:t>
            </a:r>
            <a:r>
              <a:rPr lang="ar-DZ" b="1" dirty="0">
                <a:latin typeface="Calibri" panose="020F0502020204030204" pitchFamily="34" charset="0"/>
                <a:ea typeface="Calibri" panose="020F0502020204030204" pitchFamily="34" charset="0"/>
                <a:cs typeface="Sakkal Majalla" panose="02000000000000000000" pitchFamily="2" charset="-78"/>
              </a:rPr>
              <a:t>:</a:t>
            </a:r>
            <a:r>
              <a:rPr lang="ar-SA" b="1" dirty="0">
                <a:latin typeface="Calibri" panose="020F0502020204030204" pitchFamily="34" charset="0"/>
                <a:ea typeface="Calibri" panose="020F0502020204030204" pitchFamily="34" charset="0"/>
                <a:cs typeface="Sakkal Majalla" panose="02000000000000000000" pitchFamily="2" charset="-78"/>
              </a:rPr>
              <a:t> </a:t>
            </a:r>
            <a:r>
              <a:rPr lang="ar-SA" sz="1600" dirty="0">
                <a:latin typeface="Calibri" panose="020F0502020204030204" pitchFamily="34" charset="0"/>
                <a:ea typeface="Calibri" panose="020F0502020204030204" pitchFamily="34" charset="0"/>
                <a:cs typeface="Sakkal Majalla" panose="02000000000000000000" pitchFamily="2" charset="-78"/>
              </a:rPr>
              <a:t>يعتبر أحد أهم روافد التنمية المحلية على مستوى ولاية مستغانم، حيث تمثل الولاية قطبا واسعا للصناعة التقليدية التي تتشكل من منتجات حرفية متنوعة والتي تعد امتدادا لعادات وتقاليد سكان المنطقة.</a:t>
            </a:r>
            <a:endParaRPr lang="fr-FR" sz="1200" dirty="0">
              <a:latin typeface="Calibri" panose="020F0502020204030204" pitchFamily="34" charset="0"/>
              <a:ea typeface="Calibri" panose="020F0502020204030204" pitchFamily="34" charset="0"/>
              <a:cs typeface="Arial" panose="020B0604020202020204" pitchFamily="34" charset="0"/>
            </a:endParaRPr>
          </a:p>
          <a:p>
            <a:pPr algn="r" rtl="1">
              <a:lnSpc>
                <a:spcPct val="150000"/>
              </a:lnSpc>
              <a:spcAft>
                <a:spcPts val="800"/>
              </a:spcAft>
              <a:defRPr/>
            </a:pPr>
            <a:r>
              <a:rPr lang="ar-SA" sz="1600" dirty="0">
                <a:latin typeface="Calibri" panose="020F0502020204030204" pitchFamily="34" charset="0"/>
                <a:ea typeface="Calibri" panose="020F0502020204030204" pitchFamily="34" charset="0"/>
                <a:cs typeface="Sakkal Majalla" panose="02000000000000000000" pitchFamily="2" charset="-78"/>
              </a:rPr>
              <a:t>كما تبذل مديرية السياحة والصناعة التقليدية للولاية مجهودات معتبرة لأجل الحفاظ على هذه الصناعات و الحرف وترقيتها وإعادة الاعتبار لها وذلك من خلال </a:t>
            </a:r>
            <a:r>
              <a:rPr lang="ar-SA" sz="1600" dirty="0" err="1">
                <a:latin typeface="Calibri" panose="020F0502020204030204" pitchFamily="34" charset="0"/>
                <a:ea typeface="Calibri" panose="020F0502020204030204" pitchFamily="34" charset="0"/>
                <a:cs typeface="Sakkal Majalla" panose="02000000000000000000" pitchFamily="2" charset="-78"/>
              </a:rPr>
              <a:t>الإستراتيجية</a:t>
            </a:r>
            <a:r>
              <a:rPr lang="ar-SA" sz="1600" dirty="0">
                <a:latin typeface="Calibri" panose="020F0502020204030204" pitchFamily="34" charset="0"/>
                <a:ea typeface="Calibri" panose="020F0502020204030204" pitchFamily="34" charset="0"/>
                <a:cs typeface="Sakkal Majalla" panose="02000000000000000000" pitchFamily="2" charset="-78"/>
              </a:rPr>
              <a:t> التي يعتمدها قطاع السياحة والصناعة التقليدية.</a:t>
            </a:r>
            <a:endParaRPr lang="fr-FR" sz="1200" dirty="0">
              <a:latin typeface="Calibri" panose="020F0502020204030204" pitchFamily="34" charset="0"/>
              <a:ea typeface="Calibri" panose="020F0502020204030204" pitchFamily="34" charset="0"/>
              <a:cs typeface="Arial" panose="020B0604020202020204" pitchFamily="34" charset="0"/>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CDB3506-6D0E-997E-BDBF-36D74B890D88}"/>
              </a:ext>
            </a:extLst>
          </p:cNvPr>
          <p:cNvSpPr>
            <a:spLocks noGrp="1"/>
          </p:cNvSpPr>
          <p:nvPr>
            <p:ph type="title"/>
          </p:nvPr>
        </p:nvSpPr>
        <p:spPr>
          <a:xfrm>
            <a:off x="0" y="0"/>
            <a:ext cx="9144000" cy="884238"/>
          </a:xfrm>
        </p:spPr>
        <p:style>
          <a:lnRef idx="1">
            <a:schemeClr val="accent1"/>
          </a:lnRef>
          <a:fillRef idx="2">
            <a:schemeClr val="accent1"/>
          </a:fillRef>
          <a:effectRef idx="1">
            <a:schemeClr val="accent1"/>
          </a:effectRef>
          <a:fontRef idx="minor">
            <a:schemeClr val="dk1"/>
          </a:fontRef>
        </p:style>
        <p:txBody>
          <a:bodyPr/>
          <a:lstStyle/>
          <a:p>
            <a:pPr algn="ctr" rtl="1" latinLnBrk="0">
              <a:lnSpc>
                <a:spcPct val="107000"/>
              </a:lnSpc>
              <a:spcAft>
                <a:spcPts val="800"/>
              </a:spcAft>
              <a:defRPr/>
            </a:pPr>
            <a:r>
              <a:rPr lang="ar-SA" sz="2800" dirty="0" err="1">
                <a:solidFill>
                  <a:prstClr val="black"/>
                </a:solidFill>
                <a:latin typeface="Traditional Arabic" panose="02020603050405020304" pitchFamily="18" charset="-78"/>
                <a:ea typeface="Calibri" panose="020F0502020204030204" pitchFamily="34" charset="0"/>
                <a:cs typeface="Traditional Arabic" panose="02020603050405020304" pitchFamily="18" charset="-78"/>
              </a:rPr>
              <a:t>إستراتيجية</a:t>
            </a:r>
            <a:r>
              <a:rPr lang="ar-SA" sz="2800" dirty="0">
                <a:solidFill>
                  <a:prstClr val="black"/>
                </a:solidFill>
                <a:latin typeface="Traditional Arabic" panose="02020603050405020304" pitchFamily="18" charset="-78"/>
                <a:ea typeface="Calibri" panose="020F0502020204030204" pitchFamily="34" charset="0"/>
                <a:cs typeface="Traditional Arabic" panose="02020603050405020304" pitchFamily="18" charset="-78"/>
              </a:rPr>
              <a:t> صناعة التنمية السياحية في مستغانم</a:t>
            </a:r>
            <a:endParaRPr lang="fr-FR" sz="2000" b="0" dirty="0">
              <a:solidFill>
                <a:prstClr val="black"/>
              </a:solidFill>
              <a:latin typeface="Traditional Arabic" panose="02020603050405020304" pitchFamily="18" charset="-78"/>
              <a:ea typeface="Calibri" panose="020F0502020204030204" pitchFamily="34" charset="0"/>
              <a:cs typeface="Traditional Arabic" panose="02020603050405020304" pitchFamily="18" charset="-78"/>
            </a:endParaRPr>
          </a:p>
        </p:txBody>
      </p:sp>
      <p:sp>
        <p:nvSpPr>
          <p:cNvPr id="4" name="Rectangle 3">
            <a:extLst>
              <a:ext uri="{FF2B5EF4-FFF2-40B4-BE49-F238E27FC236}">
                <a16:creationId xmlns:a16="http://schemas.microsoft.com/office/drawing/2014/main" id="{2A992AF7-019A-C4CA-2C02-5AB84D51EA10}"/>
              </a:ext>
            </a:extLst>
          </p:cNvPr>
          <p:cNvSpPr/>
          <p:nvPr/>
        </p:nvSpPr>
        <p:spPr>
          <a:xfrm>
            <a:off x="468313" y="1347788"/>
            <a:ext cx="8207375" cy="3370262"/>
          </a:xfrm>
          <a:prstGeom prst="rect">
            <a:avLst/>
          </a:prstGeom>
          <a:solidFill>
            <a:schemeClr val="tx2">
              <a:lumMod val="20000"/>
              <a:lumOff val="80000"/>
            </a:schemeClr>
          </a:solidFill>
        </p:spPr>
        <p:txBody>
          <a:bodyPr>
            <a:spAutoFit/>
          </a:bodyPr>
          <a:lstStyle/>
          <a:p>
            <a:pPr algn="ctr" rtl="1">
              <a:lnSpc>
                <a:spcPct val="150000"/>
              </a:lnSpc>
              <a:spcAft>
                <a:spcPts val="800"/>
              </a:spcAft>
              <a:defRPr/>
            </a:pPr>
            <a:r>
              <a:rPr lang="ar-SA" sz="2400" dirty="0">
                <a:latin typeface="Calibri" panose="020F0502020204030204" pitchFamily="34" charset="0"/>
                <a:ea typeface="Calibri" panose="020F0502020204030204" pitchFamily="34" charset="0"/>
                <a:cs typeface="Sakkal Majalla" panose="02000000000000000000" pitchFamily="2" charset="-78"/>
              </a:rPr>
              <a:t>إن الإطار الاستراتيجي المرجعي لتنمية السياحة في مستغانم هو المخطط التوجيهي للتهيئة السياحية لولاية مستغانم ( </a:t>
            </a:r>
            <a:r>
              <a:rPr lang="fr-FR" sz="2400" dirty="0">
                <a:latin typeface="Sakkal Majalla" panose="02000000000000000000" pitchFamily="2" charset="-78"/>
                <a:ea typeface="Calibri" panose="020F0502020204030204" pitchFamily="34" charset="0"/>
                <a:cs typeface="Arial" panose="020B0604020202020204" pitchFamily="34" charset="0"/>
              </a:rPr>
              <a:t>SAT</a:t>
            </a:r>
            <a:r>
              <a:rPr lang="ar-SA" sz="2400" dirty="0">
                <a:latin typeface="Calibri" panose="020F0502020204030204" pitchFamily="34" charset="0"/>
                <a:ea typeface="Calibri" panose="020F0502020204030204" pitchFamily="34" charset="0"/>
                <a:cs typeface="Sakkal Majalla" panose="02000000000000000000" pitchFamily="2" charset="-78"/>
              </a:rPr>
              <a:t> في أفاق 2030 الذي تم إعداده في أوت 2014، حيث تضمن في مرحلته الخامسة برنامج </a:t>
            </a:r>
            <a:r>
              <a:rPr lang="ar-SA" sz="2400" dirty="0" err="1">
                <a:latin typeface="Calibri" panose="020F0502020204030204" pitchFamily="34" charset="0"/>
                <a:ea typeface="Calibri" panose="020F0502020204030204" pitchFamily="34" charset="0"/>
                <a:cs typeface="Sakkal Majalla" panose="02000000000000000000" pitchFamily="2" charset="-78"/>
              </a:rPr>
              <a:t>إستراتيجية</a:t>
            </a:r>
            <a:r>
              <a:rPr lang="ar-SA" sz="2400" dirty="0">
                <a:latin typeface="Calibri" panose="020F0502020204030204" pitchFamily="34" charset="0"/>
                <a:ea typeface="Calibri" panose="020F0502020204030204" pitchFamily="34" charset="0"/>
                <a:cs typeface="Sakkal Majalla" panose="02000000000000000000" pitchFamily="2" charset="-78"/>
              </a:rPr>
              <a:t> التنمية السياحية وبرنامج تنفيذ وفق مخطط عمل تميزت به مستغانم بخمسة 5 أقطاب سياحية (قطب السياحة الساحلية، قطب السياحة الثقافية، القطب المناخي، قطب السياحة الزراعية وقطب السياحة البيئية والملحق المرفق يوضح توزيع أشكال السياحة على مستوى 32بلدية.</a:t>
            </a:r>
            <a:endParaRPr lang="fr-FR" dirty="0">
              <a:latin typeface="Calibri" panose="020F0502020204030204" pitchFamily="34" charset="0"/>
              <a:ea typeface="Calibri" panose="020F0502020204030204" pitchFamily="34" charset="0"/>
              <a:cs typeface="Arial" panose="020B0604020202020204" pitchFamily="34" charset="0"/>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4AC5629-7FBF-0EC1-9432-B5A073643C37}"/>
              </a:ext>
            </a:extLst>
          </p:cNvPr>
          <p:cNvSpPr>
            <a:spLocks noGrp="1"/>
          </p:cNvSpPr>
          <p:nvPr>
            <p:ph type="title"/>
          </p:nvPr>
        </p:nvSpPr>
        <p:spPr>
          <a:xfrm>
            <a:off x="0" y="0"/>
            <a:ext cx="9144000" cy="884238"/>
          </a:xfrm>
        </p:spPr>
        <p:style>
          <a:lnRef idx="1">
            <a:schemeClr val="accent1"/>
          </a:lnRef>
          <a:fillRef idx="2">
            <a:schemeClr val="accent1"/>
          </a:fillRef>
          <a:effectRef idx="1">
            <a:schemeClr val="accent1"/>
          </a:effectRef>
          <a:fontRef idx="minor">
            <a:schemeClr val="dk1"/>
          </a:fontRef>
        </p:style>
        <p:txBody>
          <a:bodyPr/>
          <a:lstStyle/>
          <a:p>
            <a:pPr algn="ctr" eaLnBrk="1" fontAlgn="auto" hangingPunct="1">
              <a:spcAft>
                <a:spcPts val="0"/>
              </a:spcAft>
              <a:defRPr/>
            </a:pPr>
            <a:r>
              <a:rPr lang="ar-DZ" sz="2400" dirty="0">
                <a:latin typeface="Traditional Arabic" pitchFamily="18" charset="-78"/>
                <a:cs typeface="Traditional Arabic" pitchFamily="18" charset="-78"/>
              </a:rPr>
              <a:t>الاستراتيجيات التسويقية للوجهة السياحية مستغانم</a:t>
            </a:r>
          </a:p>
        </p:txBody>
      </p:sp>
      <p:sp>
        <p:nvSpPr>
          <p:cNvPr id="3" name="Rectangle 2">
            <a:extLst>
              <a:ext uri="{FF2B5EF4-FFF2-40B4-BE49-F238E27FC236}">
                <a16:creationId xmlns:a16="http://schemas.microsoft.com/office/drawing/2014/main" id="{21A068CF-2B6E-A93B-E83A-04EB8157F629}"/>
              </a:ext>
            </a:extLst>
          </p:cNvPr>
          <p:cNvSpPr/>
          <p:nvPr/>
        </p:nvSpPr>
        <p:spPr>
          <a:xfrm>
            <a:off x="9525" y="1058863"/>
            <a:ext cx="9026525" cy="4005262"/>
          </a:xfrm>
          <a:prstGeom prst="rect">
            <a:avLst/>
          </a:prstGeom>
          <a:solidFill>
            <a:schemeClr val="tx2">
              <a:lumMod val="20000"/>
              <a:lumOff val="80000"/>
            </a:schemeClr>
          </a:solidFill>
        </p:spPr>
        <p:txBody>
          <a:bodyPr>
            <a:spAutoFit/>
          </a:bodyPr>
          <a:lstStyle/>
          <a:p>
            <a:pPr algn="r" rtl="1">
              <a:lnSpc>
                <a:spcPct val="107000"/>
              </a:lnSpc>
              <a:spcAft>
                <a:spcPts val="800"/>
              </a:spcAft>
              <a:defRPr/>
            </a:pPr>
            <a:r>
              <a:rPr lang="ar-SA" dirty="0">
                <a:latin typeface="Calibri" panose="020F0502020204030204" pitchFamily="34" charset="0"/>
                <a:ea typeface="Calibri" panose="020F0502020204030204" pitchFamily="34" charset="0"/>
                <a:cs typeface="Sakkal Majalla" panose="02000000000000000000" pitchFamily="2" charset="-78"/>
              </a:rPr>
              <a:t>في إطار ترقية الوجهة السياحية لمستغانم، قامت مديرية السياحة و الصناعة التقليدية بإشراك المجلس </a:t>
            </a:r>
            <a:r>
              <a:rPr lang="ar-SA" dirty="0" err="1">
                <a:latin typeface="Calibri" panose="020F0502020204030204" pitchFamily="34" charset="0"/>
                <a:ea typeface="Calibri" panose="020F0502020204030204" pitchFamily="34" charset="0"/>
                <a:cs typeface="Sakkal Majalla" panose="02000000000000000000" pitchFamily="2" charset="-78"/>
              </a:rPr>
              <a:t>الولائي</a:t>
            </a:r>
            <a:r>
              <a:rPr lang="ar-SA" dirty="0">
                <a:latin typeface="Calibri" panose="020F0502020204030204" pitchFamily="34" charset="0"/>
                <a:ea typeface="Calibri" panose="020F0502020204030204" pitchFamily="34" charset="0"/>
                <a:cs typeface="Sakkal Majalla" panose="02000000000000000000" pitchFamily="2" charset="-78"/>
              </a:rPr>
              <a:t> ) المجالس الشعبية البلدية، المجلس الشعبي </a:t>
            </a:r>
            <a:r>
              <a:rPr lang="ar-SA" dirty="0" err="1">
                <a:latin typeface="Calibri" panose="020F0502020204030204" pitchFamily="34" charset="0"/>
                <a:ea typeface="Calibri" panose="020F0502020204030204" pitchFamily="34" charset="0"/>
                <a:cs typeface="Sakkal Majalla" panose="02000000000000000000" pitchFamily="2" charset="-78"/>
              </a:rPr>
              <a:t>الولائي</a:t>
            </a:r>
            <a:r>
              <a:rPr lang="ar-SA" dirty="0">
                <a:latin typeface="Calibri" panose="020F0502020204030204" pitchFamily="34" charset="0"/>
                <a:ea typeface="Calibri" panose="020F0502020204030204" pitchFamily="34" charset="0"/>
                <a:cs typeface="Sakkal Majalla" panose="02000000000000000000" pitchFamily="2" charset="-78"/>
              </a:rPr>
              <a:t> والإدارات (التنفيذية والمجتمع المدني بمخطط عمل للترويج السياحي حتى يتسنى لها تنفيذ الاستراتيجيات السياحية المسطرة في المخطط التوجيهي للتهيئة السياحية للولاية من خلال ستة (06) برامج </a:t>
            </a:r>
            <a:r>
              <a:rPr lang="ar-SA" dirty="0" err="1">
                <a:latin typeface="Calibri" panose="020F0502020204030204" pitchFamily="34" charset="0"/>
                <a:ea typeface="Calibri" panose="020F0502020204030204" pitchFamily="34" charset="0"/>
                <a:cs typeface="Sakkal Majalla" panose="02000000000000000000" pitchFamily="2" charset="-78"/>
              </a:rPr>
              <a:t>إستراتيجية</a:t>
            </a:r>
            <a:r>
              <a:rPr lang="ar-SA" dirty="0">
                <a:latin typeface="Calibri" panose="020F0502020204030204" pitchFamily="34" charset="0"/>
                <a:ea typeface="Calibri" panose="020F0502020204030204" pitchFamily="34" charset="0"/>
                <a:cs typeface="Sakkal Majalla" panose="02000000000000000000" pitchFamily="2" charset="-78"/>
              </a:rPr>
              <a:t> تمثلت في :</a:t>
            </a:r>
            <a:endParaRPr lang="fr-FR" sz="1400" dirty="0">
              <a:latin typeface="Calibri" panose="020F0502020204030204" pitchFamily="34" charset="0"/>
              <a:ea typeface="Calibri" panose="020F0502020204030204" pitchFamily="34" charset="0"/>
              <a:cs typeface="Arial" panose="020B0604020202020204" pitchFamily="34" charset="0"/>
            </a:endParaRPr>
          </a:p>
          <a:p>
            <a:pPr marL="285750" indent="-285750" algn="r" rtl="1">
              <a:lnSpc>
                <a:spcPct val="107000"/>
              </a:lnSpc>
              <a:spcAft>
                <a:spcPts val="800"/>
              </a:spcAft>
              <a:buFont typeface="Wingdings" panose="05000000000000000000" pitchFamily="2" charset="2"/>
              <a:buChar char="ü"/>
              <a:defRPr/>
            </a:pPr>
            <a:r>
              <a:rPr lang="ar-SA" dirty="0">
                <a:latin typeface="Calibri" panose="020F0502020204030204" pitchFamily="34" charset="0"/>
                <a:ea typeface="Calibri" panose="020F0502020204030204" pitchFamily="34" charset="0"/>
                <a:cs typeface="Sakkal Majalla" panose="02000000000000000000" pitchFamily="2" charset="-78"/>
              </a:rPr>
              <a:t>إنشاء وجهة سياحية مرموقة حسب قطب الامتياز شمال غرب؛</a:t>
            </a:r>
            <a:endParaRPr lang="ar-DZ" dirty="0">
              <a:latin typeface="Calibri" panose="020F0502020204030204" pitchFamily="34" charset="0"/>
              <a:ea typeface="Calibri" panose="020F0502020204030204" pitchFamily="34" charset="0"/>
              <a:cs typeface="Sakkal Majalla" panose="02000000000000000000" pitchFamily="2" charset="-78"/>
            </a:endParaRPr>
          </a:p>
          <a:p>
            <a:pPr marL="285750" indent="-285750" algn="r" rtl="1">
              <a:lnSpc>
                <a:spcPct val="107000"/>
              </a:lnSpc>
              <a:spcAft>
                <a:spcPts val="800"/>
              </a:spcAft>
              <a:buFont typeface="Wingdings" panose="05000000000000000000" pitchFamily="2" charset="2"/>
              <a:buChar char="ü"/>
              <a:defRPr/>
            </a:pPr>
            <a:r>
              <a:rPr lang="ar-SA" dirty="0">
                <a:latin typeface="Calibri" panose="020F0502020204030204" pitchFamily="34" charset="0"/>
                <a:ea typeface="Calibri" panose="020F0502020204030204" pitchFamily="34" charset="0"/>
                <a:cs typeface="Sakkal Majalla" panose="02000000000000000000" pitchFamily="2" charset="-78"/>
              </a:rPr>
              <a:t>إظهار عرض سياحي دائم وتنافسي؛</a:t>
            </a:r>
            <a:endParaRPr lang="fr-FR" dirty="0">
              <a:latin typeface="Calibri" panose="020F0502020204030204" pitchFamily="34" charset="0"/>
              <a:ea typeface="Calibri" panose="020F0502020204030204" pitchFamily="34" charset="0"/>
              <a:cs typeface="Sakkal Majalla" panose="02000000000000000000" pitchFamily="2" charset="-78"/>
            </a:endParaRPr>
          </a:p>
          <a:p>
            <a:pPr marL="285750" indent="-285750" algn="r" rtl="1">
              <a:lnSpc>
                <a:spcPct val="107000"/>
              </a:lnSpc>
              <a:spcAft>
                <a:spcPts val="800"/>
              </a:spcAft>
              <a:buFont typeface="Wingdings" panose="05000000000000000000" pitchFamily="2" charset="2"/>
              <a:buChar char="ü"/>
              <a:defRPr/>
            </a:pPr>
            <a:r>
              <a:rPr lang="ar-SA" dirty="0">
                <a:latin typeface="Calibri" panose="020F0502020204030204" pitchFamily="34" charset="0"/>
                <a:ea typeface="Calibri" panose="020F0502020204030204" pitchFamily="34" charset="0"/>
                <a:cs typeface="Sakkal Majalla" panose="02000000000000000000" pitchFamily="2" charset="-78"/>
              </a:rPr>
              <a:t>دعم الإبداع والتكوين؛</a:t>
            </a:r>
            <a:endParaRPr lang="fr-FR" dirty="0">
              <a:latin typeface="Calibri" panose="020F0502020204030204" pitchFamily="34" charset="0"/>
              <a:ea typeface="Calibri" panose="020F0502020204030204" pitchFamily="34" charset="0"/>
              <a:cs typeface="Sakkal Majalla" panose="02000000000000000000" pitchFamily="2" charset="-78"/>
            </a:endParaRPr>
          </a:p>
          <a:p>
            <a:pPr marL="285750" indent="-285750" algn="r" rtl="1">
              <a:lnSpc>
                <a:spcPct val="107000"/>
              </a:lnSpc>
              <a:spcAft>
                <a:spcPts val="800"/>
              </a:spcAft>
              <a:buFont typeface="Wingdings" panose="05000000000000000000" pitchFamily="2" charset="2"/>
              <a:buChar char="ü"/>
              <a:defRPr/>
            </a:pPr>
            <a:r>
              <a:rPr lang="ar-SA" dirty="0">
                <a:latin typeface="Calibri" panose="020F0502020204030204" pitchFamily="34" charset="0"/>
                <a:ea typeface="Calibri" panose="020F0502020204030204" pitchFamily="34" charset="0"/>
                <a:cs typeface="Sakkal Majalla" panose="02000000000000000000" pitchFamily="2" charset="-78"/>
              </a:rPr>
              <a:t>إعطاء الوجهة خطة تسويق تحفيزية؛</a:t>
            </a:r>
            <a:endParaRPr lang="fr-FR" dirty="0">
              <a:latin typeface="Calibri" panose="020F0502020204030204" pitchFamily="34" charset="0"/>
              <a:ea typeface="Calibri" panose="020F0502020204030204" pitchFamily="34" charset="0"/>
              <a:cs typeface="Sakkal Majalla" panose="02000000000000000000" pitchFamily="2" charset="-78"/>
            </a:endParaRPr>
          </a:p>
          <a:p>
            <a:pPr marL="285750" indent="-285750" algn="r" rtl="1">
              <a:lnSpc>
                <a:spcPct val="107000"/>
              </a:lnSpc>
              <a:spcAft>
                <a:spcPts val="800"/>
              </a:spcAft>
              <a:buFont typeface="Wingdings" panose="05000000000000000000" pitchFamily="2" charset="2"/>
              <a:buChar char="ü"/>
              <a:defRPr/>
            </a:pPr>
            <a:r>
              <a:rPr lang="ar-SA" dirty="0">
                <a:latin typeface="Calibri" panose="020F0502020204030204" pitchFamily="34" charset="0"/>
                <a:ea typeface="Calibri" panose="020F0502020204030204" pitchFamily="34" charset="0"/>
                <a:cs typeface="Sakkal Majalla" panose="02000000000000000000" pitchFamily="2" charset="-78"/>
              </a:rPr>
              <a:t>تعزيز </a:t>
            </a:r>
            <a:r>
              <a:rPr lang="ar-SA" dirty="0" err="1">
                <a:latin typeface="Calibri" panose="020F0502020204030204" pitchFamily="34" charset="0"/>
                <a:ea typeface="Calibri" panose="020F0502020204030204" pitchFamily="34" charset="0"/>
                <a:cs typeface="Sakkal Majalla" panose="02000000000000000000" pitchFamily="2" charset="-78"/>
              </a:rPr>
              <a:t>الحوكمة</a:t>
            </a:r>
            <a:r>
              <a:rPr lang="ar-SA" dirty="0">
                <a:latin typeface="Calibri" panose="020F0502020204030204" pitchFamily="34" charset="0"/>
                <a:ea typeface="Calibri" panose="020F0502020204030204" pitchFamily="34" charset="0"/>
                <a:cs typeface="Sakkal Majalla" panose="02000000000000000000" pitchFamily="2" charset="-78"/>
              </a:rPr>
              <a:t> المحلية وتدعيم قدرات المصالح اللامركزية؛</a:t>
            </a:r>
            <a:endParaRPr lang="fr-FR" dirty="0">
              <a:latin typeface="Calibri" panose="020F0502020204030204" pitchFamily="34" charset="0"/>
              <a:ea typeface="Calibri" panose="020F0502020204030204" pitchFamily="34" charset="0"/>
              <a:cs typeface="Sakkal Majalla" panose="02000000000000000000" pitchFamily="2" charset="-78"/>
            </a:endParaRPr>
          </a:p>
          <a:p>
            <a:pPr marL="285750" indent="-285750" algn="r" rtl="1">
              <a:lnSpc>
                <a:spcPct val="107000"/>
              </a:lnSpc>
              <a:spcAft>
                <a:spcPts val="800"/>
              </a:spcAft>
              <a:buFont typeface="Wingdings" panose="05000000000000000000" pitchFamily="2" charset="2"/>
              <a:buChar char="ü"/>
              <a:defRPr/>
            </a:pPr>
            <a:r>
              <a:rPr lang="ar-SA" dirty="0">
                <a:latin typeface="Calibri" panose="020F0502020204030204" pitchFamily="34" charset="0"/>
                <a:ea typeface="Calibri" panose="020F0502020204030204" pitchFamily="34" charset="0"/>
                <a:cs typeface="Sakkal Majalla" panose="02000000000000000000" pitchFamily="2" charset="-78"/>
              </a:rPr>
              <a:t>تنمية وتهيئة سياحات الأقاليم ( التهيئة السياحية للشواطئ " تهيئة 5 شواطئ، اعداد مخطط توجيهي لتهيئة السياحة الشاطئية للولاية </a:t>
            </a:r>
            <a:r>
              <a:rPr lang="fr-FR" dirty="0">
                <a:latin typeface="Calibri" panose="020F0502020204030204" pitchFamily="34" charset="0"/>
                <a:ea typeface="Calibri" panose="020F0502020204030204" pitchFamily="34" charset="0"/>
                <a:cs typeface="Sakkal Majalla" panose="02000000000000000000" pitchFamily="2" charset="-78"/>
              </a:rPr>
              <a:t>SDAT</a:t>
            </a:r>
            <a:r>
              <a:rPr lang="ar-SA" dirty="0">
                <a:latin typeface="Calibri" panose="020F0502020204030204" pitchFamily="34" charset="0"/>
                <a:ea typeface="Calibri" panose="020F0502020204030204" pitchFamily="34" charset="0"/>
                <a:cs typeface="Sakkal Majalla" panose="02000000000000000000" pitchFamily="2" charset="-78"/>
              </a:rPr>
              <a:t>"، التهيئة السياحية لمناطق التوسع السياحي</a:t>
            </a:r>
            <a:r>
              <a:rPr lang="fr-FR" dirty="0">
                <a:latin typeface="Calibri" panose="020F0502020204030204" pitchFamily="34" charset="0"/>
                <a:ea typeface="Calibri" panose="020F0502020204030204" pitchFamily="34" charset="0"/>
                <a:cs typeface="Sakkal Majalla" panose="02000000000000000000" pitchFamily="2" charset="-78"/>
              </a:rPr>
              <a:t>ZET</a:t>
            </a:r>
            <a:r>
              <a:rPr lang="ar-SA" dirty="0">
                <a:latin typeface="Calibri" panose="020F0502020204030204" pitchFamily="34" charset="0"/>
                <a:ea typeface="Calibri" panose="020F0502020204030204" pitchFamily="34" charset="0"/>
                <a:cs typeface="Sakkal Majalla" panose="02000000000000000000" pitchFamily="2" charset="-78"/>
              </a:rPr>
              <a:t> و تهيئة المناطق السياحية ).</a:t>
            </a:r>
            <a:endParaRPr lang="fr-FR" dirty="0">
              <a:latin typeface="Calibri" panose="020F0502020204030204" pitchFamily="34" charset="0"/>
              <a:ea typeface="Calibri" panose="020F0502020204030204" pitchFamily="34" charset="0"/>
              <a:cs typeface="Sakkal Majalla" panose="02000000000000000000" pitchFamily="2" charset="-78"/>
            </a:endParaRPr>
          </a:p>
          <a:p>
            <a:pPr marL="285750" indent="-285750" algn="r" rtl="1">
              <a:lnSpc>
                <a:spcPct val="107000"/>
              </a:lnSpc>
              <a:spcAft>
                <a:spcPts val="800"/>
              </a:spcAft>
              <a:buFont typeface="Wingdings" panose="05000000000000000000" pitchFamily="2" charset="2"/>
              <a:buChar char="ü"/>
              <a:defRPr/>
            </a:pPr>
            <a:endParaRPr lang="fr-FR" sz="1400" dirty="0">
              <a:latin typeface="Calibri" panose="020F0502020204030204" pitchFamily="34" charset="0"/>
              <a:ea typeface="Calibri" panose="020F0502020204030204" pitchFamily="34" charset="0"/>
              <a:cs typeface="Arial" panose="020B0604020202020204" pitchFamily="34" charset="0"/>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B22676C-F11A-8B66-B774-CC4F08671577}"/>
              </a:ext>
            </a:extLst>
          </p:cNvPr>
          <p:cNvSpPr>
            <a:spLocks noGrp="1"/>
          </p:cNvSpPr>
          <p:nvPr>
            <p:ph type="title"/>
          </p:nvPr>
        </p:nvSpPr>
        <p:spPr>
          <a:xfrm>
            <a:off x="0" y="0"/>
            <a:ext cx="9144000" cy="884238"/>
          </a:xfrm>
        </p:spPr>
        <p:style>
          <a:lnRef idx="1">
            <a:schemeClr val="accent1"/>
          </a:lnRef>
          <a:fillRef idx="2">
            <a:schemeClr val="accent1"/>
          </a:fillRef>
          <a:effectRef idx="1">
            <a:schemeClr val="accent1"/>
          </a:effectRef>
          <a:fontRef idx="minor">
            <a:schemeClr val="dk1"/>
          </a:fontRef>
        </p:style>
        <p:txBody>
          <a:bodyPr/>
          <a:lstStyle/>
          <a:p>
            <a:pPr algn="ctr" eaLnBrk="1" fontAlgn="auto" hangingPunct="1">
              <a:spcAft>
                <a:spcPts val="0"/>
              </a:spcAft>
              <a:defRPr/>
            </a:pPr>
            <a:r>
              <a:rPr lang="ar-DZ" sz="2400" dirty="0">
                <a:latin typeface="Traditional Arabic" pitchFamily="18" charset="-78"/>
                <a:cs typeface="Traditional Arabic" pitchFamily="18" charset="-78"/>
              </a:rPr>
              <a:t>مخطط عمل تنفيذ الاستراتيجيات الترقية السياحية بمستغانم</a:t>
            </a:r>
          </a:p>
        </p:txBody>
      </p:sp>
      <p:sp>
        <p:nvSpPr>
          <p:cNvPr id="4" name="Rectangle 3">
            <a:extLst>
              <a:ext uri="{FF2B5EF4-FFF2-40B4-BE49-F238E27FC236}">
                <a16:creationId xmlns:a16="http://schemas.microsoft.com/office/drawing/2014/main" id="{48A4E734-F10F-B884-193E-F06EA14121B7}"/>
              </a:ext>
            </a:extLst>
          </p:cNvPr>
          <p:cNvSpPr/>
          <p:nvPr/>
        </p:nvSpPr>
        <p:spPr>
          <a:xfrm>
            <a:off x="107950" y="987425"/>
            <a:ext cx="8856663" cy="3897313"/>
          </a:xfrm>
          <a:prstGeom prst="rect">
            <a:avLst/>
          </a:prstGeom>
          <a:solidFill>
            <a:schemeClr val="tx2">
              <a:lumMod val="20000"/>
              <a:lumOff val="80000"/>
            </a:schemeClr>
          </a:solidFill>
        </p:spPr>
        <p:txBody>
          <a:bodyPr>
            <a:spAutoFit/>
          </a:bodyPr>
          <a:lstStyle/>
          <a:p>
            <a:pPr algn="r" rtl="1">
              <a:lnSpc>
                <a:spcPct val="107000"/>
              </a:lnSpc>
              <a:spcAft>
                <a:spcPts val="800"/>
              </a:spcAft>
              <a:defRPr/>
            </a:pPr>
            <a:r>
              <a:rPr lang="ar-SA" dirty="0">
                <a:latin typeface="Calibri" panose="020F0502020204030204" pitchFamily="34" charset="0"/>
                <a:ea typeface="Calibri" panose="020F0502020204030204" pitchFamily="34" charset="0"/>
                <a:cs typeface="Sakkal Majalla" panose="02000000000000000000" pitchFamily="2" charset="-78"/>
              </a:rPr>
              <a:t>تمثلت في تنفيذ البرامج المسطرة وفق مخطط عمل سنوي دوري سوف نحاول التطرق إليه من خلال</a:t>
            </a:r>
            <a:r>
              <a:rPr lang="ar-DZ" dirty="0">
                <a:latin typeface="Calibri" panose="020F0502020204030204" pitchFamily="34" charset="0"/>
                <a:ea typeface="Calibri" panose="020F0502020204030204" pitchFamily="34" charset="0"/>
                <a:cs typeface="Sakkal Majalla" panose="02000000000000000000" pitchFamily="2" charset="-78"/>
              </a:rPr>
              <a:t> </a:t>
            </a:r>
            <a:r>
              <a:rPr lang="ar-SA" dirty="0">
                <a:latin typeface="Calibri" panose="020F0502020204030204" pitchFamily="34" charset="0"/>
                <a:ea typeface="Calibri" panose="020F0502020204030204" pitchFamily="34" charset="0"/>
                <a:cs typeface="Sakkal Majalla" panose="02000000000000000000" pitchFamily="2" charset="-78"/>
              </a:rPr>
              <a:t>العمليات والتظاهرات والنشاطات التي قامت بها مديرية السياحة والصناعة التقليدية لولاية </a:t>
            </a:r>
            <a:r>
              <a:rPr lang="ar-DZ" dirty="0">
                <a:latin typeface="Calibri" panose="020F0502020204030204" pitchFamily="34" charset="0"/>
                <a:ea typeface="Calibri" panose="020F0502020204030204" pitchFamily="34" charset="0"/>
                <a:cs typeface="Sakkal Majalla" panose="02000000000000000000" pitchFamily="2" charset="-78"/>
              </a:rPr>
              <a:t>مستغانم</a:t>
            </a:r>
            <a:r>
              <a:rPr lang="ar-SA" dirty="0">
                <a:latin typeface="Calibri" panose="020F0502020204030204" pitchFamily="34" charset="0"/>
                <a:ea typeface="Calibri" panose="020F0502020204030204" pitchFamily="34" charset="0"/>
                <a:cs typeface="Sakkal Majalla" panose="02000000000000000000" pitchFamily="2" charset="-78"/>
              </a:rPr>
              <a:t> بإشراك</a:t>
            </a:r>
            <a:r>
              <a:rPr lang="ar-DZ" dirty="0">
                <a:latin typeface="Calibri" panose="020F0502020204030204" pitchFamily="34" charset="0"/>
                <a:ea typeface="Calibri" panose="020F0502020204030204" pitchFamily="34" charset="0"/>
                <a:cs typeface="Sakkal Majalla" panose="02000000000000000000" pitchFamily="2" charset="-78"/>
              </a:rPr>
              <a:t> </a:t>
            </a:r>
            <a:r>
              <a:rPr lang="ar-SA" dirty="0">
                <a:latin typeface="Calibri" panose="020F0502020204030204" pitchFamily="34" charset="0"/>
                <a:ea typeface="Calibri" panose="020F0502020204030204" pitchFamily="34" charset="0"/>
                <a:cs typeface="Sakkal Majalla" panose="02000000000000000000" pitchFamily="2" charset="-78"/>
              </a:rPr>
              <a:t>القطاعات والفاعلين في المجال السياحي وفق </a:t>
            </a:r>
            <a:r>
              <a:rPr lang="ar-SA" dirty="0" err="1">
                <a:latin typeface="Calibri" panose="020F0502020204030204" pitchFamily="34" charset="0"/>
                <a:ea typeface="Calibri" panose="020F0502020204030204" pitchFamily="34" charset="0"/>
                <a:cs typeface="Sakkal Majalla" panose="02000000000000000000" pitchFamily="2" charset="-78"/>
              </a:rPr>
              <a:t>ماياتي</a:t>
            </a:r>
            <a:r>
              <a:rPr lang="ar-SA" dirty="0">
                <a:latin typeface="Calibri" panose="020F0502020204030204" pitchFamily="34" charset="0"/>
                <a:ea typeface="Calibri" panose="020F0502020204030204" pitchFamily="34" charset="0"/>
                <a:cs typeface="Sakkal Majalla" panose="02000000000000000000" pitchFamily="2" charset="-78"/>
              </a:rPr>
              <a:t>:</a:t>
            </a:r>
            <a:endParaRPr lang="fr-FR" sz="1400" dirty="0">
              <a:latin typeface="Calibri" panose="020F0502020204030204" pitchFamily="34" charset="0"/>
              <a:ea typeface="Calibri" panose="020F0502020204030204" pitchFamily="34" charset="0"/>
              <a:cs typeface="Arial" panose="020B0604020202020204" pitchFamily="34" charset="0"/>
            </a:endParaRPr>
          </a:p>
          <a:p>
            <a:pPr marL="285750" indent="-285750" algn="r" rtl="1">
              <a:lnSpc>
                <a:spcPct val="107000"/>
              </a:lnSpc>
              <a:spcAft>
                <a:spcPts val="800"/>
              </a:spcAft>
              <a:buFont typeface="Wingdings" panose="05000000000000000000" pitchFamily="2" charset="2"/>
              <a:buChar char="ü"/>
              <a:defRPr/>
            </a:pPr>
            <a:r>
              <a:rPr lang="ar-SA" dirty="0">
                <a:latin typeface="Calibri" panose="020F0502020204030204" pitchFamily="34" charset="0"/>
                <a:ea typeface="Calibri" panose="020F0502020204030204" pitchFamily="34" charset="0"/>
                <a:cs typeface="Sakkal Majalla" panose="02000000000000000000" pitchFamily="2" charset="-78"/>
              </a:rPr>
              <a:t>التظاهرات والنشاطات العلمية والعملية </a:t>
            </a:r>
            <a:endParaRPr lang="ar-DZ" dirty="0">
              <a:latin typeface="Calibri" panose="020F0502020204030204" pitchFamily="34" charset="0"/>
              <a:ea typeface="Calibri" panose="020F0502020204030204" pitchFamily="34" charset="0"/>
              <a:cs typeface="Sakkal Majalla" panose="02000000000000000000" pitchFamily="2" charset="-78"/>
            </a:endParaRPr>
          </a:p>
          <a:p>
            <a:pPr marL="285750" indent="-285750" algn="r" rtl="1">
              <a:lnSpc>
                <a:spcPct val="107000"/>
              </a:lnSpc>
              <a:spcAft>
                <a:spcPts val="800"/>
              </a:spcAft>
              <a:buFont typeface="Wingdings" panose="05000000000000000000" pitchFamily="2" charset="2"/>
              <a:buChar char="ü"/>
              <a:defRPr/>
            </a:pPr>
            <a:r>
              <a:rPr lang="ar-SA" sz="1600" dirty="0">
                <a:latin typeface="Calibri" panose="020F0502020204030204" pitchFamily="34" charset="0"/>
                <a:ea typeface="Calibri" panose="020F0502020204030204" pitchFamily="34" charset="0"/>
                <a:cs typeface="Sakkal Majalla" panose="02000000000000000000" pitchFamily="2" charset="-78"/>
              </a:rPr>
              <a:t>إنشاء صفحة </a:t>
            </a:r>
            <a:r>
              <a:rPr lang="ar-SA" sz="1600" dirty="0" err="1">
                <a:latin typeface="Calibri" panose="020F0502020204030204" pitchFamily="34" charset="0"/>
                <a:ea typeface="Calibri" panose="020F0502020204030204" pitchFamily="34" charset="0"/>
                <a:cs typeface="Sakkal Majalla" panose="02000000000000000000" pitchFamily="2" charset="-78"/>
              </a:rPr>
              <a:t>فايسبوك</a:t>
            </a:r>
            <a:r>
              <a:rPr lang="ar-SA" sz="1600" dirty="0">
                <a:latin typeface="Calibri" panose="020F0502020204030204" pitchFamily="34" charset="0"/>
                <a:ea typeface="Calibri" panose="020F0502020204030204" pitchFamily="34" charset="0"/>
                <a:cs typeface="Sakkal Majalla" panose="02000000000000000000" pitchFamily="2" charset="-78"/>
              </a:rPr>
              <a:t> خاصة بنشر نشاطات </a:t>
            </a:r>
            <a:r>
              <a:rPr lang="ar-SA" sz="1600" dirty="0" err="1">
                <a:latin typeface="Calibri" panose="020F0502020204030204" pitchFamily="34" charset="0"/>
                <a:ea typeface="Calibri" panose="020F0502020204030204" pitchFamily="34" charset="0"/>
                <a:cs typeface="Sakkal Majalla" panose="02000000000000000000" pitchFamily="2" charset="-78"/>
              </a:rPr>
              <a:t>وتتظاهرات</a:t>
            </a:r>
            <a:r>
              <a:rPr lang="ar-SA" sz="1600" dirty="0">
                <a:latin typeface="Calibri" panose="020F0502020204030204" pitchFamily="34" charset="0"/>
                <a:ea typeface="Calibri" panose="020F0502020204030204" pitchFamily="34" charset="0"/>
                <a:cs typeface="Sakkal Majalla" panose="02000000000000000000" pitchFamily="2" charset="-78"/>
              </a:rPr>
              <a:t> وندوات تخص مديرية السياحة</a:t>
            </a:r>
            <a:r>
              <a:rPr lang="ar-DZ" sz="1600" dirty="0">
                <a:latin typeface="Calibri" panose="020F0502020204030204" pitchFamily="34" charset="0"/>
                <a:ea typeface="Calibri" panose="020F0502020204030204" pitchFamily="34" charset="0"/>
                <a:cs typeface="Sakkal Majalla" panose="02000000000000000000" pitchFamily="2" charset="-78"/>
              </a:rPr>
              <a:t> </a:t>
            </a:r>
            <a:r>
              <a:rPr lang="ar-SA" sz="1600" dirty="0">
                <a:latin typeface="Calibri" panose="020F0502020204030204" pitchFamily="34" charset="0"/>
                <a:ea typeface="Calibri" panose="020F0502020204030204" pitchFamily="34" charset="0"/>
                <a:cs typeface="Sakkal Majalla" panose="02000000000000000000" pitchFamily="2" charset="-78"/>
              </a:rPr>
              <a:t>والصناعة التقليدية للولاية .</a:t>
            </a:r>
            <a:endParaRPr lang="fr-FR" sz="1200" dirty="0">
              <a:latin typeface="Calibri" panose="020F0502020204030204" pitchFamily="34" charset="0"/>
              <a:ea typeface="Calibri" panose="020F0502020204030204" pitchFamily="34" charset="0"/>
              <a:cs typeface="Arial" panose="020B0604020202020204" pitchFamily="34" charset="0"/>
            </a:endParaRPr>
          </a:p>
          <a:p>
            <a:pPr marL="285750" indent="-285750" algn="r" rtl="1">
              <a:lnSpc>
                <a:spcPct val="107000"/>
              </a:lnSpc>
              <a:spcAft>
                <a:spcPts val="800"/>
              </a:spcAft>
              <a:buFont typeface="Wingdings" panose="05000000000000000000" pitchFamily="2" charset="2"/>
              <a:buChar char="ü"/>
              <a:defRPr/>
            </a:pPr>
            <a:r>
              <a:rPr lang="ar-SA" sz="1600" dirty="0">
                <a:latin typeface="Calibri" panose="020F0502020204030204" pitchFamily="34" charset="0"/>
                <a:ea typeface="Calibri" panose="020F0502020204030204" pitchFamily="34" charset="0"/>
                <a:cs typeface="Sakkal Majalla" panose="02000000000000000000" pitchFamily="2" charset="-78"/>
              </a:rPr>
              <a:t>المشاركة في الصالون الدولي للصناعة التقليدية المنظم سنويا بالتنسيق مع الوكالة الوطنية للصناعة</a:t>
            </a:r>
            <a:r>
              <a:rPr lang="ar-DZ" sz="1600" dirty="0">
                <a:latin typeface="Calibri" panose="020F0502020204030204" pitchFamily="34" charset="0"/>
                <a:ea typeface="Calibri" panose="020F0502020204030204" pitchFamily="34" charset="0"/>
                <a:cs typeface="Sakkal Majalla" panose="02000000000000000000" pitchFamily="2" charset="-78"/>
              </a:rPr>
              <a:t> </a:t>
            </a:r>
            <a:r>
              <a:rPr lang="ar-SA" sz="1600" dirty="0">
                <a:latin typeface="Calibri" panose="020F0502020204030204" pitchFamily="34" charset="0"/>
                <a:ea typeface="Calibri" panose="020F0502020204030204" pitchFamily="34" charset="0"/>
                <a:cs typeface="Sakkal Majalla" panose="02000000000000000000" pitchFamily="2" charset="-78"/>
              </a:rPr>
              <a:t>التقليدية في شهر سبتمبر من كل سنة.</a:t>
            </a:r>
            <a:endParaRPr lang="fr-FR" sz="1200" dirty="0">
              <a:latin typeface="Calibri" panose="020F0502020204030204" pitchFamily="34" charset="0"/>
              <a:ea typeface="Calibri" panose="020F0502020204030204" pitchFamily="34" charset="0"/>
              <a:cs typeface="Arial" panose="020B0604020202020204" pitchFamily="34" charset="0"/>
            </a:endParaRPr>
          </a:p>
          <a:p>
            <a:pPr marL="285750" indent="-285750" algn="r" rtl="1">
              <a:lnSpc>
                <a:spcPct val="107000"/>
              </a:lnSpc>
              <a:spcAft>
                <a:spcPts val="800"/>
              </a:spcAft>
              <a:buFont typeface="Wingdings" panose="05000000000000000000" pitchFamily="2" charset="2"/>
              <a:buChar char="ü"/>
              <a:defRPr/>
            </a:pPr>
            <a:r>
              <a:rPr lang="ar-SA" sz="1600" dirty="0">
                <a:latin typeface="Calibri" panose="020F0502020204030204" pitchFamily="34" charset="0"/>
                <a:ea typeface="Calibri" panose="020F0502020204030204" pitchFamily="34" charset="0"/>
                <a:cs typeface="Sakkal Majalla" panose="02000000000000000000" pitchFamily="2" charset="-78"/>
              </a:rPr>
              <a:t>الاحتفال باليوم العالمي للسياحة المصادف ليوم 27 سبتمبر من كل سنة </a:t>
            </a:r>
            <a:r>
              <a:rPr lang="ar-DZ" sz="1600" dirty="0">
                <a:latin typeface="Calibri" panose="020F0502020204030204" pitchFamily="34" charset="0"/>
                <a:ea typeface="Calibri" panose="020F0502020204030204" pitchFamily="34" charset="0"/>
                <a:cs typeface="Sakkal Majalla" panose="02000000000000000000" pitchFamily="2" charset="-78"/>
              </a:rPr>
              <a:t>و</a:t>
            </a:r>
            <a:r>
              <a:rPr lang="ar-SA" sz="1600" dirty="0">
                <a:latin typeface="Calibri" panose="020F0502020204030204" pitchFamily="34" charset="0"/>
                <a:ea typeface="Calibri" panose="020F0502020204030204" pitchFamily="34" charset="0"/>
                <a:cs typeface="Sakkal Majalla" panose="02000000000000000000" pitchFamily="2" charset="-78"/>
              </a:rPr>
              <a:t>الاحتفال باليوم الوطني للسياحة المصادف ل 25 جوان من كل سنة</a:t>
            </a:r>
            <a:endParaRPr lang="fr-FR" sz="1200" dirty="0">
              <a:latin typeface="Calibri" panose="020F0502020204030204" pitchFamily="34" charset="0"/>
              <a:ea typeface="Calibri" panose="020F0502020204030204" pitchFamily="34" charset="0"/>
              <a:cs typeface="Arial" panose="020B0604020202020204" pitchFamily="34" charset="0"/>
            </a:endParaRPr>
          </a:p>
          <a:p>
            <a:pPr marL="285750" indent="-285750" algn="r" rtl="1">
              <a:lnSpc>
                <a:spcPct val="107000"/>
              </a:lnSpc>
              <a:spcAft>
                <a:spcPts val="800"/>
              </a:spcAft>
              <a:buFont typeface="Wingdings" panose="05000000000000000000" pitchFamily="2" charset="2"/>
              <a:buChar char="ü"/>
              <a:defRPr/>
            </a:pPr>
            <a:r>
              <a:rPr lang="ar-SA" sz="1600" dirty="0">
                <a:latin typeface="Calibri" panose="020F0502020204030204" pitchFamily="34" charset="0"/>
                <a:ea typeface="Calibri" panose="020F0502020204030204" pitchFamily="34" charset="0"/>
                <a:cs typeface="Sakkal Majalla" panose="02000000000000000000" pitchFamily="2" charset="-78"/>
              </a:rPr>
              <a:t>الاحتفال باليوم الوطني للحرفي المصادف ليوم 09 نوفمبر من كل سنة بتنظيم تظاهرة بمشاركة</a:t>
            </a:r>
            <a:r>
              <a:rPr lang="ar-DZ" sz="1600" dirty="0">
                <a:latin typeface="Calibri" panose="020F0502020204030204" pitchFamily="34" charset="0"/>
                <a:ea typeface="Calibri" panose="020F0502020204030204" pitchFamily="34" charset="0"/>
                <a:cs typeface="Sakkal Majalla" panose="02000000000000000000" pitchFamily="2" charset="-78"/>
              </a:rPr>
              <a:t> </a:t>
            </a:r>
            <a:r>
              <a:rPr lang="ar-SA" sz="1600" dirty="0">
                <a:latin typeface="Calibri" panose="020F0502020204030204" pitchFamily="34" charset="0"/>
                <a:ea typeface="Calibri" panose="020F0502020204030204" pitchFamily="34" charset="0"/>
                <a:cs typeface="Sakkal Majalla" panose="02000000000000000000" pitchFamily="2" charset="-78"/>
              </a:rPr>
              <a:t>جميع الحرفيين ( الفنية، الخدمات والإنتاج)</a:t>
            </a:r>
            <a:endParaRPr lang="fr-FR" sz="1200" dirty="0">
              <a:latin typeface="Calibri" panose="020F0502020204030204" pitchFamily="34" charset="0"/>
              <a:ea typeface="Calibri" panose="020F0502020204030204" pitchFamily="34" charset="0"/>
              <a:cs typeface="Arial" panose="020B0604020202020204" pitchFamily="34" charset="0"/>
            </a:endParaRPr>
          </a:p>
          <a:p>
            <a:pPr marL="285750" indent="-285750" algn="r" rtl="1">
              <a:lnSpc>
                <a:spcPct val="107000"/>
              </a:lnSpc>
              <a:spcAft>
                <a:spcPts val="800"/>
              </a:spcAft>
              <a:buFont typeface="Wingdings" panose="05000000000000000000" pitchFamily="2" charset="2"/>
              <a:buChar char="ü"/>
              <a:defRPr/>
            </a:pPr>
            <a:r>
              <a:rPr lang="ar-SA" sz="1600" dirty="0">
                <a:latin typeface="Calibri" panose="020F0502020204030204" pitchFamily="34" charset="0"/>
                <a:ea typeface="Calibri" panose="020F0502020204030204" pitchFamily="34" charset="0"/>
                <a:cs typeface="Sakkal Majalla" panose="02000000000000000000" pitchFamily="2" charset="-78"/>
              </a:rPr>
              <a:t>إنجاز وطبع دعائم </a:t>
            </a:r>
            <a:r>
              <a:rPr lang="ar-SA" sz="1600" dirty="0" err="1">
                <a:latin typeface="Calibri" panose="020F0502020204030204" pitchFamily="34" charset="0"/>
                <a:ea typeface="Calibri" panose="020F0502020204030204" pitchFamily="34" charset="0"/>
                <a:cs typeface="Sakkal Majalla" panose="02000000000000000000" pitchFamily="2" charset="-78"/>
              </a:rPr>
              <a:t>ترقوية</a:t>
            </a:r>
            <a:r>
              <a:rPr lang="ar-SA" sz="1600" dirty="0">
                <a:latin typeface="Calibri" panose="020F0502020204030204" pitchFamily="34" charset="0"/>
                <a:ea typeface="Calibri" panose="020F0502020204030204" pitchFamily="34" charset="0"/>
                <a:cs typeface="Sakkal Majalla" panose="02000000000000000000" pitchFamily="2" charset="-78"/>
              </a:rPr>
              <a:t> لإبراز المؤهلات بالسياحية للولاية على شكل أقراص مضغوطة،</a:t>
            </a:r>
            <a:r>
              <a:rPr lang="ar-DZ" sz="1600" dirty="0">
                <a:latin typeface="Calibri" panose="020F0502020204030204" pitchFamily="34" charset="0"/>
                <a:ea typeface="Calibri" panose="020F0502020204030204" pitchFamily="34" charset="0"/>
                <a:cs typeface="Sakkal Majalla" panose="02000000000000000000" pitchFamily="2" charset="-78"/>
              </a:rPr>
              <a:t> </a:t>
            </a:r>
            <a:r>
              <a:rPr lang="ar-SA" sz="1600" dirty="0">
                <a:latin typeface="Calibri" panose="020F0502020204030204" pitchFamily="34" charset="0"/>
                <a:ea typeface="Calibri" panose="020F0502020204030204" pitchFamily="34" charset="0"/>
                <a:cs typeface="Sakkal Majalla" panose="02000000000000000000" pitchFamily="2" charset="-78"/>
              </a:rPr>
              <a:t>مطويات لوحات اشهارية، دليل سياحي.</a:t>
            </a:r>
            <a:endParaRPr lang="fr-FR" sz="1200" dirty="0">
              <a:latin typeface="Calibri" panose="020F0502020204030204" pitchFamily="34" charset="0"/>
              <a:ea typeface="Calibri" panose="020F0502020204030204" pitchFamily="34" charset="0"/>
              <a:cs typeface="Arial" panose="020B0604020202020204" pitchFamily="34" charset="0"/>
            </a:endParaRPr>
          </a:p>
          <a:p>
            <a:pPr marL="285750" indent="-285750" algn="r" rtl="1">
              <a:lnSpc>
                <a:spcPct val="107000"/>
              </a:lnSpc>
              <a:spcAft>
                <a:spcPts val="800"/>
              </a:spcAft>
              <a:buFont typeface="Wingdings" panose="05000000000000000000" pitchFamily="2" charset="2"/>
              <a:buChar char="ü"/>
              <a:defRPr/>
            </a:pPr>
            <a:r>
              <a:rPr lang="ar-SA" sz="1600" dirty="0">
                <a:latin typeface="Calibri" panose="020F0502020204030204" pitchFamily="34" charset="0"/>
                <a:ea typeface="Calibri" panose="020F0502020204030204" pitchFamily="34" charset="0"/>
                <a:cs typeface="Sakkal Majalla" panose="02000000000000000000" pitchFamily="2" charset="-78"/>
              </a:rPr>
              <a:t>المشاركة في تنشيط عدة حصص بالإذاعة الجهوية بمستغانم حسب مختلف المناسبات</a:t>
            </a:r>
            <a:r>
              <a:rPr lang="ar-DZ" sz="1600" dirty="0">
                <a:latin typeface="Calibri" panose="020F0502020204030204" pitchFamily="34" charset="0"/>
                <a:ea typeface="Calibri" panose="020F0502020204030204" pitchFamily="34" charset="0"/>
                <a:cs typeface="Sakkal Majalla" panose="02000000000000000000" pitchFamily="2" charset="-78"/>
              </a:rPr>
              <a:t> وكذا </a:t>
            </a:r>
            <a:r>
              <a:rPr lang="ar-SA" sz="1600" dirty="0">
                <a:latin typeface="Calibri" panose="020F0502020204030204" pitchFamily="34" charset="0"/>
                <a:ea typeface="Calibri" panose="020F0502020204030204" pitchFamily="34" charset="0"/>
                <a:cs typeface="Sakkal Majalla" panose="02000000000000000000" pitchFamily="2" charset="-78"/>
              </a:rPr>
              <a:t>تصميم اللافتات السياحية تتضمن خريطة سياحية للولاية.</a:t>
            </a:r>
            <a:endParaRPr lang="fr-FR" sz="1200" dirty="0">
              <a:latin typeface="Calibri" panose="020F0502020204030204" pitchFamily="34" charset="0"/>
              <a:ea typeface="Calibri" panose="020F0502020204030204" pitchFamily="34" charset="0"/>
              <a:cs typeface="Arial" panose="020B0604020202020204" pitchFamily="34" charset="0"/>
            </a:endParaRPr>
          </a:p>
          <a:p>
            <a:pPr marL="285750" indent="-285750" algn="r" rtl="1">
              <a:lnSpc>
                <a:spcPct val="107000"/>
              </a:lnSpc>
              <a:spcAft>
                <a:spcPts val="800"/>
              </a:spcAft>
              <a:buFont typeface="Wingdings" panose="05000000000000000000" pitchFamily="2" charset="2"/>
              <a:buChar char="ü"/>
              <a:defRPr/>
            </a:pPr>
            <a:r>
              <a:rPr lang="ar-SA" sz="1400" b="1" dirty="0">
                <a:latin typeface="Calibri" panose="020F0502020204030204" pitchFamily="34" charset="0"/>
                <a:ea typeface="Calibri" panose="020F0502020204030204" pitchFamily="34" charset="0"/>
                <a:cs typeface="Sakkal Majalla" panose="02000000000000000000" pitchFamily="2" charset="-78"/>
              </a:rPr>
              <a:t>معرض ربيع مستغانم للصناعة التقليدية في طبعته الأولى بمشاركة 28 حرفي من 20 الى 31 مارس 2018 بحديقة التسلية والترفيه.</a:t>
            </a:r>
            <a:endParaRPr lang="fr-FR" sz="1100" dirty="0">
              <a:latin typeface="Calibri" panose="020F0502020204030204" pitchFamily="34" charset="0"/>
              <a:ea typeface="Calibri" panose="020F0502020204030204" pitchFamily="34" charset="0"/>
              <a:cs typeface="Arial" panose="020B0604020202020204" pitchFamily="34" charset="0"/>
            </a:endParaRPr>
          </a:p>
          <a:p>
            <a:pPr marL="285750" indent="-285750" algn="r" rtl="1">
              <a:lnSpc>
                <a:spcPct val="107000"/>
              </a:lnSpc>
              <a:spcAft>
                <a:spcPts val="800"/>
              </a:spcAft>
              <a:buFont typeface="Wingdings" panose="05000000000000000000" pitchFamily="2" charset="2"/>
              <a:buChar char="ü"/>
              <a:defRPr/>
            </a:pPr>
            <a:endParaRPr lang="fr-FR" sz="1100" dirty="0">
              <a:latin typeface="Calibri" panose="020F0502020204030204" pitchFamily="34" charset="0"/>
              <a:ea typeface="Calibri" panose="020F0502020204030204" pitchFamily="34" charset="0"/>
              <a:cs typeface="Arial" panose="020B0604020202020204" pitchFamily="34" charset="0"/>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4E5B079D-20B2-5CCC-85E5-474FEBB7B1B0}"/>
              </a:ext>
            </a:extLst>
          </p:cNvPr>
          <p:cNvSpPr>
            <a:spLocks noChangeArrowheads="1"/>
          </p:cNvSpPr>
          <p:nvPr/>
        </p:nvSpPr>
        <p:spPr bwMode="auto">
          <a:xfrm>
            <a:off x="0" y="0"/>
            <a:ext cx="8143875" cy="461963"/>
          </a:xfrm>
          <a:prstGeom prst="rect">
            <a:avLst/>
          </a:prstGeom>
          <a:solidFill>
            <a:schemeClr val="accent1">
              <a:lumMod val="20000"/>
              <a:lumOff val="80000"/>
            </a:schemeClr>
          </a:solidFill>
          <a:ln w="9525">
            <a:noFill/>
            <a:miter lim="800000"/>
            <a:headEnd/>
            <a:tailEnd/>
          </a:ln>
          <a:effectLst/>
        </p:spPr>
        <p:txBody>
          <a:bodyPr anchor="ctr">
            <a:spAutoFit/>
          </a:bodyPr>
          <a:lstStyle/>
          <a:p>
            <a:pPr indent="358775" algn="ctr" rtl="1" eaLnBrk="1" hangingPunct="1">
              <a:defRPr/>
            </a:pPr>
            <a:r>
              <a:rPr lang="ar-DZ" sz="2400" b="1" dirty="0">
                <a:effectLst>
                  <a:outerShdw blurRad="38100" dist="38100" dir="2700000" algn="tl">
                    <a:srgbClr val="000000">
                      <a:alpha val="43137"/>
                    </a:srgbClr>
                  </a:outerShdw>
                </a:effectLst>
                <a:latin typeface="Traditional Arabic" pitchFamily="18" charset="-78"/>
                <a:ea typeface="+mn-ea"/>
                <a:cs typeface="Traditional Arabic" pitchFamily="18" charset="-78"/>
              </a:rPr>
              <a:t>عمليات المراقبة والتفتيش بمديرية السياحة والصناعة التقليدية والحرف</a:t>
            </a:r>
            <a:endParaRPr lang="fr-FR" sz="2400" b="1" dirty="0">
              <a:effectLst>
                <a:outerShdw blurRad="38100" dist="38100" dir="2700000" algn="tl">
                  <a:srgbClr val="000000">
                    <a:alpha val="43137"/>
                  </a:srgbClr>
                </a:outerShdw>
              </a:effectLst>
              <a:latin typeface="Traditional Arabic" pitchFamily="18" charset="-78"/>
              <a:ea typeface="+mn-ea"/>
              <a:cs typeface="Traditional Arabic" pitchFamily="18" charset="-78"/>
            </a:endParaRPr>
          </a:p>
        </p:txBody>
      </p:sp>
      <p:sp>
        <p:nvSpPr>
          <p:cNvPr id="2" name="Rectangle 1">
            <a:extLst>
              <a:ext uri="{FF2B5EF4-FFF2-40B4-BE49-F238E27FC236}">
                <a16:creationId xmlns:a16="http://schemas.microsoft.com/office/drawing/2014/main" id="{93EF4C83-4C60-A1B3-A531-8CEBFB7E0F03}"/>
              </a:ext>
            </a:extLst>
          </p:cNvPr>
          <p:cNvSpPr/>
          <p:nvPr/>
        </p:nvSpPr>
        <p:spPr>
          <a:xfrm>
            <a:off x="0" y="461963"/>
            <a:ext cx="9144000" cy="4638675"/>
          </a:xfrm>
          <a:prstGeom prst="rect">
            <a:avLst/>
          </a:prstGeom>
          <a:solidFill>
            <a:schemeClr val="tx2">
              <a:lumMod val="20000"/>
              <a:lumOff val="80000"/>
            </a:schemeClr>
          </a:solidFill>
        </p:spPr>
        <p:txBody>
          <a:bodyPr>
            <a:spAutoFit/>
          </a:bodyPr>
          <a:lstStyle/>
          <a:p>
            <a:pPr algn="r" rtl="1">
              <a:lnSpc>
                <a:spcPct val="107000"/>
              </a:lnSpc>
              <a:spcAft>
                <a:spcPts val="800"/>
              </a:spcAft>
              <a:defRPr/>
            </a:pPr>
            <a:r>
              <a:rPr lang="ar-SA" sz="1400" dirty="0">
                <a:solidFill>
                  <a:prstClr val="black"/>
                </a:solidFill>
                <a:latin typeface="Calibri" panose="020F0502020204030204" pitchFamily="34" charset="0"/>
                <a:ea typeface="Calibri" panose="020F0502020204030204" pitchFamily="34" charset="0"/>
                <a:cs typeface="Sakkal Majalla" panose="02000000000000000000" pitchFamily="2" charset="-78"/>
              </a:rPr>
              <a:t>تتوفر بمديرية السياحة والصناعة التقليدية للولاية على مفتشين ورؤساء مهام في السياحة والصناعة التقليدية والحرف يعملون بالتنسيق مع الأطراف الفاعلة في قطاع السياحة والصناعة التقليدية وفق مخطط عمل يتضمن :</a:t>
            </a:r>
            <a:endParaRPr lang="fr-FR" sz="1100" dirty="0">
              <a:solidFill>
                <a:prstClr val="black"/>
              </a:solidFill>
              <a:latin typeface="Calibri" panose="020F0502020204030204" pitchFamily="34" charset="0"/>
              <a:ea typeface="Calibri" panose="020F0502020204030204" pitchFamily="34" charset="0"/>
              <a:cs typeface="Arial" panose="020B0604020202020204" pitchFamily="34" charset="0"/>
            </a:endParaRPr>
          </a:p>
          <a:p>
            <a:pPr marL="285750" indent="-285750" algn="r" rtl="1">
              <a:lnSpc>
                <a:spcPct val="107000"/>
              </a:lnSpc>
              <a:spcAft>
                <a:spcPts val="800"/>
              </a:spcAft>
              <a:buFont typeface="Arial" panose="020B0604020202020204" pitchFamily="34" charset="0"/>
              <a:buChar char="•"/>
              <a:defRPr/>
            </a:pPr>
            <a:r>
              <a:rPr lang="ar-SA" sz="1400" dirty="0">
                <a:solidFill>
                  <a:prstClr val="black"/>
                </a:solidFill>
                <a:latin typeface="Calibri" panose="020F0502020204030204" pitchFamily="34" charset="0"/>
                <a:ea typeface="Calibri" panose="020F0502020204030204" pitchFamily="34" charset="0"/>
                <a:cs typeface="Sakkal Majalla" panose="02000000000000000000" pitchFamily="2" charset="-78"/>
              </a:rPr>
              <a:t>للتأكد من متابعة تحضيرات و سيران موسم الاصطياف عن طريق عملية التفتيش على مستوى الشواطئ توفر كل الشروط اللازمة لاستقبال المصطافين في أحسن الظروف في إطار اللجنة الولائية</a:t>
            </a:r>
            <a:r>
              <a:rPr lang="fr-FR" sz="1400" dirty="0">
                <a:solidFill>
                  <a:prstClr val="black"/>
                </a:solidFill>
                <a:latin typeface="Calibri" panose="020F0502020204030204" pitchFamily="34" charset="0"/>
                <a:ea typeface="Calibri" panose="020F0502020204030204" pitchFamily="34" charset="0"/>
                <a:cs typeface="Sakkal Majalla" panose="02000000000000000000" pitchFamily="2" charset="-78"/>
              </a:rPr>
              <a:t> </a:t>
            </a:r>
            <a:r>
              <a:rPr lang="ar-SA" sz="1400" dirty="0">
                <a:solidFill>
                  <a:prstClr val="black"/>
                </a:solidFill>
                <a:latin typeface="Calibri" panose="020F0502020204030204" pitchFamily="34" charset="0"/>
                <a:ea typeface="Calibri" panose="020F0502020204030204" pitchFamily="34" charset="0"/>
                <a:cs typeface="Sakkal Majalla" panose="02000000000000000000" pitchFamily="2" charset="-78"/>
              </a:rPr>
              <a:t>المكلفة بمراقبة ومتابعة موسم الاصطياف؛</a:t>
            </a:r>
            <a:endParaRPr lang="ar-DZ" sz="1400" dirty="0">
              <a:solidFill>
                <a:prstClr val="black"/>
              </a:solidFill>
              <a:latin typeface="Calibri" panose="020F0502020204030204" pitchFamily="34" charset="0"/>
              <a:ea typeface="Calibri" panose="020F0502020204030204" pitchFamily="34" charset="0"/>
              <a:cs typeface="Sakkal Majalla" panose="02000000000000000000" pitchFamily="2" charset="-78"/>
            </a:endParaRPr>
          </a:p>
          <a:p>
            <a:pPr marL="285750" indent="-285750" algn="r" rtl="1">
              <a:lnSpc>
                <a:spcPct val="107000"/>
              </a:lnSpc>
              <a:spcAft>
                <a:spcPts val="800"/>
              </a:spcAft>
              <a:buFont typeface="Arial" panose="020B0604020202020204" pitchFamily="34" charset="0"/>
              <a:buChar char="•"/>
              <a:defRPr/>
            </a:pPr>
            <a:r>
              <a:rPr lang="ar-SA" sz="1400" dirty="0">
                <a:solidFill>
                  <a:prstClr val="black"/>
                </a:solidFill>
                <a:latin typeface="Calibri" panose="020F0502020204030204" pitchFamily="34" charset="0"/>
                <a:ea typeface="Calibri" panose="020F0502020204030204" pitchFamily="34" charset="0"/>
                <a:cs typeface="Sakkal Majalla" panose="02000000000000000000" pitchFamily="2" charset="-78"/>
              </a:rPr>
              <a:t>مراقبة نوعية الخدمات المقدمة على مستوى الفنادق؛</a:t>
            </a:r>
            <a:endParaRPr lang="fr-FR" sz="1400" dirty="0">
              <a:solidFill>
                <a:prstClr val="black"/>
              </a:solidFill>
              <a:latin typeface="Calibri" panose="020F0502020204030204" pitchFamily="34" charset="0"/>
              <a:ea typeface="Calibri" panose="020F0502020204030204" pitchFamily="34" charset="0"/>
              <a:cs typeface="Sakkal Majalla" panose="02000000000000000000" pitchFamily="2" charset="-78"/>
            </a:endParaRPr>
          </a:p>
          <a:p>
            <a:pPr marL="285750" indent="-285750" algn="r" rtl="1">
              <a:lnSpc>
                <a:spcPct val="107000"/>
              </a:lnSpc>
              <a:spcAft>
                <a:spcPts val="800"/>
              </a:spcAft>
              <a:buFont typeface="Arial" panose="020B0604020202020204" pitchFamily="34" charset="0"/>
              <a:buChar char="•"/>
              <a:defRPr/>
            </a:pPr>
            <a:r>
              <a:rPr lang="ar-SA" sz="1400" dirty="0">
                <a:solidFill>
                  <a:prstClr val="black"/>
                </a:solidFill>
                <a:latin typeface="Calibri" panose="020F0502020204030204" pitchFamily="34" charset="0"/>
                <a:ea typeface="Calibri" panose="020F0502020204030204" pitchFamily="34" charset="0"/>
                <a:cs typeface="Sakkal Majalla" panose="02000000000000000000" pitchFamily="2" charset="-78"/>
              </a:rPr>
              <a:t>مراقبة وتفتيش المطاعم السريعة محلات المشروبات والمثلجات بالتنسيق مع مصالح الصحة ومديرية التجارة؛</a:t>
            </a:r>
            <a:endParaRPr lang="fr-FR" sz="1400" dirty="0">
              <a:solidFill>
                <a:prstClr val="black"/>
              </a:solidFill>
              <a:latin typeface="Calibri" panose="020F0502020204030204" pitchFamily="34" charset="0"/>
              <a:ea typeface="Calibri" panose="020F0502020204030204" pitchFamily="34" charset="0"/>
              <a:cs typeface="Sakkal Majalla" panose="02000000000000000000" pitchFamily="2" charset="-78"/>
            </a:endParaRPr>
          </a:p>
          <a:p>
            <a:pPr marL="285750" indent="-285750" algn="r" rtl="1">
              <a:lnSpc>
                <a:spcPct val="107000"/>
              </a:lnSpc>
              <a:spcAft>
                <a:spcPts val="800"/>
              </a:spcAft>
              <a:buFont typeface="Arial" panose="020B0604020202020204" pitchFamily="34" charset="0"/>
              <a:buChar char="•"/>
              <a:defRPr/>
            </a:pPr>
            <a:r>
              <a:rPr lang="ar-SA" sz="1400" dirty="0">
                <a:solidFill>
                  <a:prstClr val="black"/>
                </a:solidFill>
                <a:latin typeface="Calibri" panose="020F0502020204030204" pitchFamily="34" charset="0"/>
                <a:ea typeface="Calibri" panose="020F0502020204030204" pitchFamily="34" charset="0"/>
                <a:cs typeface="Sakkal Majalla" panose="02000000000000000000" pitchFamily="2" charset="-78"/>
              </a:rPr>
              <a:t>الحرس على تطبيق برنامج الدواوين المحلية خلال موسم الاصطياف.</a:t>
            </a:r>
            <a:endParaRPr lang="fr-FR" sz="1100" dirty="0">
              <a:solidFill>
                <a:prstClr val="black"/>
              </a:solidFill>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defRPr/>
            </a:pPr>
            <a:r>
              <a:rPr lang="ar-SA" sz="1600" b="1" dirty="0">
                <a:solidFill>
                  <a:prstClr val="black"/>
                </a:solidFill>
                <a:latin typeface="Calibri" panose="020F0502020204030204" pitchFamily="34" charset="0"/>
                <a:ea typeface="Calibri" panose="020F0502020204030204" pitchFamily="34" charset="0"/>
                <a:cs typeface="Sakkal Majalla" panose="02000000000000000000" pitchFamily="2" charset="-78"/>
              </a:rPr>
              <a:t>المخيمات الصيفية : </a:t>
            </a:r>
            <a:r>
              <a:rPr lang="ar-SA" sz="1400" dirty="0">
                <a:solidFill>
                  <a:prstClr val="black"/>
                </a:solidFill>
                <a:latin typeface="Calibri" panose="020F0502020204030204" pitchFamily="34" charset="0"/>
                <a:ea typeface="Calibri" panose="020F0502020204030204" pitchFamily="34" charset="0"/>
                <a:cs typeface="Sakkal Majalla" panose="02000000000000000000" pitchFamily="2" charset="-78"/>
              </a:rPr>
              <a:t>تقوم مديرية السياحة والصناعة التقليدية مستغانم بضبط قائمة</a:t>
            </a:r>
            <a:r>
              <a:rPr lang="fr-FR" sz="1400" dirty="0">
                <a:solidFill>
                  <a:prstClr val="black"/>
                </a:solidFill>
                <a:latin typeface="Calibri" panose="020F0502020204030204" pitchFamily="34" charset="0"/>
                <a:ea typeface="Calibri" panose="020F0502020204030204" pitchFamily="34" charset="0"/>
                <a:cs typeface="Sakkal Majalla" panose="02000000000000000000" pitchFamily="2" charset="-78"/>
              </a:rPr>
              <a:t> </a:t>
            </a:r>
            <a:r>
              <a:rPr lang="ar-SA" sz="1400" dirty="0">
                <a:solidFill>
                  <a:prstClr val="black"/>
                </a:solidFill>
                <a:latin typeface="Calibri" panose="020F0502020204030204" pitchFamily="34" charset="0"/>
                <a:ea typeface="Calibri" panose="020F0502020204030204" pitchFamily="34" charset="0"/>
                <a:cs typeface="Sakkal Majalla" panose="02000000000000000000" pitchFamily="2" charset="-78"/>
              </a:rPr>
              <a:t>المؤسسات التربوية التي تفتح أثناء لموسم الاصطياف في إطار المخيمات الصيفية ومراقبة المخيمات والمراكز العائلية من ناحية توفر شروط الاستقبال.</a:t>
            </a:r>
            <a:endParaRPr lang="fr-FR" sz="1100" dirty="0">
              <a:solidFill>
                <a:prstClr val="black"/>
              </a:solidFill>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defRPr/>
            </a:pPr>
            <a:r>
              <a:rPr lang="ar-SA" sz="1600" b="1" dirty="0">
                <a:solidFill>
                  <a:prstClr val="black"/>
                </a:solidFill>
                <a:latin typeface="Calibri" panose="020F0502020204030204" pitchFamily="34" charset="0"/>
                <a:ea typeface="Calibri" panose="020F0502020204030204" pitchFamily="34" charset="0"/>
                <a:cs typeface="Sakkal Majalla" panose="02000000000000000000" pitchFamily="2" charset="-78"/>
              </a:rPr>
              <a:t>النقل: </a:t>
            </a:r>
            <a:r>
              <a:rPr lang="ar-SA" sz="1400" dirty="0">
                <a:solidFill>
                  <a:prstClr val="black"/>
                </a:solidFill>
                <a:latin typeface="Calibri" panose="020F0502020204030204" pitchFamily="34" charset="0"/>
                <a:ea typeface="Calibri" panose="020F0502020204030204" pitchFamily="34" charset="0"/>
                <a:cs typeface="Sakkal Majalla" panose="02000000000000000000" pitchFamily="2" charset="-78"/>
              </a:rPr>
              <a:t>وفقا للمخطط الأزرق، مس برنامج النقل لتغطية الشواطئ المسموحة للسباحة كل شواطئ الولاية.</a:t>
            </a:r>
            <a:endParaRPr lang="fr-FR" sz="1100" dirty="0">
              <a:solidFill>
                <a:prstClr val="black"/>
              </a:solidFill>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defRPr/>
            </a:pPr>
            <a:r>
              <a:rPr lang="ar-SA" sz="1600" b="1" dirty="0">
                <a:solidFill>
                  <a:prstClr val="black"/>
                </a:solidFill>
                <a:latin typeface="Calibri" panose="020F0502020204030204" pitchFamily="34" charset="0"/>
                <a:ea typeface="Calibri" panose="020F0502020204030204" pitchFamily="34" charset="0"/>
                <a:cs typeface="Sakkal Majalla" panose="02000000000000000000" pitchFamily="2" charset="-78"/>
              </a:rPr>
              <a:t>تنظيف الشواطئ : </a:t>
            </a:r>
            <a:r>
              <a:rPr lang="ar-SA" sz="1400" dirty="0">
                <a:solidFill>
                  <a:prstClr val="black"/>
                </a:solidFill>
                <a:latin typeface="Calibri" panose="020F0502020204030204" pitchFamily="34" charset="0"/>
                <a:ea typeface="Calibri" panose="020F0502020204030204" pitchFamily="34" charset="0"/>
                <a:cs typeface="Sakkal Majalla" panose="02000000000000000000" pitchFamily="2" charset="-78"/>
              </a:rPr>
              <a:t>في إطار برنامج الجزائر البيضاء الممنوح من طرف مديريات النشاط الاجتماعي والتضامن في إطار وورشات الأنشطة ذات المنفعة العامة، تقوم المديرية باشراك الفاعلين في</a:t>
            </a:r>
            <a:r>
              <a:rPr lang="ar-DZ" sz="1400" dirty="0">
                <a:solidFill>
                  <a:prstClr val="black"/>
                </a:solidFill>
                <a:latin typeface="Calibri" panose="020F0502020204030204" pitchFamily="34" charset="0"/>
                <a:ea typeface="Calibri" panose="020F0502020204030204" pitchFamily="34" charset="0"/>
                <a:cs typeface="Sakkal Majalla" panose="02000000000000000000" pitchFamily="2" charset="-78"/>
              </a:rPr>
              <a:t> </a:t>
            </a:r>
            <a:r>
              <a:rPr lang="ar-SA" sz="1400" dirty="0">
                <a:solidFill>
                  <a:prstClr val="black"/>
                </a:solidFill>
                <a:latin typeface="Calibri" panose="020F0502020204030204" pitchFamily="34" charset="0"/>
                <a:ea typeface="Calibri" panose="020F0502020204030204" pitchFamily="34" charset="0"/>
                <a:cs typeface="Sakkal Majalla" panose="02000000000000000000" pitchFamily="2" charset="-78"/>
              </a:rPr>
              <a:t>المجال لنظافة المدن.</a:t>
            </a:r>
            <a:endParaRPr lang="fr-FR" sz="1100" dirty="0">
              <a:solidFill>
                <a:prstClr val="black"/>
              </a:solidFill>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defRPr/>
            </a:pPr>
            <a:r>
              <a:rPr lang="ar-SA" sz="1600" b="1" dirty="0">
                <a:solidFill>
                  <a:prstClr val="black"/>
                </a:solidFill>
                <a:latin typeface="Calibri" panose="020F0502020204030204" pitchFamily="34" charset="0"/>
                <a:ea typeface="Calibri" panose="020F0502020204030204" pitchFamily="34" charset="0"/>
                <a:cs typeface="Sakkal Majalla" panose="02000000000000000000" pitchFamily="2" charset="-78"/>
              </a:rPr>
              <a:t>الأمن : </a:t>
            </a:r>
            <a:r>
              <a:rPr lang="ar-SA" sz="1400" dirty="0">
                <a:solidFill>
                  <a:prstClr val="black"/>
                </a:solidFill>
                <a:latin typeface="Calibri" panose="020F0502020204030204" pitchFamily="34" charset="0"/>
                <a:ea typeface="Calibri" panose="020F0502020204030204" pitchFamily="34" charset="0"/>
                <a:cs typeface="Sakkal Majalla" panose="02000000000000000000" pitchFamily="2" charset="-78"/>
              </a:rPr>
              <a:t>عملا على أمن وسلامة المصطاف، تسهر القطاعات المعنية لاسيما الحماية المدنية في إطار برنامجها والأمن الوطني لتطبيق المخطط الأزرق والدرك الوطني لتطبيق مخطط دالفين، تفعيلا لتأمين موسم الاصطياف.</a:t>
            </a:r>
            <a:endParaRPr lang="fr-FR" sz="1100" dirty="0">
              <a:solidFill>
                <a:prstClr val="black"/>
              </a:solidFill>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defRPr/>
            </a:pPr>
            <a:r>
              <a:rPr lang="ar-SA" sz="1600" b="1" dirty="0">
                <a:solidFill>
                  <a:prstClr val="black"/>
                </a:solidFill>
                <a:latin typeface="Calibri" panose="020F0502020204030204" pitchFamily="34" charset="0"/>
                <a:ea typeface="Calibri" panose="020F0502020204030204" pitchFamily="34" charset="0"/>
                <a:cs typeface="Sakkal Majalla" panose="02000000000000000000" pitchFamily="2" charset="-78"/>
              </a:rPr>
              <a:t>عملية الامتياز : </a:t>
            </a:r>
            <a:r>
              <a:rPr lang="ar-SA" sz="1400" dirty="0">
                <a:solidFill>
                  <a:prstClr val="black"/>
                </a:solidFill>
                <a:latin typeface="Calibri" panose="020F0502020204030204" pitchFamily="34" charset="0"/>
                <a:ea typeface="Calibri" panose="020F0502020204030204" pitchFamily="34" charset="0"/>
                <a:cs typeface="Sakkal Majalla" panose="02000000000000000000" pitchFamily="2" charset="-78"/>
              </a:rPr>
              <a:t>من خلال إعداد دفاتر الشروط الخاصة بالامتياز واستغلال نشاطات الخدمات على مستوى الشواطئ المسموحة لموسم الاصطياف والحرس على احترام دفتر الشروط</a:t>
            </a:r>
            <a:r>
              <a:rPr lang="ar-DZ" sz="1400" dirty="0">
                <a:solidFill>
                  <a:prstClr val="black"/>
                </a:solidFill>
                <a:latin typeface="Calibri" panose="020F0502020204030204" pitchFamily="34" charset="0"/>
                <a:ea typeface="Calibri" panose="020F0502020204030204" pitchFamily="34" charset="0"/>
                <a:cs typeface="Sakkal Majalla" panose="02000000000000000000" pitchFamily="2" charset="-78"/>
              </a:rPr>
              <a:t>,</a:t>
            </a:r>
            <a:endParaRPr lang="fr-FR" sz="1100" dirty="0">
              <a:solidFill>
                <a:prstClr val="black"/>
              </a:solidFill>
              <a:latin typeface="Calibri" panose="020F0502020204030204" pitchFamily="34" charset="0"/>
              <a:ea typeface="Calibri" panose="020F0502020204030204" pitchFamily="34" charset="0"/>
              <a:cs typeface="Arial" panose="020B0604020202020204" pitchFamily="34" charset="0"/>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3F79D638-048D-ACF3-0DFA-437BE0C97A56}"/>
              </a:ext>
            </a:extLst>
          </p:cNvPr>
          <p:cNvSpPr>
            <a:spLocks noChangeArrowheads="1"/>
          </p:cNvSpPr>
          <p:nvPr/>
        </p:nvSpPr>
        <p:spPr bwMode="auto">
          <a:xfrm>
            <a:off x="0" y="0"/>
            <a:ext cx="8143875" cy="461963"/>
          </a:xfrm>
          <a:prstGeom prst="rect">
            <a:avLst/>
          </a:prstGeom>
          <a:solidFill>
            <a:schemeClr val="accent1">
              <a:lumMod val="20000"/>
              <a:lumOff val="80000"/>
            </a:schemeClr>
          </a:solidFill>
          <a:ln w="9525">
            <a:noFill/>
            <a:miter lim="800000"/>
            <a:headEnd/>
            <a:tailEnd/>
          </a:ln>
          <a:effectLst/>
        </p:spPr>
        <p:txBody>
          <a:bodyPr anchor="ctr">
            <a:spAutoFit/>
          </a:bodyPr>
          <a:lstStyle/>
          <a:p>
            <a:pPr indent="358775" algn="ctr" rtl="1" eaLnBrk="1" hangingPunct="1">
              <a:defRPr/>
            </a:pPr>
            <a:r>
              <a:rPr lang="ar-DZ" sz="2400" b="1" dirty="0">
                <a:effectLst>
                  <a:outerShdw blurRad="38100" dist="38100" dir="2700000" algn="tl">
                    <a:srgbClr val="000000">
                      <a:alpha val="43137"/>
                    </a:srgbClr>
                  </a:outerShdw>
                </a:effectLst>
                <a:latin typeface="Traditional Arabic" pitchFamily="18" charset="-78"/>
                <a:ea typeface="+mn-ea"/>
                <a:cs typeface="Traditional Arabic" pitchFamily="18" charset="-78"/>
              </a:rPr>
              <a:t>خاتمة</a:t>
            </a:r>
            <a:endParaRPr lang="fr-FR" sz="2400" b="1" dirty="0">
              <a:effectLst>
                <a:outerShdw blurRad="38100" dist="38100" dir="2700000" algn="tl">
                  <a:srgbClr val="000000">
                    <a:alpha val="43137"/>
                  </a:srgbClr>
                </a:outerShdw>
              </a:effectLst>
              <a:latin typeface="Traditional Arabic" pitchFamily="18" charset="-78"/>
              <a:ea typeface="+mn-ea"/>
              <a:cs typeface="Traditional Arabic" pitchFamily="18" charset="-78"/>
            </a:endParaRPr>
          </a:p>
        </p:txBody>
      </p:sp>
      <p:sp>
        <p:nvSpPr>
          <p:cNvPr id="2" name="Rectangle 1">
            <a:extLst>
              <a:ext uri="{FF2B5EF4-FFF2-40B4-BE49-F238E27FC236}">
                <a16:creationId xmlns:a16="http://schemas.microsoft.com/office/drawing/2014/main" id="{1994A010-11CD-75A9-8B9F-21636FDE4C58}"/>
              </a:ext>
            </a:extLst>
          </p:cNvPr>
          <p:cNvSpPr/>
          <p:nvPr/>
        </p:nvSpPr>
        <p:spPr>
          <a:xfrm>
            <a:off x="395288" y="1276350"/>
            <a:ext cx="7748587" cy="3368675"/>
          </a:xfrm>
          <a:prstGeom prst="rect">
            <a:avLst/>
          </a:prstGeom>
          <a:solidFill>
            <a:schemeClr val="tx2">
              <a:lumMod val="20000"/>
              <a:lumOff val="80000"/>
            </a:schemeClr>
          </a:solidFill>
        </p:spPr>
        <p:txBody>
          <a:bodyPr>
            <a:spAutoFit/>
          </a:bodyPr>
          <a:lstStyle/>
          <a:p>
            <a:pPr algn="ctr" rtl="1">
              <a:lnSpc>
                <a:spcPct val="150000"/>
              </a:lnSpc>
              <a:spcAft>
                <a:spcPts val="800"/>
              </a:spcAft>
              <a:defRPr/>
            </a:pPr>
            <a:r>
              <a:rPr lang="ar-SA" sz="2400" dirty="0">
                <a:latin typeface="Calibri" panose="020F0502020204030204" pitchFamily="34" charset="0"/>
                <a:ea typeface="Calibri" panose="020F0502020204030204" pitchFamily="34" charset="0"/>
                <a:cs typeface="Sakkal Majalla" panose="02000000000000000000" pitchFamily="2" charset="-78"/>
              </a:rPr>
              <a:t>إن تجسيد استراتيجية الترقية السياحية بمستغانم، وإحداث حركية إقتصادية، تساهم في التنمية المحلية، يتطلب توفير عرض سياحي يتلاءم مع متطلبات الوافدين والمقيمين من إقامة المشاريع السياحية المختلفة، مرافقة وتقديم المساعدات التقنية والمالية إشراك ساكني المناطق والمواقع السياحية، استخدام تكنولوجبات الاعلام والإتصال الحديثة باعتبار أن نجاح النشاط السياحي يعتمد على تنفيذ الاستراتيجيات المسطرة، كل هذا يجعل من مستغانم وجهة سياحية ذات الأولوية.</a:t>
            </a:r>
            <a:endParaRPr lang="fr-FR" dirty="0">
              <a:latin typeface="Calibri" panose="020F0502020204030204" pitchFamily="34" charset="0"/>
              <a:ea typeface="Calibri" panose="020F0502020204030204" pitchFamily="34" charset="0"/>
              <a:cs typeface="Arial" panose="020B0604020202020204" pitchFamily="34" charset="0"/>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3DC63376-0413-F3F1-ED07-53A4AB993946}"/>
              </a:ext>
            </a:extLst>
          </p:cNvPr>
          <p:cNvSpPr>
            <a:spLocks noChangeArrowheads="1"/>
          </p:cNvSpPr>
          <p:nvPr/>
        </p:nvSpPr>
        <p:spPr bwMode="auto">
          <a:xfrm>
            <a:off x="0" y="0"/>
            <a:ext cx="8143875" cy="461963"/>
          </a:xfrm>
          <a:prstGeom prst="rect">
            <a:avLst/>
          </a:prstGeom>
          <a:solidFill>
            <a:schemeClr val="accent1">
              <a:lumMod val="20000"/>
              <a:lumOff val="80000"/>
            </a:schemeClr>
          </a:solidFill>
          <a:ln w="9525">
            <a:noFill/>
            <a:miter lim="800000"/>
            <a:headEnd/>
            <a:tailEnd/>
          </a:ln>
          <a:effectLst/>
        </p:spPr>
        <p:txBody>
          <a:bodyPr anchor="ctr">
            <a:spAutoFit/>
          </a:bodyPr>
          <a:lstStyle/>
          <a:p>
            <a:pPr indent="358775" algn="ctr" rtl="1" eaLnBrk="1" hangingPunct="1">
              <a:defRPr/>
            </a:pPr>
            <a:r>
              <a:rPr lang="ar-DZ" sz="2400" b="1" dirty="0">
                <a:effectLst>
                  <a:outerShdw blurRad="38100" dist="38100" dir="2700000" algn="tl">
                    <a:srgbClr val="000000">
                      <a:alpha val="43137"/>
                    </a:srgbClr>
                  </a:outerShdw>
                </a:effectLst>
                <a:latin typeface="Traditional Arabic" pitchFamily="18" charset="-78"/>
                <a:ea typeface="+mn-ea"/>
                <a:cs typeface="Traditional Arabic" pitchFamily="18" charset="-78"/>
              </a:rPr>
              <a:t>النتائج</a:t>
            </a:r>
            <a:endParaRPr lang="fr-FR" sz="2400" b="1" dirty="0">
              <a:effectLst>
                <a:outerShdw blurRad="38100" dist="38100" dir="2700000" algn="tl">
                  <a:srgbClr val="000000">
                    <a:alpha val="43137"/>
                  </a:srgbClr>
                </a:outerShdw>
              </a:effectLst>
              <a:latin typeface="Traditional Arabic" pitchFamily="18" charset="-78"/>
              <a:ea typeface="+mn-ea"/>
              <a:cs typeface="Traditional Arabic" pitchFamily="18" charset="-78"/>
            </a:endParaRPr>
          </a:p>
        </p:txBody>
      </p:sp>
      <p:sp>
        <p:nvSpPr>
          <p:cNvPr id="2" name="Rectangle 1">
            <a:extLst>
              <a:ext uri="{FF2B5EF4-FFF2-40B4-BE49-F238E27FC236}">
                <a16:creationId xmlns:a16="http://schemas.microsoft.com/office/drawing/2014/main" id="{BBB5D4C6-B88F-5C80-7D62-EAD6D2DC3904}"/>
              </a:ext>
            </a:extLst>
          </p:cNvPr>
          <p:cNvSpPr/>
          <p:nvPr/>
        </p:nvSpPr>
        <p:spPr>
          <a:xfrm>
            <a:off x="250825" y="1058863"/>
            <a:ext cx="8208963" cy="2508250"/>
          </a:xfrm>
          <a:prstGeom prst="rect">
            <a:avLst/>
          </a:prstGeom>
          <a:solidFill>
            <a:schemeClr val="tx2">
              <a:lumMod val="20000"/>
              <a:lumOff val="80000"/>
            </a:schemeClr>
          </a:solidFill>
        </p:spPr>
        <p:txBody>
          <a:bodyPr>
            <a:spAutoFit/>
          </a:bodyPr>
          <a:lstStyle/>
          <a:p>
            <a:pPr algn="r" rtl="1">
              <a:lnSpc>
                <a:spcPct val="107000"/>
              </a:lnSpc>
              <a:spcAft>
                <a:spcPts val="800"/>
              </a:spcAft>
              <a:defRPr/>
            </a:pPr>
            <a:r>
              <a:rPr lang="ar-SA" sz="2000" b="1" dirty="0">
                <a:latin typeface="Calibri" panose="020F0502020204030204" pitchFamily="34" charset="0"/>
                <a:ea typeface="Calibri" panose="020F0502020204030204" pitchFamily="34" charset="0"/>
                <a:cs typeface="Sakkal Majalla" panose="02000000000000000000" pitchFamily="2" charset="-78"/>
              </a:rPr>
              <a:t>من بين النتائج التي تم التوصل إليها </a:t>
            </a:r>
            <a:r>
              <a:rPr lang="ar-SA" sz="2000" b="1" dirty="0" err="1">
                <a:latin typeface="Calibri" panose="020F0502020204030204" pitchFamily="34" charset="0"/>
                <a:ea typeface="Calibri" panose="020F0502020204030204" pitchFamily="34" charset="0"/>
                <a:cs typeface="Sakkal Majalla" panose="02000000000000000000" pitchFamily="2" charset="-78"/>
              </a:rPr>
              <a:t>مايلي</a:t>
            </a:r>
            <a:r>
              <a:rPr lang="ar-SA" sz="2000" b="1" dirty="0">
                <a:latin typeface="Calibri" panose="020F0502020204030204" pitchFamily="34" charset="0"/>
                <a:ea typeface="Calibri" panose="020F0502020204030204" pitchFamily="34" charset="0"/>
                <a:cs typeface="Sakkal Majalla" panose="02000000000000000000" pitchFamily="2" charset="-78"/>
              </a:rPr>
              <a:t>:</a:t>
            </a:r>
            <a:endParaRPr lang="fr-FR" sz="1600" b="1" dirty="0">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defRPr/>
            </a:pPr>
            <a:r>
              <a:rPr lang="ar-SA" dirty="0">
                <a:latin typeface="Calibri" panose="020F0502020204030204" pitchFamily="34" charset="0"/>
                <a:ea typeface="Calibri" panose="020F0502020204030204" pitchFamily="34" charset="0"/>
                <a:cs typeface="Sakkal Majalla" panose="02000000000000000000" pitchFamily="2" charset="-78"/>
              </a:rPr>
              <a:t>- ولاية مستغانم تزخر بمؤهلات سياحية ومتاحات متنوعة وبالتالي يمكن صناعة السياحة </a:t>
            </a:r>
            <a:r>
              <a:rPr lang="ar-SA" dirty="0" err="1">
                <a:latin typeface="Calibri" panose="020F0502020204030204" pitchFamily="34" charset="0"/>
                <a:ea typeface="Calibri" panose="020F0502020204030204" pitchFamily="34" charset="0"/>
                <a:cs typeface="Sakkal Majalla" panose="02000000000000000000" pitchFamily="2" charset="-78"/>
              </a:rPr>
              <a:t>الساحلية،الترفيهية</a:t>
            </a:r>
            <a:r>
              <a:rPr lang="ar-SA" dirty="0">
                <a:latin typeface="Calibri" panose="020F0502020204030204" pitchFamily="34" charset="0"/>
                <a:ea typeface="Calibri" panose="020F0502020204030204" pitchFamily="34" charset="0"/>
                <a:cs typeface="Sakkal Majalla" panose="02000000000000000000" pitchFamily="2" charset="-78"/>
              </a:rPr>
              <a:t>، الثقافية، الطبيعية العلاجية ( الحموية </a:t>
            </a:r>
            <a:r>
              <a:rPr lang="ar-SA" dirty="0" err="1">
                <a:latin typeface="Calibri" panose="020F0502020204030204" pitchFamily="34" charset="0"/>
                <a:ea typeface="Calibri" panose="020F0502020204030204" pitchFamily="34" charset="0"/>
                <a:cs typeface="Sakkal Majalla" panose="02000000000000000000" pitchFamily="2" charset="-78"/>
              </a:rPr>
              <a:t>المعاجة</a:t>
            </a:r>
            <a:r>
              <a:rPr lang="ar-SA" dirty="0">
                <a:latin typeface="Calibri" panose="020F0502020204030204" pitchFamily="34" charset="0"/>
                <a:ea typeface="Calibri" panose="020F0502020204030204" pitchFamily="34" charset="0"/>
                <a:cs typeface="Sakkal Majalla" panose="02000000000000000000" pitchFamily="2" charset="-78"/>
              </a:rPr>
              <a:t> بمياه البحر ، وسياحة المؤتمرات والاعمال ؛</a:t>
            </a:r>
            <a:endParaRPr lang="fr-FR" sz="1400" dirty="0">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defRPr/>
            </a:pPr>
            <a:r>
              <a:rPr lang="ar-SA" dirty="0">
                <a:latin typeface="Calibri" panose="020F0502020204030204" pitchFamily="34" charset="0"/>
                <a:ea typeface="Calibri" panose="020F0502020204030204" pitchFamily="34" charset="0"/>
                <a:cs typeface="Sakkal Majalla" panose="02000000000000000000" pitchFamily="2" charset="-78"/>
              </a:rPr>
              <a:t>- ضرورة اشراك الفاعلين في المجال السياحي بتدخل الوالي والمجلس </a:t>
            </a:r>
            <a:r>
              <a:rPr lang="ar-SA" dirty="0" err="1">
                <a:latin typeface="Calibri" panose="020F0502020204030204" pitchFamily="34" charset="0"/>
                <a:ea typeface="Calibri" panose="020F0502020204030204" pitchFamily="34" charset="0"/>
                <a:cs typeface="Sakkal Majalla" panose="02000000000000000000" pitchFamily="2" charset="-78"/>
              </a:rPr>
              <a:t>الولائي</a:t>
            </a:r>
            <a:r>
              <a:rPr lang="ar-SA" dirty="0">
                <a:latin typeface="Calibri" panose="020F0502020204030204" pitchFamily="34" charset="0"/>
                <a:ea typeface="Calibri" panose="020F0502020204030204" pitchFamily="34" charset="0"/>
                <a:cs typeface="Sakkal Majalla" panose="02000000000000000000" pitchFamily="2" charset="-78"/>
              </a:rPr>
              <a:t> والفاعلين المحليين في المجال السياحي، وتشكيل اللجنة عمل المكلفة بتجسيد المخطط الوطني التوجيهي للتهيئة السياحية </a:t>
            </a:r>
            <a:r>
              <a:rPr lang="fr-FR" dirty="0">
                <a:latin typeface="Sakkal Majalla" panose="02000000000000000000" pitchFamily="2" charset="-78"/>
                <a:ea typeface="Calibri" panose="020F0502020204030204" pitchFamily="34" charset="0"/>
                <a:cs typeface="Arial" panose="020B0604020202020204" pitchFamily="34" charset="0"/>
              </a:rPr>
              <a:t>SDATW</a:t>
            </a:r>
            <a:r>
              <a:rPr lang="ar-SA" dirty="0">
                <a:latin typeface="Calibri" panose="020F0502020204030204" pitchFamily="34" charset="0"/>
                <a:ea typeface="Calibri" panose="020F0502020204030204" pitchFamily="34" charset="0"/>
                <a:cs typeface="Sakkal Majalla" panose="02000000000000000000" pitchFamily="2" charset="-78"/>
              </a:rPr>
              <a:t>، والساحلية </a:t>
            </a:r>
            <a:r>
              <a:rPr lang="fr-FR" dirty="0">
                <a:latin typeface="Sakkal Majalla" panose="02000000000000000000" pitchFamily="2" charset="-78"/>
                <a:ea typeface="Calibri" panose="020F0502020204030204" pitchFamily="34" charset="0"/>
                <a:cs typeface="Arial" panose="020B0604020202020204" pitchFamily="34" charset="0"/>
              </a:rPr>
              <a:t>SDATPW</a:t>
            </a:r>
            <a:r>
              <a:rPr lang="ar-SA" dirty="0">
                <a:latin typeface="Calibri" panose="020F0502020204030204" pitchFamily="34" charset="0"/>
                <a:ea typeface="Calibri" panose="020F0502020204030204" pitchFamily="34" charset="0"/>
                <a:cs typeface="Sakkal Majalla" panose="02000000000000000000" pitchFamily="2" charset="-78"/>
              </a:rPr>
              <a:t>؛</a:t>
            </a:r>
            <a:endParaRPr lang="fr-FR" sz="1400" dirty="0">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defRPr/>
            </a:pPr>
            <a:r>
              <a:rPr lang="ar-SA" dirty="0">
                <a:latin typeface="Calibri" panose="020F0502020204030204" pitchFamily="34" charset="0"/>
                <a:ea typeface="Calibri" panose="020F0502020204030204" pitchFamily="34" charset="0"/>
                <a:cs typeface="Sakkal Majalla" panose="02000000000000000000" pitchFamily="2" charset="-78"/>
              </a:rPr>
              <a:t>إعداد مخطط تسويقي (</a:t>
            </a:r>
            <a:r>
              <a:rPr lang="fr-FR" dirty="0">
                <a:latin typeface="Sakkal Majalla" panose="02000000000000000000" pitchFamily="2" charset="-78"/>
                <a:ea typeface="Calibri" panose="020F0502020204030204" pitchFamily="34" charset="0"/>
                <a:cs typeface="Arial" panose="020B0604020202020204" pitchFamily="34" charset="0"/>
              </a:rPr>
              <a:t>Plan de Marketing</a:t>
            </a:r>
            <a:r>
              <a:rPr lang="ar-SA" dirty="0">
                <a:latin typeface="Calibri" panose="020F0502020204030204" pitchFamily="34" charset="0"/>
                <a:ea typeface="Calibri" panose="020F0502020204030204" pitchFamily="34" charset="0"/>
                <a:cs typeface="Sakkal Majalla" panose="02000000000000000000" pitchFamily="2" charset="-78"/>
              </a:rPr>
              <a:t> للمنتج السياحي المتنوع بمستغانم، وتحديد مخطط عمل لتنفيذ هذه الاستراتيجيات .</a:t>
            </a:r>
            <a:endParaRPr lang="fr-FR" sz="1400" dirty="0">
              <a:latin typeface="Calibri" panose="020F0502020204030204" pitchFamily="34" charset="0"/>
              <a:ea typeface="Calibri" panose="020F0502020204030204" pitchFamily="34" charset="0"/>
              <a:cs typeface="Arial" panose="020B0604020202020204" pitchFamily="34" charset="0"/>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9F98F9F0-917A-7C13-46C6-2B3BE5E2FA95}"/>
              </a:ext>
            </a:extLst>
          </p:cNvPr>
          <p:cNvSpPr>
            <a:spLocks noChangeArrowheads="1"/>
          </p:cNvSpPr>
          <p:nvPr/>
        </p:nvSpPr>
        <p:spPr bwMode="auto">
          <a:xfrm>
            <a:off x="0" y="142875"/>
            <a:ext cx="8143875" cy="461963"/>
          </a:xfrm>
          <a:prstGeom prst="rect">
            <a:avLst/>
          </a:prstGeom>
          <a:solidFill>
            <a:schemeClr val="accent1">
              <a:lumMod val="20000"/>
              <a:lumOff val="80000"/>
            </a:schemeClr>
          </a:solidFill>
          <a:ln w="9525">
            <a:noFill/>
            <a:miter lim="800000"/>
            <a:headEnd/>
            <a:tailEnd/>
          </a:ln>
          <a:effectLst/>
        </p:spPr>
        <p:txBody>
          <a:bodyPr anchor="ctr">
            <a:spAutoFit/>
          </a:bodyPr>
          <a:lstStyle/>
          <a:p>
            <a:pPr indent="358775" algn="ctr" rtl="1" eaLnBrk="1" hangingPunct="1">
              <a:defRPr/>
            </a:pPr>
            <a:r>
              <a:rPr lang="ar-DZ" sz="2400" b="1" dirty="0">
                <a:effectLst>
                  <a:outerShdw blurRad="38100" dist="38100" dir="2700000" algn="tl">
                    <a:srgbClr val="000000">
                      <a:alpha val="43137"/>
                    </a:srgbClr>
                  </a:outerShdw>
                </a:effectLst>
                <a:latin typeface="Traditional Arabic" pitchFamily="18" charset="-78"/>
                <a:ea typeface="+mn-ea"/>
                <a:cs typeface="Traditional Arabic" pitchFamily="18" charset="-78"/>
              </a:rPr>
              <a:t>التوصيات</a:t>
            </a:r>
            <a:endParaRPr lang="fr-FR" sz="2400" b="1" dirty="0">
              <a:effectLst>
                <a:outerShdw blurRad="38100" dist="38100" dir="2700000" algn="tl">
                  <a:srgbClr val="000000">
                    <a:alpha val="43137"/>
                  </a:srgbClr>
                </a:outerShdw>
              </a:effectLst>
              <a:latin typeface="Traditional Arabic" pitchFamily="18" charset="-78"/>
              <a:ea typeface="+mn-ea"/>
              <a:cs typeface="Traditional Arabic" pitchFamily="18" charset="-78"/>
            </a:endParaRPr>
          </a:p>
        </p:txBody>
      </p:sp>
      <p:sp>
        <p:nvSpPr>
          <p:cNvPr id="2" name="Rectangle 1">
            <a:extLst>
              <a:ext uri="{FF2B5EF4-FFF2-40B4-BE49-F238E27FC236}">
                <a16:creationId xmlns:a16="http://schemas.microsoft.com/office/drawing/2014/main" id="{A6CA1633-4E21-E111-7979-700C17EFE926}"/>
              </a:ext>
            </a:extLst>
          </p:cNvPr>
          <p:cNvSpPr/>
          <p:nvPr/>
        </p:nvSpPr>
        <p:spPr>
          <a:xfrm>
            <a:off x="107950" y="604838"/>
            <a:ext cx="8135938" cy="4075112"/>
          </a:xfrm>
          <a:prstGeom prst="rect">
            <a:avLst/>
          </a:prstGeom>
          <a:solidFill>
            <a:schemeClr val="tx2">
              <a:lumMod val="20000"/>
              <a:lumOff val="80000"/>
            </a:schemeClr>
          </a:solidFill>
        </p:spPr>
        <p:txBody>
          <a:bodyPr>
            <a:spAutoFit/>
          </a:bodyPr>
          <a:lstStyle/>
          <a:p>
            <a:pPr algn="r" rtl="1">
              <a:lnSpc>
                <a:spcPct val="107000"/>
              </a:lnSpc>
              <a:spcAft>
                <a:spcPts val="800"/>
              </a:spcAft>
              <a:defRPr/>
            </a:pPr>
            <a:r>
              <a:rPr lang="ar-SA" sz="1600" b="1" dirty="0">
                <a:solidFill>
                  <a:prstClr val="black"/>
                </a:solidFill>
                <a:latin typeface="Calibri" panose="020F0502020204030204" pitchFamily="34" charset="0"/>
                <a:ea typeface="Calibri" panose="020F0502020204030204" pitchFamily="34" charset="0"/>
                <a:cs typeface="Sakkal Majalla" panose="02000000000000000000" pitchFamily="2" charset="-78"/>
              </a:rPr>
              <a:t>ولقد حاولنا وضع بعض التوصيات :</a:t>
            </a:r>
            <a:endParaRPr lang="fr-FR" sz="1200" b="1" dirty="0">
              <a:solidFill>
                <a:prstClr val="black"/>
              </a:solidFill>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defRPr/>
            </a:pPr>
            <a:r>
              <a:rPr lang="ar-SA" sz="1600" dirty="0">
                <a:solidFill>
                  <a:prstClr val="black"/>
                </a:solidFill>
                <a:latin typeface="Calibri" panose="020F0502020204030204" pitchFamily="34" charset="0"/>
                <a:ea typeface="Calibri" panose="020F0502020204030204" pitchFamily="34" charset="0"/>
                <a:cs typeface="Sakkal Majalla" panose="02000000000000000000" pitchFamily="2" charset="-78"/>
              </a:rPr>
              <a:t>- تسهيل إجراءات منح التأشيرة للدخول للجزائر </a:t>
            </a:r>
            <a:r>
              <a:rPr lang="ar-SA" sz="1600" dirty="0" err="1">
                <a:solidFill>
                  <a:prstClr val="black"/>
                </a:solidFill>
                <a:latin typeface="Calibri" panose="020F0502020204030204" pitchFamily="34" charset="0"/>
                <a:ea typeface="Calibri" panose="020F0502020204030204" pitchFamily="34" charset="0"/>
                <a:cs typeface="Sakkal Majalla" panose="02000000000000000000" pitchFamily="2" charset="-78"/>
              </a:rPr>
              <a:t>بالتسيق</a:t>
            </a:r>
            <a:r>
              <a:rPr lang="ar-SA" sz="1600" dirty="0">
                <a:solidFill>
                  <a:prstClr val="black"/>
                </a:solidFill>
                <a:latin typeface="Calibri" panose="020F0502020204030204" pitchFamily="34" charset="0"/>
                <a:ea typeface="Calibri" panose="020F0502020204030204" pitchFamily="34" charset="0"/>
                <a:cs typeface="Sakkal Majalla" panose="02000000000000000000" pitchFamily="2" charset="-78"/>
              </a:rPr>
              <a:t> مع وزارة الخارجية، وتوفير مكاتب الصرف، واستخدام التكنولوجيات الحديثة؛</a:t>
            </a:r>
            <a:endParaRPr lang="fr-FR" sz="1200" dirty="0">
              <a:solidFill>
                <a:prstClr val="black"/>
              </a:solidFill>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defRPr/>
            </a:pPr>
            <a:r>
              <a:rPr lang="ar-SA" sz="1600" dirty="0">
                <a:solidFill>
                  <a:prstClr val="black"/>
                </a:solidFill>
                <a:latin typeface="Calibri" panose="020F0502020204030204" pitchFamily="34" charset="0"/>
                <a:ea typeface="Calibri" panose="020F0502020204030204" pitchFamily="34" charset="0"/>
                <a:cs typeface="Sakkal Majalla" panose="02000000000000000000" pitchFamily="2" charset="-78"/>
              </a:rPr>
              <a:t>- تحسين الخدمات السياحية على مستوى المؤسسات السياحية، وتشجيع مالكيها على الانضمام إلى</a:t>
            </a:r>
            <a:r>
              <a:rPr lang="ar-DZ" sz="1600" dirty="0">
                <a:solidFill>
                  <a:prstClr val="black"/>
                </a:solidFill>
                <a:latin typeface="Calibri" panose="020F0502020204030204" pitchFamily="34" charset="0"/>
                <a:ea typeface="Calibri" panose="020F0502020204030204" pitchFamily="34" charset="0"/>
                <a:cs typeface="Sakkal Majalla" panose="02000000000000000000" pitchFamily="2" charset="-78"/>
              </a:rPr>
              <a:t> </a:t>
            </a:r>
            <a:r>
              <a:rPr lang="ar-SA" sz="1600" dirty="0">
                <a:solidFill>
                  <a:prstClr val="black"/>
                </a:solidFill>
                <a:latin typeface="Calibri" panose="020F0502020204030204" pitchFamily="34" charset="0"/>
                <a:ea typeface="Calibri" panose="020F0502020204030204" pitchFamily="34" charset="0"/>
                <a:cs typeface="Sakkal Majalla" panose="02000000000000000000" pitchFamily="2" charset="-78"/>
              </a:rPr>
              <a:t>مخطط جودة السياحة الجزائري؛</a:t>
            </a:r>
            <a:endParaRPr lang="fr-FR" sz="1200" dirty="0">
              <a:solidFill>
                <a:prstClr val="black"/>
              </a:solidFill>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defRPr/>
            </a:pPr>
            <a:r>
              <a:rPr lang="ar-SA" sz="1600" dirty="0">
                <a:solidFill>
                  <a:prstClr val="black"/>
                </a:solidFill>
                <a:latin typeface="Calibri" panose="020F0502020204030204" pitchFamily="34" charset="0"/>
                <a:ea typeface="Calibri" panose="020F0502020204030204" pitchFamily="34" charset="0"/>
                <a:cs typeface="Sakkal Majalla" panose="02000000000000000000" pitchFamily="2" charset="-78"/>
              </a:rPr>
              <a:t>- تخصيص أسعار مناسبة للطلبة الجامعيين والمتمدرسين </a:t>
            </a:r>
            <a:r>
              <a:rPr lang="ar-SA" sz="1600" dirty="0" err="1">
                <a:solidFill>
                  <a:prstClr val="black"/>
                </a:solidFill>
                <a:latin typeface="Calibri" panose="020F0502020204030204" pitchFamily="34" charset="0"/>
                <a:ea typeface="Calibri" panose="020F0502020204030204" pitchFamily="34" charset="0"/>
                <a:cs typeface="Sakkal Majalla" panose="02000000000000000000" pitchFamily="2" charset="-78"/>
              </a:rPr>
              <a:t>ومهنيي</a:t>
            </a:r>
            <a:r>
              <a:rPr lang="ar-SA" sz="1600" dirty="0">
                <a:solidFill>
                  <a:prstClr val="black"/>
                </a:solidFill>
                <a:latin typeface="Calibri" panose="020F0502020204030204" pitchFamily="34" charset="0"/>
                <a:ea typeface="Calibri" panose="020F0502020204030204" pitchFamily="34" charset="0"/>
                <a:cs typeface="Sakkal Majalla" panose="02000000000000000000" pitchFamily="2" charset="-78"/>
              </a:rPr>
              <a:t> السياحة بقرار سياسي وإنشاء</a:t>
            </a:r>
            <a:r>
              <a:rPr lang="ar-DZ" sz="1600" dirty="0">
                <a:solidFill>
                  <a:prstClr val="black"/>
                </a:solidFill>
                <a:latin typeface="Calibri" panose="020F0502020204030204" pitchFamily="34" charset="0"/>
                <a:ea typeface="Calibri" panose="020F0502020204030204" pitchFamily="34" charset="0"/>
                <a:cs typeface="Sakkal Majalla" panose="02000000000000000000" pitchFamily="2" charset="-78"/>
              </a:rPr>
              <a:t> </a:t>
            </a:r>
            <a:r>
              <a:rPr lang="ar-SA" sz="1600" dirty="0">
                <a:solidFill>
                  <a:prstClr val="black"/>
                </a:solidFill>
                <a:latin typeface="Calibri" panose="020F0502020204030204" pitchFamily="34" charset="0"/>
                <a:ea typeface="Calibri" panose="020F0502020204030204" pitchFamily="34" charset="0"/>
                <a:cs typeface="Sakkal Majalla" panose="02000000000000000000" pitchFamily="2" charset="-78"/>
              </a:rPr>
              <a:t>منتجعات ومرافق سياحية تلبي حاجيات السواح وقدرتهم الشرائية؛</a:t>
            </a:r>
            <a:endParaRPr lang="fr-FR" sz="1200" dirty="0">
              <a:solidFill>
                <a:prstClr val="black"/>
              </a:solidFill>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defRPr/>
            </a:pPr>
            <a:r>
              <a:rPr lang="ar-SA" sz="1600" dirty="0">
                <a:solidFill>
                  <a:prstClr val="black"/>
                </a:solidFill>
                <a:latin typeface="Calibri" panose="020F0502020204030204" pitchFamily="34" charset="0"/>
                <a:ea typeface="Calibri" panose="020F0502020204030204" pitchFamily="34" charset="0"/>
                <a:cs typeface="Sakkal Majalla" panose="02000000000000000000" pitchFamily="2" charset="-78"/>
              </a:rPr>
              <a:t>- توفير الأمن بالمناطق السياحية وتفعيل دور الشرطة السياحية؛</a:t>
            </a:r>
            <a:endParaRPr lang="fr-FR" sz="1200" dirty="0">
              <a:solidFill>
                <a:prstClr val="black"/>
              </a:solidFill>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defRPr/>
            </a:pPr>
            <a:r>
              <a:rPr lang="ar-SA" sz="1600" dirty="0">
                <a:solidFill>
                  <a:prstClr val="black"/>
                </a:solidFill>
                <a:latin typeface="Calibri" panose="020F0502020204030204" pitchFamily="34" charset="0"/>
                <a:ea typeface="Calibri" panose="020F0502020204030204" pitchFamily="34" charset="0"/>
                <a:cs typeface="Sakkal Majalla" panose="02000000000000000000" pitchFamily="2" charset="-78"/>
              </a:rPr>
              <a:t>- تشكيل لجنة مشتركة بين الفاعلين في المجال السياحي، للوقوف على الانحرافات والاختلالات وتصحيحها، بغية تحسين الأداء وتقديم خدمات ترضي السياح والزوار؛</a:t>
            </a:r>
            <a:endParaRPr lang="fr-FR" sz="1200" dirty="0">
              <a:solidFill>
                <a:prstClr val="black"/>
              </a:solidFill>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defRPr/>
            </a:pPr>
            <a:r>
              <a:rPr lang="ar-SA" sz="1600" dirty="0">
                <a:solidFill>
                  <a:prstClr val="black"/>
                </a:solidFill>
                <a:latin typeface="Calibri" panose="020F0502020204030204" pitchFamily="34" charset="0"/>
                <a:ea typeface="Calibri" panose="020F0502020204030204" pitchFamily="34" charset="0"/>
                <a:cs typeface="Sakkal Majalla" panose="02000000000000000000" pitchFamily="2" charset="-78"/>
              </a:rPr>
              <a:t>- تفعيل وتسهيل إجراءات إقامة هياكل إيواء بالمناطق الساحلية والأثرية والتاريخية والطبيعية (من طرف الساكنة)، مع إشراكهم وتقديمهم مساعدات تقنية ومالية ومنحهم امتيازات وتوجيهات وتوفير النقل العمومي، لغرض استقبال الزوار أو الوافدين وجذب السياح؛</a:t>
            </a:r>
            <a:endParaRPr lang="fr-FR" sz="1200" dirty="0">
              <a:solidFill>
                <a:prstClr val="black"/>
              </a:solidFill>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defRPr/>
            </a:pPr>
            <a:r>
              <a:rPr lang="ar-SA" sz="1600" dirty="0">
                <a:solidFill>
                  <a:prstClr val="black"/>
                </a:solidFill>
                <a:latin typeface="Calibri" panose="020F0502020204030204" pitchFamily="34" charset="0"/>
                <a:ea typeface="Calibri" panose="020F0502020204030204" pitchFamily="34" charset="0"/>
                <a:cs typeface="Sakkal Majalla" panose="02000000000000000000" pitchFamily="2" charset="-78"/>
              </a:rPr>
              <a:t>- وضع برامج التكوين للعاملين في المجال السياحي لتطوير وترقية المهارات والخبرات؛ - تشجيع وكالات السياحية والأسفار والمؤسسات الفندقية المتواجدة عبر الولاية على إقامة مهرجانات سياحية وثقافية، وتوسيع الاعلان والترويج.</a:t>
            </a:r>
            <a:endParaRPr lang="fr-FR" sz="1200" dirty="0">
              <a:solidFill>
                <a:prstClr val="black"/>
              </a:solidFill>
              <a:latin typeface="Calibri" panose="020F0502020204030204" pitchFamily="34" charset="0"/>
              <a:ea typeface="Calibri" panose="020F0502020204030204" pitchFamily="34" charset="0"/>
              <a:cs typeface="Arial" panose="020B0604020202020204" pitchFamily="34" charset="0"/>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re 1">
            <a:extLst>
              <a:ext uri="{FF2B5EF4-FFF2-40B4-BE49-F238E27FC236}">
                <a16:creationId xmlns:a16="http://schemas.microsoft.com/office/drawing/2014/main" id="{0A421B9C-9412-E670-DB60-325C283254A5}"/>
              </a:ext>
            </a:extLst>
          </p:cNvPr>
          <p:cNvSpPr txBox="1">
            <a:spLocks/>
          </p:cNvSpPr>
          <p:nvPr/>
        </p:nvSpPr>
        <p:spPr>
          <a:xfrm>
            <a:off x="0" y="2000246"/>
            <a:ext cx="9144000" cy="680347"/>
          </a:xfrm>
          <a:prstGeom prst="rect">
            <a:avLst/>
          </a:prstGeom>
          <a:solidFill>
            <a:schemeClr val="accent1">
              <a:lumMod val="20000"/>
              <a:lumOff val="80000"/>
            </a:schemeClr>
          </a:solidFill>
        </p:spPr>
        <p:txBody>
          <a:bodyPr anchor="b" anchorCtr="1"/>
          <a:lstStyle/>
          <a:p>
            <a:pPr algn="ctr" rtl="1" eaLnBrk="1" fontAlgn="auto" latinLnBrk="1" hangingPunct="1">
              <a:spcBef>
                <a:spcPts val="0"/>
              </a:spcBef>
              <a:spcAft>
                <a:spcPts val="0"/>
              </a:spcAft>
              <a:defRPr/>
            </a:pPr>
            <a:r>
              <a:rPr lang="ar-DZ" sz="3600" b="1" dirty="0">
                <a:ln w="10541" cmpd="sng">
                  <a:solidFill>
                    <a:schemeClr val="accent1">
                      <a:shade val="88000"/>
                      <a:satMod val="110000"/>
                    </a:schemeClr>
                  </a:solidFill>
                  <a:prstDash val="solid"/>
                </a:ln>
                <a:solidFill>
                  <a:srgbClr val="002060"/>
                </a:solidFill>
                <a:latin typeface="Traditional Arabic" pitchFamily="18" charset="-78"/>
                <a:ea typeface="+mn-ea"/>
                <a:cs typeface="Traditional Arabic" pitchFamily="18" charset="-78"/>
              </a:rPr>
              <a:t>شكراً على كرم الإصغاء</a:t>
            </a:r>
          </a:p>
        </p:txBody>
      </p:sp>
    </p:spTree>
  </p:cSld>
  <p:clrMapOvr>
    <a:masterClrMapping/>
  </p:clrMapOvr>
  <p:transition>
    <p:cover dir="ld"/>
  </p:transition>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맑은 고딕"/>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맑은 고딕"/>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明朝"/>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docProps/app.xml><?xml version="1.0" encoding="utf-8"?>
<Properties xmlns="http://schemas.openxmlformats.org/officeDocument/2006/extended-properties" xmlns:vt="http://schemas.openxmlformats.org/officeDocument/2006/docPropsVTypes">
  <Template>ppt bennacer 09-02-2023final</Template>
  <TotalTime>398</TotalTime>
  <Words>2334</Words>
  <Application>Microsoft Office PowerPoint</Application>
  <PresentationFormat>Affichage à l'écran (16:9)</PresentationFormat>
  <Paragraphs>213</Paragraphs>
  <Slides>28</Slides>
  <Notes>1</Notes>
  <HiddenSlides>0</HiddenSlides>
  <MMClips>0</MMClips>
  <ScaleCrop>false</ScaleCrop>
  <HeadingPairs>
    <vt:vector size="4" baseType="variant">
      <vt:variant>
        <vt:lpstr>Thème</vt:lpstr>
      </vt:variant>
      <vt:variant>
        <vt:i4>2</vt:i4>
      </vt:variant>
      <vt:variant>
        <vt:lpstr>Titres des diapositives</vt:lpstr>
      </vt:variant>
      <vt:variant>
        <vt:i4>28</vt:i4>
      </vt:variant>
    </vt:vector>
  </HeadingPairs>
  <TitlesOfParts>
    <vt:vector size="30" baseType="lpstr">
      <vt:lpstr>Thème Office</vt:lpstr>
      <vt:lpstr>Custom Design</vt:lpstr>
      <vt:lpstr>Présentation PowerPoint</vt:lpstr>
      <vt:lpstr>كلية العلـــــوم الاقتصادية والتجارية وعلوم التسييـــر مذكرة تخرج مقدمة ضمن متطلبات نيل شهادة ماستر أكاديمي الشعبة: العلوم التجارية      التخصص: تسويق الخدمات</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مختلف أنماط السياحة بولاية مستغانم</vt:lpstr>
      <vt:lpstr>مناطق التوسع السياحي بولاية مستغانم</vt:lpstr>
      <vt:lpstr>طاقة استيعاب المؤسسات السياحية الفندقية بمستغانم</vt:lpstr>
      <vt:lpstr>طاقة استيعاب المخيمات بولاية مستغانم</vt:lpstr>
      <vt:lpstr> الوكالات السياحية والصناعة التقليدية والحرف</vt:lpstr>
      <vt:lpstr>إستراتيجية صناعة التنمية السياحية في مستغانم</vt:lpstr>
      <vt:lpstr>الاستراتيجيات التسويقية للوجهة السياحية مستغانم</vt:lpstr>
      <vt:lpstr>مخطط عمل تنفيذ الاستراتيجيات الترقية السياحية بمستغانم</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otmane</dc:creator>
  <cp:lastModifiedBy>213773787470</cp:lastModifiedBy>
  <cp:revision>64</cp:revision>
  <dcterms:created xsi:type="dcterms:W3CDTF">2023-06-03T12:34:07Z</dcterms:created>
  <dcterms:modified xsi:type="dcterms:W3CDTF">2023-06-24T01:07:08Z</dcterms:modified>
</cp:coreProperties>
</file>