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3"/>
  </p:notesMasterIdLst>
  <p:handoutMasterIdLst>
    <p:handoutMasterId r:id="rId4"/>
  </p:handoutMasterIdLst>
  <p:sldIdLst>
    <p:sldId id="256" r:id="rId2"/>
  </p:sldIdLst>
  <p:sldSz cx="28800425" cy="35999738"/>
  <p:notesSz cx="35180588" cy="31576963"/>
  <p:defaultTextStyle>
    <a:defPPr>
      <a:defRPr lang="fr-FR"/>
    </a:defPPr>
    <a:lvl1pPr algn="l" rtl="0" eaLnBrk="0" fontAlgn="base" hangingPunct="0">
      <a:spcBef>
        <a:spcPct val="0"/>
      </a:spcBef>
      <a:spcAft>
        <a:spcPct val="0"/>
      </a:spcAft>
      <a:defRPr sz="1300" kern="1200">
        <a:solidFill>
          <a:schemeClr val="tx1"/>
        </a:solidFill>
        <a:latin typeface="Arial" panose="020B0604020202020204" pitchFamily="34" charset="0"/>
        <a:ea typeface="+mn-ea"/>
        <a:cs typeface="+mn-cs"/>
      </a:defRPr>
    </a:lvl1pPr>
    <a:lvl2pPr marL="404813" indent="52388" algn="l" rtl="0" eaLnBrk="0" fontAlgn="base" hangingPunct="0">
      <a:spcBef>
        <a:spcPct val="0"/>
      </a:spcBef>
      <a:spcAft>
        <a:spcPct val="0"/>
      </a:spcAft>
      <a:defRPr sz="1300" kern="1200">
        <a:solidFill>
          <a:schemeClr val="tx1"/>
        </a:solidFill>
        <a:latin typeface="Arial" panose="020B0604020202020204" pitchFamily="34" charset="0"/>
        <a:ea typeface="+mn-ea"/>
        <a:cs typeface="+mn-cs"/>
      </a:defRPr>
    </a:lvl2pPr>
    <a:lvl3pPr marL="811213" indent="103188" algn="l" rtl="0" eaLnBrk="0" fontAlgn="base" hangingPunct="0">
      <a:spcBef>
        <a:spcPct val="0"/>
      </a:spcBef>
      <a:spcAft>
        <a:spcPct val="0"/>
      </a:spcAft>
      <a:defRPr sz="1300" kern="1200">
        <a:solidFill>
          <a:schemeClr val="tx1"/>
        </a:solidFill>
        <a:latin typeface="Arial" panose="020B0604020202020204" pitchFamily="34" charset="0"/>
        <a:ea typeface="+mn-ea"/>
        <a:cs typeface="+mn-cs"/>
      </a:defRPr>
    </a:lvl3pPr>
    <a:lvl4pPr marL="1216025" indent="155575" algn="l" rtl="0" eaLnBrk="0" fontAlgn="base" hangingPunct="0">
      <a:spcBef>
        <a:spcPct val="0"/>
      </a:spcBef>
      <a:spcAft>
        <a:spcPct val="0"/>
      </a:spcAft>
      <a:defRPr sz="1300" kern="1200">
        <a:solidFill>
          <a:schemeClr val="tx1"/>
        </a:solidFill>
        <a:latin typeface="Arial" panose="020B0604020202020204" pitchFamily="34" charset="0"/>
        <a:ea typeface="+mn-ea"/>
        <a:cs typeface="+mn-cs"/>
      </a:defRPr>
    </a:lvl4pPr>
    <a:lvl5pPr marL="1622425" indent="206375" algn="l" rtl="0" eaLnBrk="0" fontAlgn="base" hangingPunct="0">
      <a:spcBef>
        <a:spcPct val="0"/>
      </a:spcBef>
      <a:spcAft>
        <a:spcPct val="0"/>
      </a:spcAft>
      <a:defRPr sz="1300" kern="1200">
        <a:solidFill>
          <a:schemeClr val="tx1"/>
        </a:solidFill>
        <a:latin typeface="Arial" panose="020B0604020202020204" pitchFamily="34" charset="0"/>
        <a:ea typeface="+mn-ea"/>
        <a:cs typeface="+mn-cs"/>
      </a:defRPr>
    </a:lvl5pPr>
    <a:lvl6pPr marL="2286000" algn="l" defTabSz="914400" rtl="0" eaLnBrk="1" latinLnBrk="0" hangingPunct="1">
      <a:defRPr sz="1300" kern="1200">
        <a:solidFill>
          <a:schemeClr val="tx1"/>
        </a:solidFill>
        <a:latin typeface="Arial" panose="020B0604020202020204" pitchFamily="34" charset="0"/>
        <a:ea typeface="+mn-ea"/>
        <a:cs typeface="+mn-cs"/>
      </a:defRPr>
    </a:lvl6pPr>
    <a:lvl7pPr marL="2743200" algn="l" defTabSz="914400" rtl="0" eaLnBrk="1" latinLnBrk="0" hangingPunct="1">
      <a:defRPr sz="1300" kern="1200">
        <a:solidFill>
          <a:schemeClr val="tx1"/>
        </a:solidFill>
        <a:latin typeface="Arial" panose="020B0604020202020204" pitchFamily="34" charset="0"/>
        <a:ea typeface="+mn-ea"/>
        <a:cs typeface="+mn-cs"/>
      </a:defRPr>
    </a:lvl7pPr>
    <a:lvl8pPr marL="3200400" algn="l" defTabSz="914400" rtl="0" eaLnBrk="1" latinLnBrk="0" hangingPunct="1">
      <a:defRPr sz="1300" kern="1200">
        <a:solidFill>
          <a:schemeClr val="tx1"/>
        </a:solidFill>
        <a:latin typeface="Arial" panose="020B0604020202020204" pitchFamily="34" charset="0"/>
        <a:ea typeface="+mn-ea"/>
        <a:cs typeface="+mn-cs"/>
      </a:defRPr>
    </a:lvl8pPr>
    <a:lvl9pPr marL="3657600" algn="l" defTabSz="914400" rtl="0" eaLnBrk="1" latinLnBrk="0" hangingPunct="1">
      <a:defRPr sz="13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1339">
          <p15:clr>
            <a:srgbClr val="A4A3A4"/>
          </p15:clr>
        </p15:guide>
        <p15:guide id="2" pos="907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800000"/>
    <a:srgbClr val="00CC00"/>
    <a:srgbClr val="CC0099"/>
    <a:srgbClr val="0000CC"/>
    <a:srgbClr val="FF0000"/>
    <a:srgbClr val="008000"/>
    <a:srgbClr val="990000"/>
    <a:srgbClr val="9900CC"/>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929F9F4-4A8F-4326-A1B4-22849713DDAB}" styleName="Style foncé 1 - Accentuation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27F97BB-C833-4FB7-BDE5-3F7075034690}" styleName="Style à thème 2 - Accentuation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89043" autoAdjust="0"/>
  </p:normalViewPr>
  <p:slideViewPr>
    <p:cSldViewPr>
      <p:cViewPr>
        <p:scale>
          <a:sx n="33" d="100"/>
          <a:sy n="33" d="100"/>
        </p:scale>
        <p:origin x="34" y="-442"/>
      </p:cViewPr>
      <p:guideLst>
        <p:guide orient="horz" pos="11339"/>
        <p:guide pos="90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Nabila\Desktop\tous%20mes%20fichiers\r&#233;daccccccccccctio%20memorry%202017\Classeur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Nabila\Desktop\tous%20mes%20fichiers\r&#233;daccccccccccctio%20memorry%202017\Classeur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598314294666398"/>
          <c:y val="5.1271368708320109E-2"/>
          <c:w val="0.72888670921707821"/>
          <c:h val="0.61493309860158041"/>
        </c:manualLayout>
      </c:layout>
      <c:scatterChart>
        <c:scatterStyle val="lineMarker"/>
        <c:varyColors val="0"/>
        <c:ser>
          <c:idx val="0"/>
          <c:order val="0"/>
          <c:tx>
            <c:strRef>
              <c:f>Feuil5!$C$3</c:f>
              <c:strCache>
                <c:ptCount val="1"/>
                <c:pt idx="0">
                  <c:v>Absorbance à 430 nm</c:v>
                </c:pt>
              </c:strCache>
            </c:strRef>
          </c:tx>
          <c:spPr>
            <a:ln w="28575">
              <a:noFill/>
            </a:ln>
          </c:spPr>
          <c:trendline>
            <c:trendlineType val="linear"/>
            <c:dispRSqr val="0"/>
            <c:dispEq val="1"/>
            <c:trendlineLbl>
              <c:layout>
                <c:manualLayout>
                  <c:x val="-0.15642045850463543"/>
                  <c:y val="-8.8920703093931727E-3"/>
                </c:manualLayout>
              </c:layout>
              <c:numFmt formatCode="General" sourceLinked="0"/>
              <c:txPr>
                <a:bodyPr/>
                <a:lstStyle/>
                <a:p>
                  <a:pPr>
                    <a:defRPr lang="gsw-FR"/>
                  </a:pPr>
                  <a:endParaRPr lang="fr-FR"/>
                </a:p>
              </c:txPr>
            </c:trendlineLbl>
          </c:trendline>
          <c:trendline>
            <c:trendlineType val="linear"/>
            <c:dispRSqr val="1"/>
            <c:dispEq val="0"/>
            <c:trendlineLbl>
              <c:layout>
                <c:manualLayout>
                  <c:x val="-0.18631965362150774"/>
                  <c:y val="0.12385197940969521"/>
                </c:manualLayout>
              </c:layout>
              <c:tx>
                <c:rich>
                  <a:bodyPr/>
                  <a:lstStyle/>
                  <a:p>
                    <a:pPr>
                      <a:defRPr lang="gsw-FR"/>
                    </a:pPr>
                    <a:r>
                      <a:rPr lang="en-US"/>
                      <a:t>R² = 0,9994</a:t>
                    </a:r>
                  </a:p>
                </c:rich>
              </c:tx>
              <c:numFmt formatCode="General" sourceLinked="0"/>
            </c:trendlineLbl>
          </c:trendline>
          <c:xVal>
            <c:numRef>
              <c:f>Feuil5!$D$2:$H$2</c:f>
              <c:numCache>
                <c:formatCode>General</c:formatCode>
                <c:ptCount val="5"/>
                <c:pt idx="0">
                  <c:v>0</c:v>
                </c:pt>
                <c:pt idx="1">
                  <c:v>10</c:v>
                </c:pt>
                <c:pt idx="2">
                  <c:v>20</c:v>
                </c:pt>
                <c:pt idx="3">
                  <c:v>30</c:v>
                </c:pt>
                <c:pt idx="4">
                  <c:v>40</c:v>
                </c:pt>
              </c:numCache>
            </c:numRef>
          </c:xVal>
          <c:yVal>
            <c:numRef>
              <c:f>Feuil5!$D$3:$H$3</c:f>
              <c:numCache>
                <c:formatCode>General</c:formatCode>
                <c:ptCount val="5"/>
                <c:pt idx="0">
                  <c:v>0</c:v>
                </c:pt>
                <c:pt idx="1">
                  <c:v>0.18000000000000024</c:v>
                </c:pt>
                <c:pt idx="2">
                  <c:v>0.39000000000000257</c:v>
                </c:pt>
                <c:pt idx="3">
                  <c:v>0.58000000000000029</c:v>
                </c:pt>
                <c:pt idx="4">
                  <c:v>0.79</c:v>
                </c:pt>
              </c:numCache>
            </c:numRef>
          </c:yVal>
          <c:smooth val="0"/>
          <c:extLst>
            <c:ext xmlns:c16="http://schemas.microsoft.com/office/drawing/2014/chart" uri="{C3380CC4-5D6E-409C-BE32-E72D297353CC}">
              <c16:uniqueId val="{00000002-D500-4552-928D-F0D626DCD795}"/>
            </c:ext>
          </c:extLst>
        </c:ser>
        <c:dLbls>
          <c:showLegendKey val="0"/>
          <c:showVal val="0"/>
          <c:showCatName val="0"/>
          <c:showSerName val="0"/>
          <c:showPercent val="0"/>
          <c:showBubbleSize val="0"/>
        </c:dLbls>
        <c:axId val="99449472"/>
        <c:axId val="99463936"/>
      </c:scatterChart>
      <c:valAx>
        <c:axId val="99449472"/>
        <c:scaling>
          <c:orientation val="minMax"/>
        </c:scaling>
        <c:delete val="0"/>
        <c:axPos val="b"/>
        <c:title>
          <c:tx>
            <c:rich>
              <a:bodyPr/>
              <a:lstStyle/>
              <a:p>
                <a:pPr>
                  <a:defRPr lang="gsw-FR"/>
                </a:pPr>
                <a:r>
                  <a:rPr lang="gsw-FR"/>
                  <a:t>[C] Quercétine (µg/ml)</a:t>
                </a:r>
              </a:p>
            </c:rich>
          </c:tx>
          <c:layout>
            <c:manualLayout>
              <c:xMode val="edge"/>
              <c:yMode val="edge"/>
              <c:x val="0.36895167078813962"/>
              <c:y val="0.71836070146795228"/>
            </c:manualLayout>
          </c:layout>
          <c:overlay val="0"/>
        </c:title>
        <c:numFmt formatCode="General" sourceLinked="1"/>
        <c:majorTickMark val="none"/>
        <c:minorTickMark val="none"/>
        <c:tickLblPos val="nextTo"/>
        <c:txPr>
          <a:bodyPr/>
          <a:lstStyle/>
          <a:p>
            <a:pPr>
              <a:defRPr lang="gsw-FR"/>
            </a:pPr>
            <a:endParaRPr lang="fr-FR"/>
          </a:p>
        </c:txPr>
        <c:crossAx val="99463936"/>
        <c:crosses val="autoZero"/>
        <c:crossBetween val="midCat"/>
      </c:valAx>
      <c:valAx>
        <c:axId val="99463936"/>
        <c:scaling>
          <c:orientation val="minMax"/>
        </c:scaling>
        <c:delete val="0"/>
        <c:axPos val="l"/>
        <c:title>
          <c:tx>
            <c:rich>
              <a:bodyPr/>
              <a:lstStyle/>
              <a:p>
                <a:pPr>
                  <a:defRPr lang="gsw-FR"/>
                </a:pPr>
                <a:r>
                  <a:rPr lang="gsw-FR" dirty="0"/>
                  <a:t>Absorbance à 430 nm</a:t>
                </a:r>
              </a:p>
            </c:rich>
          </c:tx>
          <c:layout>
            <c:manualLayout>
              <c:xMode val="edge"/>
              <c:yMode val="edge"/>
              <c:x val="0"/>
              <c:y val="6.7825797133651874E-2"/>
            </c:manualLayout>
          </c:layout>
          <c:overlay val="0"/>
        </c:title>
        <c:numFmt formatCode="General" sourceLinked="1"/>
        <c:majorTickMark val="none"/>
        <c:minorTickMark val="none"/>
        <c:tickLblPos val="nextTo"/>
        <c:txPr>
          <a:bodyPr/>
          <a:lstStyle/>
          <a:p>
            <a:pPr>
              <a:defRPr lang="gsw-FR"/>
            </a:pPr>
            <a:endParaRPr lang="fr-FR"/>
          </a:p>
        </c:txPr>
        <c:crossAx val="99449472"/>
        <c:crosses val="autoZero"/>
        <c:crossBetween val="midCat"/>
      </c:valAx>
    </c:plotArea>
    <c:plotVisOnly val="1"/>
    <c:dispBlanksAs val="gap"/>
    <c:showDLblsOverMax val="0"/>
  </c:chart>
  <c:txPr>
    <a:bodyPr/>
    <a:lstStyle/>
    <a:p>
      <a:pPr>
        <a:defRPr sz="2000"/>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496962703068835"/>
          <c:y val="6.7009996305320119E-2"/>
          <c:w val="0.7254946582996159"/>
          <c:h val="0.51529610405045401"/>
        </c:manualLayout>
      </c:layout>
      <c:scatterChart>
        <c:scatterStyle val="lineMarker"/>
        <c:varyColors val="0"/>
        <c:ser>
          <c:idx val="0"/>
          <c:order val="0"/>
          <c:tx>
            <c:strRef>
              <c:f>[Classeur1.xlsx]Feuil6!$B$7</c:f>
              <c:strCache>
                <c:ptCount val="1"/>
                <c:pt idx="0">
                  <c:v>Absorbance à 430 nm</c:v>
                </c:pt>
              </c:strCache>
            </c:strRef>
          </c:tx>
          <c:spPr>
            <a:ln w="28575">
              <a:noFill/>
            </a:ln>
          </c:spPr>
          <c:trendline>
            <c:trendlineType val="linear"/>
            <c:dispRSqr val="1"/>
            <c:dispEq val="1"/>
            <c:trendlineLbl>
              <c:layout>
                <c:manualLayout>
                  <c:x val="-0.16158158355205646"/>
                  <c:y val="-4.7462817147857434E-4"/>
                </c:manualLayout>
              </c:layout>
              <c:numFmt formatCode="General" sourceLinked="0"/>
              <c:txPr>
                <a:bodyPr/>
                <a:lstStyle/>
                <a:p>
                  <a:pPr>
                    <a:defRPr lang="gsw-FR"/>
                  </a:pPr>
                  <a:endParaRPr lang="fr-FR"/>
                </a:p>
              </c:txPr>
            </c:trendlineLbl>
          </c:trendline>
          <c:xVal>
            <c:numRef>
              <c:f>[Classeur1.xlsx]Feuil6!$C$6:$I$6</c:f>
              <c:numCache>
                <c:formatCode>General</c:formatCode>
                <c:ptCount val="7"/>
                <c:pt idx="0">
                  <c:v>0</c:v>
                </c:pt>
                <c:pt idx="1">
                  <c:v>20</c:v>
                </c:pt>
                <c:pt idx="2">
                  <c:v>40</c:v>
                </c:pt>
                <c:pt idx="3">
                  <c:v>60</c:v>
                </c:pt>
                <c:pt idx="4">
                  <c:v>80</c:v>
                </c:pt>
                <c:pt idx="5">
                  <c:v>100</c:v>
                </c:pt>
                <c:pt idx="6">
                  <c:v>120</c:v>
                </c:pt>
              </c:numCache>
            </c:numRef>
          </c:xVal>
          <c:yVal>
            <c:numRef>
              <c:f>[Classeur1.xlsx]Feuil6!$C$7:$I$7</c:f>
              <c:numCache>
                <c:formatCode>General</c:formatCode>
                <c:ptCount val="7"/>
                <c:pt idx="0">
                  <c:v>0</c:v>
                </c:pt>
                <c:pt idx="1">
                  <c:v>0.17</c:v>
                </c:pt>
                <c:pt idx="2">
                  <c:v>0.39000000000000268</c:v>
                </c:pt>
                <c:pt idx="3">
                  <c:v>0.49000000000000032</c:v>
                </c:pt>
                <c:pt idx="4">
                  <c:v>0.69000000000000283</c:v>
                </c:pt>
                <c:pt idx="5">
                  <c:v>0.9</c:v>
                </c:pt>
                <c:pt idx="6">
                  <c:v>1</c:v>
                </c:pt>
              </c:numCache>
            </c:numRef>
          </c:yVal>
          <c:smooth val="0"/>
          <c:extLst>
            <c:ext xmlns:c16="http://schemas.microsoft.com/office/drawing/2014/chart" uri="{C3380CC4-5D6E-409C-BE32-E72D297353CC}">
              <c16:uniqueId val="{00000001-8F51-4F83-AC42-5EFDBE196E4E}"/>
            </c:ext>
          </c:extLst>
        </c:ser>
        <c:dLbls>
          <c:showLegendKey val="0"/>
          <c:showVal val="0"/>
          <c:showCatName val="0"/>
          <c:showSerName val="0"/>
          <c:showPercent val="0"/>
          <c:showBubbleSize val="0"/>
        </c:dLbls>
        <c:axId val="100092928"/>
        <c:axId val="100107392"/>
      </c:scatterChart>
      <c:valAx>
        <c:axId val="100092928"/>
        <c:scaling>
          <c:orientation val="minMax"/>
        </c:scaling>
        <c:delete val="0"/>
        <c:axPos val="b"/>
        <c:title>
          <c:tx>
            <c:rich>
              <a:bodyPr/>
              <a:lstStyle/>
              <a:p>
                <a:pPr>
                  <a:defRPr lang="gsw-FR"/>
                </a:pPr>
                <a:r>
                  <a:rPr lang="gsw-FR"/>
                  <a:t>[C] Acide gallique (µg/ml)</a:t>
                </a:r>
              </a:p>
            </c:rich>
          </c:tx>
          <c:overlay val="0"/>
        </c:title>
        <c:numFmt formatCode="General" sourceLinked="1"/>
        <c:majorTickMark val="none"/>
        <c:minorTickMark val="none"/>
        <c:tickLblPos val="nextTo"/>
        <c:txPr>
          <a:bodyPr/>
          <a:lstStyle/>
          <a:p>
            <a:pPr>
              <a:defRPr lang="gsw-FR"/>
            </a:pPr>
            <a:endParaRPr lang="fr-FR"/>
          </a:p>
        </c:txPr>
        <c:crossAx val="100107392"/>
        <c:crosses val="autoZero"/>
        <c:crossBetween val="midCat"/>
      </c:valAx>
      <c:valAx>
        <c:axId val="100107392"/>
        <c:scaling>
          <c:orientation val="minMax"/>
        </c:scaling>
        <c:delete val="0"/>
        <c:axPos val="l"/>
        <c:title>
          <c:tx>
            <c:rich>
              <a:bodyPr/>
              <a:lstStyle/>
              <a:p>
                <a:pPr>
                  <a:defRPr lang="gsw-FR"/>
                </a:pPr>
                <a:r>
                  <a:rPr lang="gsw-FR"/>
                  <a:t>Absorbance à  765 nm</a:t>
                </a:r>
              </a:p>
            </c:rich>
          </c:tx>
          <c:layout>
            <c:manualLayout>
              <c:xMode val="edge"/>
              <c:yMode val="edge"/>
              <c:x val="6.7408280800341253E-2"/>
              <c:y val="7.406482613043E-2"/>
            </c:manualLayout>
          </c:layout>
          <c:overlay val="0"/>
        </c:title>
        <c:numFmt formatCode="General" sourceLinked="1"/>
        <c:majorTickMark val="none"/>
        <c:minorTickMark val="none"/>
        <c:tickLblPos val="nextTo"/>
        <c:txPr>
          <a:bodyPr/>
          <a:lstStyle/>
          <a:p>
            <a:pPr>
              <a:defRPr lang="gsw-FR"/>
            </a:pPr>
            <a:endParaRPr lang="fr-FR"/>
          </a:p>
        </c:txPr>
        <c:crossAx val="100092928"/>
        <c:crosses val="autoZero"/>
        <c:crossBetween val="midCat"/>
      </c:valAx>
    </c:plotArea>
    <c:plotVisOnly val="1"/>
    <c:dispBlanksAs val="gap"/>
    <c:showDLblsOverMax val="0"/>
  </c:chart>
  <c:txPr>
    <a:bodyPr/>
    <a:lstStyle/>
    <a:p>
      <a:pPr>
        <a:defRPr sz="2000"/>
      </a:pPr>
      <a:endParaRPr lang="fr-F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3D383D67-BF87-479C-88C3-973E75D9B375}"/>
              </a:ext>
            </a:extLst>
          </p:cNvPr>
          <p:cNvSpPr>
            <a:spLocks noGrp="1" noChangeArrowheads="1"/>
          </p:cNvSpPr>
          <p:nvPr>
            <p:ph type="hdr" sz="quarter"/>
          </p:nvPr>
        </p:nvSpPr>
        <p:spPr bwMode="auto">
          <a:xfrm>
            <a:off x="2" y="0"/>
            <a:ext cx="15244732" cy="1577732"/>
          </a:xfrm>
          <a:prstGeom prst="rect">
            <a:avLst/>
          </a:prstGeom>
          <a:noFill/>
          <a:ln w="9525">
            <a:noFill/>
            <a:miter lim="800000"/>
            <a:headEnd/>
            <a:tailEnd/>
          </a:ln>
          <a:effectLst/>
        </p:spPr>
        <p:txBody>
          <a:bodyPr vert="horz" wrap="square" lIns="367607" tIns="183804" rIns="367607" bIns="183804" numCol="1" anchor="t" anchorCtr="0" compatLnSpc="1">
            <a:prstTxWarp prst="textNoShape">
              <a:avLst/>
            </a:prstTxWarp>
          </a:bodyPr>
          <a:lstStyle>
            <a:lvl1pPr eaLnBrk="1" hangingPunct="1">
              <a:defRPr sz="4800">
                <a:latin typeface="Arial" charset="0"/>
              </a:defRPr>
            </a:lvl1pPr>
          </a:lstStyle>
          <a:p>
            <a:pPr>
              <a:defRPr/>
            </a:pPr>
            <a:endParaRPr lang="fr-FR"/>
          </a:p>
        </p:txBody>
      </p:sp>
      <p:sp>
        <p:nvSpPr>
          <p:cNvPr id="8195" name="Rectangle 3">
            <a:extLst>
              <a:ext uri="{FF2B5EF4-FFF2-40B4-BE49-F238E27FC236}">
                <a16:creationId xmlns:a16="http://schemas.microsoft.com/office/drawing/2014/main" id="{568B64BD-1EAE-43E5-8D6C-E932C35CE588}"/>
              </a:ext>
            </a:extLst>
          </p:cNvPr>
          <p:cNvSpPr>
            <a:spLocks noGrp="1" noChangeArrowheads="1"/>
          </p:cNvSpPr>
          <p:nvPr>
            <p:ph type="dt" sz="quarter" idx="1"/>
          </p:nvPr>
        </p:nvSpPr>
        <p:spPr bwMode="auto">
          <a:xfrm>
            <a:off x="19930197" y="0"/>
            <a:ext cx="15244732" cy="1577732"/>
          </a:xfrm>
          <a:prstGeom prst="rect">
            <a:avLst/>
          </a:prstGeom>
          <a:noFill/>
          <a:ln w="9525">
            <a:noFill/>
            <a:miter lim="800000"/>
            <a:headEnd/>
            <a:tailEnd/>
          </a:ln>
          <a:effectLst/>
        </p:spPr>
        <p:txBody>
          <a:bodyPr vert="horz" wrap="square" lIns="367607" tIns="183804" rIns="367607" bIns="183804" numCol="1" anchor="t" anchorCtr="0" compatLnSpc="1">
            <a:prstTxWarp prst="textNoShape">
              <a:avLst/>
            </a:prstTxWarp>
          </a:bodyPr>
          <a:lstStyle>
            <a:lvl1pPr algn="r" eaLnBrk="1" hangingPunct="1">
              <a:defRPr sz="4800">
                <a:latin typeface="Arial" charset="0"/>
              </a:defRPr>
            </a:lvl1pPr>
          </a:lstStyle>
          <a:p>
            <a:pPr>
              <a:defRPr/>
            </a:pPr>
            <a:endParaRPr lang="fr-FR"/>
          </a:p>
        </p:txBody>
      </p:sp>
      <p:sp>
        <p:nvSpPr>
          <p:cNvPr id="8196" name="Rectangle 4">
            <a:extLst>
              <a:ext uri="{FF2B5EF4-FFF2-40B4-BE49-F238E27FC236}">
                <a16:creationId xmlns:a16="http://schemas.microsoft.com/office/drawing/2014/main" id="{54E34178-7893-4BAD-9AFB-E835DED89600}"/>
              </a:ext>
            </a:extLst>
          </p:cNvPr>
          <p:cNvSpPr>
            <a:spLocks noGrp="1" noChangeArrowheads="1"/>
          </p:cNvSpPr>
          <p:nvPr>
            <p:ph type="ftr" sz="quarter" idx="2"/>
          </p:nvPr>
        </p:nvSpPr>
        <p:spPr bwMode="auto">
          <a:xfrm>
            <a:off x="2" y="29991787"/>
            <a:ext cx="15244732" cy="1577732"/>
          </a:xfrm>
          <a:prstGeom prst="rect">
            <a:avLst/>
          </a:prstGeom>
          <a:noFill/>
          <a:ln w="9525">
            <a:noFill/>
            <a:miter lim="800000"/>
            <a:headEnd/>
            <a:tailEnd/>
          </a:ln>
          <a:effectLst/>
        </p:spPr>
        <p:txBody>
          <a:bodyPr vert="horz" wrap="square" lIns="367607" tIns="183804" rIns="367607" bIns="183804" numCol="1" anchor="b" anchorCtr="0" compatLnSpc="1">
            <a:prstTxWarp prst="textNoShape">
              <a:avLst/>
            </a:prstTxWarp>
          </a:bodyPr>
          <a:lstStyle>
            <a:lvl1pPr eaLnBrk="1" hangingPunct="1">
              <a:defRPr sz="4800">
                <a:latin typeface="Arial" charset="0"/>
              </a:defRPr>
            </a:lvl1pPr>
          </a:lstStyle>
          <a:p>
            <a:pPr>
              <a:defRPr/>
            </a:pPr>
            <a:endParaRPr lang="fr-FR"/>
          </a:p>
        </p:txBody>
      </p:sp>
      <p:sp>
        <p:nvSpPr>
          <p:cNvPr id="8197" name="Rectangle 5">
            <a:extLst>
              <a:ext uri="{FF2B5EF4-FFF2-40B4-BE49-F238E27FC236}">
                <a16:creationId xmlns:a16="http://schemas.microsoft.com/office/drawing/2014/main" id="{5A93DA20-DA5A-4553-9E6A-62A5159C3B38}"/>
              </a:ext>
            </a:extLst>
          </p:cNvPr>
          <p:cNvSpPr>
            <a:spLocks noGrp="1" noChangeArrowheads="1"/>
          </p:cNvSpPr>
          <p:nvPr>
            <p:ph type="sldNum" sz="quarter" idx="3"/>
          </p:nvPr>
        </p:nvSpPr>
        <p:spPr bwMode="auto">
          <a:xfrm>
            <a:off x="19930197" y="29991787"/>
            <a:ext cx="15244732" cy="1577732"/>
          </a:xfrm>
          <a:prstGeom prst="rect">
            <a:avLst/>
          </a:prstGeom>
          <a:noFill/>
          <a:ln w="9525">
            <a:noFill/>
            <a:miter lim="800000"/>
            <a:headEnd/>
            <a:tailEnd/>
          </a:ln>
          <a:effectLst/>
        </p:spPr>
        <p:txBody>
          <a:bodyPr vert="horz" wrap="square" lIns="367607" tIns="183804" rIns="367607" bIns="183804" numCol="1" anchor="b" anchorCtr="0" compatLnSpc="1">
            <a:prstTxWarp prst="textNoShape">
              <a:avLst/>
            </a:prstTxWarp>
          </a:bodyPr>
          <a:lstStyle>
            <a:lvl1pPr algn="r" eaLnBrk="1" hangingPunct="1">
              <a:defRPr sz="4800"/>
            </a:lvl1pPr>
          </a:lstStyle>
          <a:p>
            <a:pPr>
              <a:defRPr/>
            </a:pPr>
            <a:fld id="{B1778BA4-CAAB-4C43-9046-870121200BA2}"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8CBA50C7-EFEF-4AA9-90FB-330C4F6EE8BE}"/>
              </a:ext>
            </a:extLst>
          </p:cNvPr>
          <p:cNvSpPr>
            <a:spLocks noGrp="1" noChangeArrowheads="1"/>
          </p:cNvSpPr>
          <p:nvPr>
            <p:ph type="hdr" sz="quarter"/>
          </p:nvPr>
        </p:nvSpPr>
        <p:spPr bwMode="auto">
          <a:xfrm>
            <a:off x="2" y="0"/>
            <a:ext cx="15244732" cy="1577732"/>
          </a:xfrm>
          <a:prstGeom prst="rect">
            <a:avLst/>
          </a:prstGeom>
          <a:noFill/>
          <a:ln w="9525">
            <a:noFill/>
            <a:miter lim="800000"/>
            <a:headEnd/>
            <a:tailEnd/>
          </a:ln>
          <a:effectLst/>
        </p:spPr>
        <p:txBody>
          <a:bodyPr vert="horz" wrap="square" lIns="367607" tIns="183804" rIns="367607" bIns="183804" numCol="1" anchor="t" anchorCtr="0" compatLnSpc="1">
            <a:prstTxWarp prst="textNoShape">
              <a:avLst/>
            </a:prstTxWarp>
          </a:bodyPr>
          <a:lstStyle>
            <a:lvl1pPr eaLnBrk="1" hangingPunct="1">
              <a:defRPr sz="4800">
                <a:latin typeface="Arial" charset="0"/>
              </a:defRPr>
            </a:lvl1pPr>
          </a:lstStyle>
          <a:p>
            <a:pPr>
              <a:defRPr/>
            </a:pPr>
            <a:endParaRPr lang="fr-FR"/>
          </a:p>
        </p:txBody>
      </p:sp>
      <p:sp>
        <p:nvSpPr>
          <p:cNvPr id="15363" name="Rectangle 3">
            <a:extLst>
              <a:ext uri="{FF2B5EF4-FFF2-40B4-BE49-F238E27FC236}">
                <a16:creationId xmlns:a16="http://schemas.microsoft.com/office/drawing/2014/main" id="{36BFBED4-C13E-499A-BFA2-6A12E33E2448}"/>
              </a:ext>
            </a:extLst>
          </p:cNvPr>
          <p:cNvSpPr>
            <a:spLocks noGrp="1" noChangeArrowheads="1"/>
          </p:cNvSpPr>
          <p:nvPr>
            <p:ph type="dt" idx="1"/>
          </p:nvPr>
        </p:nvSpPr>
        <p:spPr bwMode="auto">
          <a:xfrm>
            <a:off x="19930197" y="0"/>
            <a:ext cx="15244732" cy="1577732"/>
          </a:xfrm>
          <a:prstGeom prst="rect">
            <a:avLst/>
          </a:prstGeom>
          <a:noFill/>
          <a:ln w="9525">
            <a:noFill/>
            <a:miter lim="800000"/>
            <a:headEnd/>
            <a:tailEnd/>
          </a:ln>
          <a:effectLst/>
        </p:spPr>
        <p:txBody>
          <a:bodyPr vert="horz" wrap="square" lIns="367607" tIns="183804" rIns="367607" bIns="183804" numCol="1" anchor="t" anchorCtr="0" compatLnSpc="1">
            <a:prstTxWarp prst="textNoShape">
              <a:avLst/>
            </a:prstTxWarp>
          </a:bodyPr>
          <a:lstStyle>
            <a:lvl1pPr algn="r" eaLnBrk="1" hangingPunct="1">
              <a:defRPr sz="4800">
                <a:latin typeface="Arial" charset="0"/>
              </a:defRPr>
            </a:lvl1pPr>
          </a:lstStyle>
          <a:p>
            <a:pPr>
              <a:defRPr/>
            </a:pPr>
            <a:endParaRPr lang="fr-FR"/>
          </a:p>
        </p:txBody>
      </p:sp>
      <p:sp>
        <p:nvSpPr>
          <p:cNvPr id="2052" name="Rectangle 4">
            <a:extLst>
              <a:ext uri="{FF2B5EF4-FFF2-40B4-BE49-F238E27FC236}">
                <a16:creationId xmlns:a16="http://schemas.microsoft.com/office/drawing/2014/main" id="{733C7316-F498-4AC1-A7B0-A1C93315446A}"/>
              </a:ext>
            </a:extLst>
          </p:cNvPr>
          <p:cNvSpPr>
            <a:spLocks noGrp="1" noRot="1" noChangeAspect="1" noChangeArrowheads="1" noTextEdit="1"/>
          </p:cNvSpPr>
          <p:nvPr>
            <p:ph type="sldImg" idx="2"/>
          </p:nvPr>
        </p:nvSpPr>
        <p:spPr bwMode="auto">
          <a:xfrm>
            <a:off x="12855575" y="2366963"/>
            <a:ext cx="9469438" cy="118395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20299B78-4211-48E8-A168-437A00EDCAB4}"/>
              </a:ext>
            </a:extLst>
          </p:cNvPr>
          <p:cNvSpPr>
            <a:spLocks noGrp="1" noChangeArrowheads="1"/>
          </p:cNvSpPr>
          <p:nvPr>
            <p:ph type="body" sz="quarter" idx="3"/>
          </p:nvPr>
        </p:nvSpPr>
        <p:spPr bwMode="auto">
          <a:xfrm>
            <a:off x="3519757" y="14995898"/>
            <a:ext cx="28141075" cy="14214470"/>
          </a:xfrm>
          <a:prstGeom prst="rect">
            <a:avLst/>
          </a:prstGeom>
          <a:noFill/>
          <a:ln w="9525">
            <a:noFill/>
            <a:miter lim="800000"/>
            <a:headEnd/>
            <a:tailEnd/>
          </a:ln>
          <a:effectLst/>
        </p:spPr>
        <p:txBody>
          <a:bodyPr vert="horz" wrap="square" lIns="367607" tIns="183804" rIns="367607" bIns="183804"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5366" name="Rectangle 6">
            <a:extLst>
              <a:ext uri="{FF2B5EF4-FFF2-40B4-BE49-F238E27FC236}">
                <a16:creationId xmlns:a16="http://schemas.microsoft.com/office/drawing/2014/main" id="{EDF7B83F-582E-4BFA-929E-6C70F222395F}"/>
              </a:ext>
            </a:extLst>
          </p:cNvPr>
          <p:cNvSpPr>
            <a:spLocks noGrp="1" noChangeArrowheads="1"/>
          </p:cNvSpPr>
          <p:nvPr>
            <p:ph type="ftr" sz="quarter" idx="4"/>
          </p:nvPr>
        </p:nvSpPr>
        <p:spPr bwMode="auto">
          <a:xfrm>
            <a:off x="2" y="29991787"/>
            <a:ext cx="15244732" cy="1577732"/>
          </a:xfrm>
          <a:prstGeom prst="rect">
            <a:avLst/>
          </a:prstGeom>
          <a:noFill/>
          <a:ln w="9525">
            <a:noFill/>
            <a:miter lim="800000"/>
            <a:headEnd/>
            <a:tailEnd/>
          </a:ln>
          <a:effectLst/>
        </p:spPr>
        <p:txBody>
          <a:bodyPr vert="horz" wrap="square" lIns="367607" tIns="183804" rIns="367607" bIns="183804" numCol="1" anchor="b" anchorCtr="0" compatLnSpc="1">
            <a:prstTxWarp prst="textNoShape">
              <a:avLst/>
            </a:prstTxWarp>
          </a:bodyPr>
          <a:lstStyle>
            <a:lvl1pPr eaLnBrk="1" hangingPunct="1">
              <a:defRPr sz="4800">
                <a:latin typeface="Arial" charset="0"/>
              </a:defRPr>
            </a:lvl1pPr>
          </a:lstStyle>
          <a:p>
            <a:pPr>
              <a:defRPr/>
            </a:pPr>
            <a:endParaRPr lang="fr-FR"/>
          </a:p>
        </p:txBody>
      </p:sp>
      <p:sp>
        <p:nvSpPr>
          <p:cNvPr id="15367" name="Rectangle 7">
            <a:extLst>
              <a:ext uri="{FF2B5EF4-FFF2-40B4-BE49-F238E27FC236}">
                <a16:creationId xmlns:a16="http://schemas.microsoft.com/office/drawing/2014/main" id="{75204970-D570-4066-A207-EBF1B6058963}"/>
              </a:ext>
            </a:extLst>
          </p:cNvPr>
          <p:cNvSpPr>
            <a:spLocks noGrp="1" noChangeArrowheads="1"/>
          </p:cNvSpPr>
          <p:nvPr>
            <p:ph type="sldNum" sz="quarter" idx="5"/>
          </p:nvPr>
        </p:nvSpPr>
        <p:spPr bwMode="auto">
          <a:xfrm>
            <a:off x="19930197" y="29991787"/>
            <a:ext cx="15244732" cy="1577732"/>
          </a:xfrm>
          <a:prstGeom prst="rect">
            <a:avLst/>
          </a:prstGeom>
          <a:noFill/>
          <a:ln w="9525">
            <a:noFill/>
            <a:miter lim="800000"/>
            <a:headEnd/>
            <a:tailEnd/>
          </a:ln>
          <a:effectLst/>
        </p:spPr>
        <p:txBody>
          <a:bodyPr vert="horz" wrap="square" lIns="367607" tIns="183804" rIns="367607" bIns="183804" numCol="1" anchor="b" anchorCtr="0" compatLnSpc="1">
            <a:prstTxWarp prst="textNoShape">
              <a:avLst/>
            </a:prstTxWarp>
          </a:bodyPr>
          <a:lstStyle>
            <a:lvl1pPr algn="r" eaLnBrk="1" hangingPunct="1">
              <a:defRPr sz="4800"/>
            </a:lvl1pPr>
          </a:lstStyle>
          <a:p>
            <a:pPr>
              <a:defRPr/>
            </a:pPr>
            <a:fld id="{02C26169-17C4-45FF-A857-3385B7575A18}"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404813" algn="l" rtl="0" eaLnBrk="0" fontAlgn="base" hangingPunct="0">
      <a:spcBef>
        <a:spcPct val="30000"/>
      </a:spcBef>
      <a:spcAft>
        <a:spcPct val="0"/>
      </a:spcAft>
      <a:defRPr sz="1000" kern="1200">
        <a:solidFill>
          <a:schemeClr val="tx1"/>
        </a:solidFill>
        <a:latin typeface="Arial" charset="0"/>
        <a:ea typeface="+mn-ea"/>
        <a:cs typeface="+mn-cs"/>
      </a:defRPr>
    </a:lvl2pPr>
    <a:lvl3pPr marL="811213" algn="l" rtl="0" eaLnBrk="0" fontAlgn="base" hangingPunct="0">
      <a:spcBef>
        <a:spcPct val="30000"/>
      </a:spcBef>
      <a:spcAft>
        <a:spcPct val="0"/>
      </a:spcAft>
      <a:defRPr sz="1000" kern="1200">
        <a:solidFill>
          <a:schemeClr val="tx1"/>
        </a:solidFill>
        <a:latin typeface="Arial" charset="0"/>
        <a:ea typeface="+mn-ea"/>
        <a:cs typeface="+mn-cs"/>
      </a:defRPr>
    </a:lvl3pPr>
    <a:lvl4pPr marL="1216025" algn="l" rtl="0" eaLnBrk="0" fontAlgn="base" hangingPunct="0">
      <a:spcBef>
        <a:spcPct val="30000"/>
      </a:spcBef>
      <a:spcAft>
        <a:spcPct val="0"/>
      </a:spcAft>
      <a:defRPr sz="1000" kern="1200">
        <a:solidFill>
          <a:schemeClr val="tx1"/>
        </a:solidFill>
        <a:latin typeface="Arial" charset="0"/>
        <a:ea typeface="+mn-ea"/>
        <a:cs typeface="+mn-cs"/>
      </a:defRPr>
    </a:lvl4pPr>
    <a:lvl5pPr marL="1622425" algn="l" rtl="0" eaLnBrk="0" fontAlgn="base" hangingPunct="0">
      <a:spcBef>
        <a:spcPct val="30000"/>
      </a:spcBef>
      <a:spcAft>
        <a:spcPct val="0"/>
      </a:spcAft>
      <a:defRPr sz="1000" kern="1200">
        <a:solidFill>
          <a:schemeClr val="tx1"/>
        </a:solidFill>
        <a:latin typeface="Arial" charset="0"/>
        <a:ea typeface="+mn-ea"/>
        <a:cs typeface="+mn-cs"/>
      </a:defRPr>
    </a:lvl5pPr>
    <a:lvl6pPr marL="2028596" algn="l" defTabSz="811439" rtl="0" eaLnBrk="1" latinLnBrk="0" hangingPunct="1">
      <a:defRPr sz="1065" kern="1200">
        <a:solidFill>
          <a:schemeClr val="tx1"/>
        </a:solidFill>
        <a:latin typeface="+mn-lt"/>
        <a:ea typeface="+mn-ea"/>
        <a:cs typeface="+mn-cs"/>
      </a:defRPr>
    </a:lvl6pPr>
    <a:lvl7pPr marL="2434316" algn="l" defTabSz="811439" rtl="0" eaLnBrk="1" latinLnBrk="0" hangingPunct="1">
      <a:defRPr sz="1065" kern="1200">
        <a:solidFill>
          <a:schemeClr val="tx1"/>
        </a:solidFill>
        <a:latin typeface="+mn-lt"/>
        <a:ea typeface="+mn-ea"/>
        <a:cs typeface="+mn-cs"/>
      </a:defRPr>
    </a:lvl7pPr>
    <a:lvl8pPr marL="2840035" algn="l" defTabSz="811439" rtl="0" eaLnBrk="1" latinLnBrk="0" hangingPunct="1">
      <a:defRPr sz="1065" kern="1200">
        <a:solidFill>
          <a:schemeClr val="tx1"/>
        </a:solidFill>
        <a:latin typeface="+mn-lt"/>
        <a:ea typeface="+mn-ea"/>
        <a:cs typeface="+mn-cs"/>
      </a:defRPr>
    </a:lvl8pPr>
    <a:lvl9pPr marL="3245754" algn="l" defTabSz="811439" rtl="0" eaLnBrk="1" latinLnBrk="0" hangingPunct="1">
      <a:defRPr sz="106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EC1AD5EB-36C2-4F08-B835-EBEC356560C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4000">
                <a:solidFill>
                  <a:schemeClr val="tx1"/>
                </a:solidFill>
                <a:latin typeface="Arial" panose="020B0604020202020204" pitchFamily="34" charset="0"/>
              </a:defRPr>
            </a:lvl1pPr>
            <a:lvl2pPr marL="2986808" indent="-1148772">
              <a:spcBef>
                <a:spcPct val="30000"/>
              </a:spcBef>
              <a:defRPr sz="4000">
                <a:solidFill>
                  <a:schemeClr val="tx1"/>
                </a:solidFill>
                <a:latin typeface="Arial" panose="020B0604020202020204" pitchFamily="34" charset="0"/>
              </a:defRPr>
            </a:lvl2pPr>
            <a:lvl3pPr marL="4595089" indent="-919018">
              <a:spcBef>
                <a:spcPct val="30000"/>
              </a:spcBef>
              <a:defRPr sz="4000">
                <a:solidFill>
                  <a:schemeClr val="tx1"/>
                </a:solidFill>
                <a:latin typeface="Arial" panose="020B0604020202020204" pitchFamily="34" charset="0"/>
              </a:defRPr>
            </a:lvl3pPr>
            <a:lvl4pPr marL="6433124" indent="-919018">
              <a:spcBef>
                <a:spcPct val="30000"/>
              </a:spcBef>
              <a:defRPr sz="4000">
                <a:solidFill>
                  <a:schemeClr val="tx1"/>
                </a:solidFill>
                <a:latin typeface="Arial" panose="020B0604020202020204" pitchFamily="34" charset="0"/>
              </a:defRPr>
            </a:lvl4pPr>
            <a:lvl5pPr marL="8271159" indent="-919018">
              <a:spcBef>
                <a:spcPct val="30000"/>
              </a:spcBef>
              <a:defRPr sz="4000">
                <a:solidFill>
                  <a:schemeClr val="tx1"/>
                </a:solidFill>
                <a:latin typeface="Arial" panose="020B0604020202020204" pitchFamily="34" charset="0"/>
              </a:defRPr>
            </a:lvl5pPr>
            <a:lvl6pPr marL="10109195" indent="-919018" eaLnBrk="0" fontAlgn="base" hangingPunct="0">
              <a:spcBef>
                <a:spcPct val="30000"/>
              </a:spcBef>
              <a:spcAft>
                <a:spcPct val="0"/>
              </a:spcAft>
              <a:defRPr sz="4000">
                <a:solidFill>
                  <a:schemeClr val="tx1"/>
                </a:solidFill>
                <a:latin typeface="Arial" panose="020B0604020202020204" pitchFamily="34" charset="0"/>
              </a:defRPr>
            </a:lvl6pPr>
            <a:lvl7pPr marL="11947230" indent="-919018" eaLnBrk="0" fontAlgn="base" hangingPunct="0">
              <a:spcBef>
                <a:spcPct val="30000"/>
              </a:spcBef>
              <a:spcAft>
                <a:spcPct val="0"/>
              </a:spcAft>
              <a:defRPr sz="4000">
                <a:solidFill>
                  <a:schemeClr val="tx1"/>
                </a:solidFill>
                <a:latin typeface="Arial" panose="020B0604020202020204" pitchFamily="34" charset="0"/>
              </a:defRPr>
            </a:lvl7pPr>
            <a:lvl8pPr marL="13785266" indent="-919018" eaLnBrk="0" fontAlgn="base" hangingPunct="0">
              <a:spcBef>
                <a:spcPct val="30000"/>
              </a:spcBef>
              <a:spcAft>
                <a:spcPct val="0"/>
              </a:spcAft>
              <a:defRPr sz="4000">
                <a:solidFill>
                  <a:schemeClr val="tx1"/>
                </a:solidFill>
                <a:latin typeface="Arial" panose="020B0604020202020204" pitchFamily="34" charset="0"/>
              </a:defRPr>
            </a:lvl8pPr>
            <a:lvl9pPr marL="15623301" indent="-919018" eaLnBrk="0" fontAlgn="base" hangingPunct="0">
              <a:spcBef>
                <a:spcPct val="30000"/>
              </a:spcBef>
              <a:spcAft>
                <a:spcPct val="0"/>
              </a:spcAft>
              <a:defRPr sz="4000">
                <a:solidFill>
                  <a:schemeClr val="tx1"/>
                </a:solidFill>
                <a:latin typeface="Arial" panose="020B0604020202020204" pitchFamily="34" charset="0"/>
              </a:defRPr>
            </a:lvl9pPr>
          </a:lstStyle>
          <a:p>
            <a:pPr>
              <a:spcBef>
                <a:spcPct val="0"/>
              </a:spcBef>
            </a:pPr>
            <a:fld id="{67CA07CF-7192-4A43-9F09-EB43588EEC99}" type="slidenum">
              <a:rPr lang="fr-FR" altLang="fr-FR" sz="4800" smtClean="0"/>
              <a:pPr>
                <a:spcBef>
                  <a:spcPct val="0"/>
                </a:spcBef>
              </a:pPr>
              <a:t>1</a:t>
            </a:fld>
            <a:endParaRPr lang="fr-FR" altLang="fr-FR" sz="4800" dirty="0"/>
          </a:p>
        </p:txBody>
      </p:sp>
      <p:sp>
        <p:nvSpPr>
          <p:cNvPr id="5123" name="Rectangle 1026">
            <a:extLst>
              <a:ext uri="{FF2B5EF4-FFF2-40B4-BE49-F238E27FC236}">
                <a16:creationId xmlns:a16="http://schemas.microsoft.com/office/drawing/2014/main" id="{05375016-667D-462B-87D9-AA201AA5F456}"/>
              </a:ext>
            </a:extLst>
          </p:cNvPr>
          <p:cNvSpPr>
            <a:spLocks noGrp="1" noRot="1" noChangeAspect="1" noChangeArrowheads="1" noTextEdit="1"/>
          </p:cNvSpPr>
          <p:nvPr>
            <p:ph type="sldImg"/>
          </p:nvPr>
        </p:nvSpPr>
        <p:spPr>
          <a:ln/>
        </p:spPr>
      </p:sp>
      <p:sp>
        <p:nvSpPr>
          <p:cNvPr id="5124" name="Rectangle 1027">
            <a:extLst>
              <a:ext uri="{FF2B5EF4-FFF2-40B4-BE49-F238E27FC236}">
                <a16:creationId xmlns:a16="http://schemas.microsoft.com/office/drawing/2014/main" id="{F01DE5CF-7981-4A92-8095-C389F772BCD9}"/>
              </a:ext>
            </a:extLst>
          </p:cNvPr>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fr-FR" altLang="fr-FR" sz="4300"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1620024" y="28083273"/>
            <a:ext cx="27180401" cy="1249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370286" tIns="185143" rIns="370286" bIns="185143" anchor="t" compatLnSpc="1"/>
          <a:lstStyle/>
          <a:p>
            <a:endParaRPr kumimoji="0" lang="en-US"/>
          </a:p>
        </p:txBody>
      </p:sp>
      <p:sp>
        <p:nvSpPr>
          <p:cNvPr id="29" name="Titre 28"/>
          <p:cNvSpPr>
            <a:spLocks noGrp="1"/>
          </p:cNvSpPr>
          <p:nvPr>
            <p:ph type="ctrTitle"/>
          </p:nvPr>
        </p:nvSpPr>
        <p:spPr>
          <a:xfrm>
            <a:off x="1200018" y="25477040"/>
            <a:ext cx="26640393" cy="6416620"/>
          </a:xfrm>
        </p:spPr>
        <p:txBody>
          <a:bodyPr anchor="t"/>
          <a:lstStyle/>
          <a:p>
            <a:r>
              <a:rPr kumimoji="0" lang="fr-FR"/>
              <a:t>Cliquez pour modifier le style du titre</a:t>
            </a:r>
            <a:endParaRPr kumimoji="0" lang="en-US"/>
          </a:p>
        </p:txBody>
      </p:sp>
      <p:sp>
        <p:nvSpPr>
          <p:cNvPr id="9" name="Sous-titre 8"/>
          <p:cNvSpPr>
            <a:spLocks noGrp="1"/>
          </p:cNvSpPr>
          <p:nvPr>
            <p:ph type="subTitle" idx="1"/>
          </p:nvPr>
        </p:nvSpPr>
        <p:spPr>
          <a:xfrm>
            <a:off x="1200018" y="20399852"/>
            <a:ext cx="26640393" cy="4799965"/>
          </a:xfrm>
        </p:spPr>
        <p:txBody>
          <a:bodyPr anchor="b"/>
          <a:lstStyle>
            <a:lvl1pPr marL="0" indent="0" algn="l">
              <a:buNone/>
              <a:defRPr sz="9700">
                <a:solidFill>
                  <a:schemeClr val="tx2">
                    <a:shade val="75000"/>
                  </a:schemeClr>
                </a:solidFill>
              </a:defRPr>
            </a:lvl1pPr>
            <a:lvl2pPr marL="1851431" indent="0" algn="ctr">
              <a:buNone/>
            </a:lvl2pPr>
            <a:lvl3pPr marL="3702863" indent="0" algn="ctr">
              <a:buNone/>
            </a:lvl3pPr>
            <a:lvl4pPr marL="5554294" indent="0" algn="ctr">
              <a:buNone/>
            </a:lvl4pPr>
            <a:lvl5pPr marL="7405726" indent="0" algn="ctr">
              <a:buNone/>
            </a:lvl5pPr>
            <a:lvl6pPr marL="9257157" indent="0" algn="ctr">
              <a:buNone/>
            </a:lvl6pPr>
            <a:lvl7pPr marL="11108588" indent="0" algn="ctr">
              <a:buNone/>
            </a:lvl7pPr>
            <a:lvl8pPr marL="12960020" indent="0" algn="ctr">
              <a:buNone/>
            </a:lvl8pPr>
            <a:lvl9pPr marL="14811451" indent="0" algn="ctr">
              <a:buNone/>
            </a:lvl9pPr>
          </a:lstStyle>
          <a:p>
            <a:r>
              <a:rPr kumimoji="0" lang="fr-FR"/>
              <a:t>Cliquez pour modifier le style des sous-titres du masque</a:t>
            </a:r>
            <a:endParaRPr kumimoji="0" lang="en-US"/>
          </a:p>
        </p:txBody>
      </p:sp>
      <p:sp>
        <p:nvSpPr>
          <p:cNvPr id="16" name="Espace réservé de la date 15"/>
          <p:cNvSpPr>
            <a:spLocks noGrp="1"/>
          </p:cNvSpPr>
          <p:nvPr>
            <p:ph type="dt" sz="half" idx="10"/>
          </p:nvPr>
        </p:nvSpPr>
        <p:spPr/>
        <p:txBody>
          <a:bodyPr/>
          <a:lstStyle/>
          <a:p>
            <a:pPr>
              <a:defRPr/>
            </a:pPr>
            <a:endParaRPr lang="fr-FR"/>
          </a:p>
        </p:txBody>
      </p:sp>
      <p:sp>
        <p:nvSpPr>
          <p:cNvPr id="2" name="Espace réservé du pied de page 1"/>
          <p:cNvSpPr>
            <a:spLocks noGrp="1"/>
          </p:cNvSpPr>
          <p:nvPr>
            <p:ph type="ftr" sz="quarter" idx="11"/>
          </p:nvPr>
        </p:nvSpPr>
        <p:spPr/>
        <p:txBody>
          <a:bodyPr/>
          <a:lstStyle/>
          <a:p>
            <a:pPr>
              <a:defRPr/>
            </a:pPr>
            <a:endParaRPr lang="fr-FR"/>
          </a:p>
        </p:txBody>
      </p:sp>
      <p:sp>
        <p:nvSpPr>
          <p:cNvPr id="15" name="Espace réservé du numéro de diapositive 14"/>
          <p:cNvSpPr>
            <a:spLocks noGrp="1"/>
          </p:cNvSpPr>
          <p:nvPr>
            <p:ph type="sldNum" sz="quarter" idx="12"/>
          </p:nvPr>
        </p:nvSpPr>
        <p:spPr>
          <a:xfrm>
            <a:off x="25920383" y="33983752"/>
            <a:ext cx="2390435" cy="1295991"/>
          </a:xfrm>
        </p:spPr>
        <p:txBody>
          <a:bodyPr/>
          <a:lstStyle/>
          <a:p>
            <a:pPr>
              <a:defRPr/>
            </a:pPr>
            <a:fld id="{31B7E09E-6B46-4DE1-99B0-50AE4643C406}" type="slidenum">
              <a:rPr lang="fr-FR" altLang="fr-FR" smtClean="0"/>
              <a:pPr>
                <a:defRPr/>
              </a:pPr>
              <a:t>‹N°›</a:t>
            </a:fld>
            <a:endParaRPr lang="fr-FR" alt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pPr>
              <a:defRPr/>
            </a:pPr>
            <a:endParaRPr lang="fr-FR"/>
          </a:p>
        </p:txBody>
      </p:sp>
      <p:sp>
        <p:nvSpPr>
          <p:cNvPr id="5" name="Espace réservé du pied de page 4"/>
          <p:cNvSpPr>
            <a:spLocks noGrp="1"/>
          </p:cNvSpPr>
          <p:nvPr>
            <p:ph type="ftr" sz="quarter" idx="11"/>
          </p:nvPr>
        </p:nvSpPr>
        <p:spPr/>
        <p:txBody>
          <a:bodyPr/>
          <a:lstStyle/>
          <a:p>
            <a:pPr>
              <a:defRPr/>
            </a:pPr>
            <a:endParaRPr lang="fr-FR"/>
          </a:p>
        </p:txBody>
      </p:sp>
      <p:sp>
        <p:nvSpPr>
          <p:cNvPr id="6" name="Espace réservé du numéro de diapositive 5"/>
          <p:cNvSpPr>
            <a:spLocks noGrp="1"/>
          </p:cNvSpPr>
          <p:nvPr>
            <p:ph type="sldNum" sz="quarter" idx="12"/>
          </p:nvPr>
        </p:nvSpPr>
        <p:spPr/>
        <p:txBody>
          <a:bodyPr/>
          <a:lstStyle/>
          <a:p>
            <a:pPr>
              <a:defRPr/>
            </a:pPr>
            <a:fld id="{AEA08122-6069-42B8-9552-F93BDCD6F351}" type="slidenum">
              <a:rPr lang="fr-FR" altLang="fr-FR" smtClean="0"/>
              <a:pPr>
                <a:defRPr/>
              </a:pPr>
              <a:t>‹N°›</a:t>
            </a:fld>
            <a:endParaRPr lang="fr-FR" alt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21600319" y="2883320"/>
            <a:ext cx="5760085" cy="30716443"/>
          </a:xfrm>
        </p:spPr>
        <p:txBody>
          <a:bodyPr vert="eaVert"/>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a:xfrm>
            <a:off x="1440021" y="2883320"/>
            <a:ext cx="19680290" cy="30716443"/>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pPr>
              <a:defRPr/>
            </a:pPr>
            <a:endParaRPr lang="fr-FR"/>
          </a:p>
        </p:txBody>
      </p:sp>
      <p:sp>
        <p:nvSpPr>
          <p:cNvPr id="5" name="Espace réservé du pied de page 4"/>
          <p:cNvSpPr>
            <a:spLocks noGrp="1"/>
          </p:cNvSpPr>
          <p:nvPr>
            <p:ph type="ftr" sz="quarter" idx="11"/>
          </p:nvPr>
        </p:nvSpPr>
        <p:spPr/>
        <p:txBody>
          <a:bodyPr/>
          <a:lstStyle/>
          <a:p>
            <a:pPr>
              <a:defRPr/>
            </a:pPr>
            <a:endParaRPr lang="fr-FR"/>
          </a:p>
        </p:txBody>
      </p:sp>
      <p:sp>
        <p:nvSpPr>
          <p:cNvPr id="6" name="Espace réservé du numéro de diapositive 5"/>
          <p:cNvSpPr>
            <a:spLocks noGrp="1"/>
          </p:cNvSpPr>
          <p:nvPr>
            <p:ph type="sldNum" sz="quarter" idx="12"/>
          </p:nvPr>
        </p:nvSpPr>
        <p:spPr/>
        <p:txBody>
          <a:bodyPr/>
          <a:lstStyle/>
          <a:p>
            <a:pPr>
              <a:defRPr/>
            </a:pPr>
            <a:fld id="{32268DEB-B7A6-4F54-B03E-4A430F062F36}" type="slidenum">
              <a:rPr lang="fr-FR" altLang="fr-FR" smtClean="0"/>
              <a:pPr>
                <a:defRPr/>
              </a:pPr>
              <a:t>‹N°›</a:t>
            </a:fld>
            <a:endParaRPr lang="fr-FR" alt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2" name="Titre 21"/>
          <p:cNvSpPr>
            <a:spLocks noGrp="1"/>
          </p:cNvSpPr>
          <p:nvPr>
            <p:ph type="title"/>
          </p:nvPr>
        </p:nvSpPr>
        <p:spPr/>
        <p:txBody>
          <a:bodyPr/>
          <a:lstStyle/>
          <a:p>
            <a:r>
              <a:rPr kumimoji="0" lang="fr-FR"/>
              <a:t>Cliquez pour modifier le style du titre</a:t>
            </a:r>
            <a:endParaRPr kumimoji="0" lang="en-US"/>
          </a:p>
        </p:txBody>
      </p:sp>
      <p:sp>
        <p:nvSpPr>
          <p:cNvPr id="27" name="Espace réservé du contenu 26"/>
          <p:cNvSpPr>
            <a:spLocks noGrp="1"/>
          </p:cNvSpPr>
          <p:nvPr>
            <p:ph idx="1"/>
          </p:nvPr>
        </p:nvSpPr>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5" name="Espace réservé de la date 24"/>
          <p:cNvSpPr>
            <a:spLocks noGrp="1"/>
          </p:cNvSpPr>
          <p:nvPr>
            <p:ph type="dt" sz="half" idx="10"/>
          </p:nvPr>
        </p:nvSpPr>
        <p:spPr/>
        <p:txBody>
          <a:bodyPr/>
          <a:lstStyle/>
          <a:p>
            <a:pPr>
              <a:defRPr/>
            </a:pPr>
            <a:endParaRPr lang="fr-FR"/>
          </a:p>
        </p:txBody>
      </p:sp>
      <p:sp>
        <p:nvSpPr>
          <p:cNvPr id="19" name="Espace réservé du pied de page 18"/>
          <p:cNvSpPr>
            <a:spLocks noGrp="1"/>
          </p:cNvSpPr>
          <p:nvPr>
            <p:ph type="ftr" sz="quarter" idx="11"/>
          </p:nvPr>
        </p:nvSpPr>
        <p:spPr>
          <a:xfrm>
            <a:off x="11280166" y="400000"/>
            <a:ext cx="9120135" cy="1516656"/>
          </a:xfrm>
        </p:spPr>
        <p:txBody>
          <a:bodyPr/>
          <a:lstStyle/>
          <a:p>
            <a:pPr>
              <a:defRPr/>
            </a:pPr>
            <a:endParaRPr lang="fr-FR"/>
          </a:p>
        </p:txBody>
      </p:sp>
      <p:sp>
        <p:nvSpPr>
          <p:cNvPr id="16" name="Espace réservé du numéro de diapositive 15"/>
          <p:cNvSpPr>
            <a:spLocks noGrp="1"/>
          </p:cNvSpPr>
          <p:nvPr>
            <p:ph type="sldNum" sz="quarter" idx="12"/>
          </p:nvPr>
        </p:nvSpPr>
        <p:spPr>
          <a:xfrm>
            <a:off x="25920383" y="33983752"/>
            <a:ext cx="2390435" cy="1295991"/>
          </a:xfrm>
        </p:spPr>
        <p:txBody>
          <a:bodyPr/>
          <a:lstStyle/>
          <a:p>
            <a:pPr>
              <a:defRPr/>
            </a:pPr>
            <a:fld id="{C862C99C-0F92-4506-8440-E7CC380F22CF}" type="slidenum">
              <a:rPr lang="fr-FR" altLang="fr-FR" smtClean="0"/>
              <a:pPr>
                <a:defRPr/>
              </a:pPr>
              <a:t>‹N°›</a:t>
            </a:fld>
            <a:endParaRPr lang="fr-FR" alt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1620024" y="18083346"/>
            <a:ext cx="27180401" cy="1249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370286" tIns="185143" rIns="370286" bIns="185143" anchor="t" compatLnSpc="1"/>
          <a:lstStyle/>
          <a:p>
            <a:endParaRPr kumimoji="0" lang="en-US"/>
          </a:p>
        </p:txBody>
      </p:sp>
      <p:sp>
        <p:nvSpPr>
          <p:cNvPr id="6" name="Espace réservé du texte 5"/>
          <p:cNvSpPr>
            <a:spLocks noGrp="1"/>
          </p:cNvSpPr>
          <p:nvPr>
            <p:ph type="body" idx="1"/>
          </p:nvPr>
        </p:nvSpPr>
        <p:spPr>
          <a:xfrm>
            <a:off x="1200018" y="8799936"/>
            <a:ext cx="26640393" cy="6399953"/>
          </a:xfrm>
        </p:spPr>
        <p:txBody>
          <a:bodyPr anchor="b"/>
          <a:lstStyle>
            <a:lvl1pPr marL="0" indent="0" algn="r">
              <a:buNone/>
              <a:defRPr sz="8100">
                <a:solidFill>
                  <a:schemeClr val="tx2">
                    <a:shade val="75000"/>
                  </a:schemeClr>
                </a:solidFill>
              </a:defRPr>
            </a:lvl1pPr>
            <a:lvl2pPr>
              <a:buNone/>
              <a:defRPr sz="7300">
                <a:solidFill>
                  <a:schemeClr val="tx1">
                    <a:tint val="75000"/>
                  </a:schemeClr>
                </a:solidFill>
              </a:defRPr>
            </a:lvl2pPr>
            <a:lvl3pPr>
              <a:buNone/>
              <a:defRPr sz="6500">
                <a:solidFill>
                  <a:schemeClr val="tx1">
                    <a:tint val="75000"/>
                  </a:schemeClr>
                </a:solidFill>
              </a:defRPr>
            </a:lvl3pPr>
            <a:lvl4pPr>
              <a:buNone/>
              <a:defRPr sz="5700">
                <a:solidFill>
                  <a:schemeClr val="tx1">
                    <a:tint val="75000"/>
                  </a:schemeClr>
                </a:solidFill>
              </a:defRPr>
            </a:lvl4pPr>
            <a:lvl5pPr>
              <a:buNone/>
              <a:defRPr sz="5700">
                <a:solidFill>
                  <a:schemeClr val="tx1">
                    <a:tint val="75000"/>
                  </a:schemeClr>
                </a:solidFill>
              </a:defRPr>
            </a:lvl5pPr>
          </a:lstStyle>
          <a:p>
            <a:pPr lvl="0" eaLnBrk="1" latinLnBrk="0" hangingPunct="1"/>
            <a:r>
              <a:rPr kumimoji="0" lang="fr-FR"/>
              <a:t>Cliquez pour modifier les styles du texte du masque</a:t>
            </a:r>
          </a:p>
        </p:txBody>
      </p:sp>
      <p:sp>
        <p:nvSpPr>
          <p:cNvPr id="19" name="Espace réservé de la date 18"/>
          <p:cNvSpPr>
            <a:spLocks noGrp="1"/>
          </p:cNvSpPr>
          <p:nvPr>
            <p:ph type="dt" sz="half" idx="10"/>
          </p:nvPr>
        </p:nvSpPr>
        <p:spPr/>
        <p:txBody>
          <a:bodyPr/>
          <a:lstStyle/>
          <a:p>
            <a:pPr>
              <a:defRPr/>
            </a:pPr>
            <a:endParaRPr lang="fr-FR"/>
          </a:p>
        </p:txBody>
      </p:sp>
      <p:sp>
        <p:nvSpPr>
          <p:cNvPr id="11" name="Espace réservé du pied de page 10"/>
          <p:cNvSpPr>
            <a:spLocks noGrp="1"/>
          </p:cNvSpPr>
          <p:nvPr>
            <p:ph type="ftr" sz="quarter" idx="11"/>
          </p:nvPr>
        </p:nvSpPr>
        <p:spPr/>
        <p:txBody>
          <a:bodyPr/>
          <a:lstStyle/>
          <a:p>
            <a:pPr>
              <a:defRPr/>
            </a:pPr>
            <a:endParaRPr lang="fr-FR"/>
          </a:p>
        </p:txBody>
      </p:sp>
      <p:sp>
        <p:nvSpPr>
          <p:cNvPr id="16" name="Espace réservé du numéro de diapositive 15"/>
          <p:cNvSpPr>
            <a:spLocks noGrp="1"/>
          </p:cNvSpPr>
          <p:nvPr>
            <p:ph type="sldNum" sz="quarter" idx="12"/>
          </p:nvPr>
        </p:nvSpPr>
        <p:spPr/>
        <p:txBody>
          <a:bodyPr/>
          <a:lstStyle/>
          <a:p>
            <a:pPr>
              <a:defRPr/>
            </a:pPr>
            <a:fld id="{9ADCE6AA-648E-4A85-A6EC-8328F91F5003}" type="slidenum">
              <a:rPr lang="fr-FR" altLang="fr-FR" smtClean="0"/>
              <a:pPr>
                <a:defRPr/>
              </a:pPr>
              <a:t>‹N°›</a:t>
            </a:fld>
            <a:endParaRPr lang="fr-FR" altLang="fr-FR"/>
          </a:p>
        </p:txBody>
      </p:sp>
      <p:sp>
        <p:nvSpPr>
          <p:cNvPr id="8" name="Titre 7"/>
          <p:cNvSpPr>
            <a:spLocks noGrp="1"/>
          </p:cNvSpPr>
          <p:nvPr>
            <p:ph type="title"/>
          </p:nvPr>
        </p:nvSpPr>
        <p:spPr>
          <a:xfrm>
            <a:off x="568433" y="15470152"/>
            <a:ext cx="27360404" cy="6219509"/>
          </a:xfrm>
        </p:spPr>
        <p:txBody>
          <a:bodyPr rtlCol="0" anchor="t"/>
          <a:lstStyle>
            <a:lvl1pPr algn="r">
              <a:defRPr/>
            </a:lvl1pPr>
          </a:lstStyle>
          <a:p>
            <a:r>
              <a:rPr kumimoji="0" lang="fr-FR"/>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0" name="Titre 19"/>
          <p:cNvSpPr>
            <a:spLocks noGrp="1"/>
          </p:cNvSpPr>
          <p:nvPr>
            <p:ph type="title"/>
          </p:nvPr>
        </p:nvSpPr>
        <p:spPr>
          <a:xfrm>
            <a:off x="950414" y="2399982"/>
            <a:ext cx="27360404" cy="4415968"/>
          </a:xfrm>
        </p:spPr>
        <p:txBody>
          <a:bodyPr/>
          <a:lstStyle/>
          <a:p>
            <a:r>
              <a:rPr kumimoji="0" lang="fr-FR"/>
              <a:t>Cliquez pour modifier le style du titre</a:t>
            </a:r>
            <a:endParaRPr kumimoji="0" lang="en-US"/>
          </a:p>
        </p:txBody>
      </p:sp>
      <p:sp>
        <p:nvSpPr>
          <p:cNvPr id="14" name="Espace réservé du contenu 13"/>
          <p:cNvSpPr>
            <a:spLocks noGrp="1"/>
          </p:cNvSpPr>
          <p:nvPr>
            <p:ph sz="half" idx="1"/>
          </p:nvPr>
        </p:nvSpPr>
        <p:spPr>
          <a:xfrm>
            <a:off x="960014" y="8399939"/>
            <a:ext cx="13200195" cy="24799820"/>
          </a:xfrm>
        </p:spPr>
        <p:txBody>
          <a:bodyPr/>
          <a:lstStyle>
            <a:lvl1pPr>
              <a:defRPr sz="11300"/>
            </a:lvl1pPr>
            <a:lvl2pPr>
              <a:defRPr sz="9700"/>
            </a:lvl2pPr>
            <a:lvl3pPr>
              <a:defRPr sz="8100"/>
            </a:lvl3pPr>
            <a:lvl4pPr>
              <a:defRPr sz="7300"/>
            </a:lvl4pPr>
            <a:lvl5pPr>
              <a:defRPr sz="73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3" name="Espace réservé du contenu 12"/>
          <p:cNvSpPr>
            <a:spLocks noGrp="1"/>
          </p:cNvSpPr>
          <p:nvPr>
            <p:ph sz="half" idx="2"/>
          </p:nvPr>
        </p:nvSpPr>
        <p:spPr>
          <a:xfrm>
            <a:off x="14640216" y="8399939"/>
            <a:ext cx="13680202" cy="24799820"/>
          </a:xfrm>
        </p:spPr>
        <p:txBody>
          <a:bodyPr/>
          <a:lstStyle>
            <a:lvl1pPr>
              <a:defRPr sz="11300"/>
            </a:lvl1pPr>
            <a:lvl2pPr>
              <a:defRPr sz="9700"/>
            </a:lvl2pPr>
            <a:lvl3pPr>
              <a:defRPr sz="8100"/>
            </a:lvl3pPr>
            <a:lvl4pPr>
              <a:defRPr sz="7300"/>
            </a:lvl4pPr>
            <a:lvl5pPr>
              <a:defRPr sz="73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1" name="Espace réservé de la date 20"/>
          <p:cNvSpPr>
            <a:spLocks noGrp="1"/>
          </p:cNvSpPr>
          <p:nvPr>
            <p:ph type="dt" sz="half" idx="10"/>
          </p:nvPr>
        </p:nvSpPr>
        <p:spPr/>
        <p:txBody>
          <a:bodyPr/>
          <a:lstStyle/>
          <a:p>
            <a:pPr>
              <a:defRPr/>
            </a:pPr>
            <a:endParaRPr lang="fr-FR"/>
          </a:p>
        </p:txBody>
      </p:sp>
      <p:sp>
        <p:nvSpPr>
          <p:cNvPr id="10" name="Espace réservé du pied de page 9"/>
          <p:cNvSpPr>
            <a:spLocks noGrp="1"/>
          </p:cNvSpPr>
          <p:nvPr>
            <p:ph type="ftr" sz="quarter" idx="11"/>
          </p:nvPr>
        </p:nvSpPr>
        <p:spPr/>
        <p:txBody>
          <a:bodyPr/>
          <a:lstStyle/>
          <a:p>
            <a:pPr>
              <a:defRPr/>
            </a:pPr>
            <a:endParaRPr lang="fr-FR"/>
          </a:p>
        </p:txBody>
      </p:sp>
      <p:sp>
        <p:nvSpPr>
          <p:cNvPr id="31" name="Espace réservé du numéro de diapositive 30"/>
          <p:cNvSpPr>
            <a:spLocks noGrp="1"/>
          </p:cNvSpPr>
          <p:nvPr>
            <p:ph type="sldNum" sz="quarter" idx="12"/>
          </p:nvPr>
        </p:nvSpPr>
        <p:spPr/>
        <p:txBody>
          <a:bodyPr/>
          <a:lstStyle/>
          <a:p>
            <a:pPr>
              <a:defRPr/>
            </a:pPr>
            <a:fld id="{39F3D796-4DC5-47E8-9C56-FC7627054C18}" type="slidenum">
              <a:rPr lang="fr-FR" altLang="fr-FR" smtClean="0"/>
              <a:pPr>
                <a:defRPr/>
              </a:pPr>
              <a:t>‹N°›</a:t>
            </a:fld>
            <a:endParaRPr lang="fr-FR" alt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9" name="Titre 28"/>
          <p:cNvSpPr>
            <a:spLocks noGrp="1"/>
          </p:cNvSpPr>
          <p:nvPr>
            <p:ph type="title"/>
          </p:nvPr>
        </p:nvSpPr>
        <p:spPr>
          <a:xfrm>
            <a:off x="960014" y="28399793"/>
            <a:ext cx="27120400" cy="4633300"/>
          </a:xfrm>
        </p:spPr>
        <p:txBody>
          <a:bodyPr anchor="ctr"/>
          <a:lstStyle>
            <a:lvl1pPr>
              <a:defRPr/>
            </a:lvl1pPr>
          </a:lstStyle>
          <a:p>
            <a:r>
              <a:rPr kumimoji="0" lang="fr-FR"/>
              <a:t>Cliquez pour modifier le style du titre</a:t>
            </a:r>
            <a:endParaRPr kumimoji="0" lang="en-US"/>
          </a:p>
        </p:txBody>
      </p:sp>
      <p:sp>
        <p:nvSpPr>
          <p:cNvPr id="13" name="Espace réservé du texte 12"/>
          <p:cNvSpPr>
            <a:spLocks noGrp="1"/>
          </p:cNvSpPr>
          <p:nvPr>
            <p:ph type="body" idx="1"/>
          </p:nvPr>
        </p:nvSpPr>
        <p:spPr>
          <a:xfrm>
            <a:off x="886451" y="3499975"/>
            <a:ext cx="13513762" cy="3358306"/>
          </a:xfrm>
        </p:spPr>
        <p:txBody>
          <a:bodyPr anchor="ctr"/>
          <a:lstStyle>
            <a:lvl1pPr marL="0" indent="0">
              <a:buNone/>
              <a:defRPr sz="7300" b="0" cap="all" baseline="0">
                <a:solidFill>
                  <a:schemeClr val="accent1">
                    <a:shade val="50000"/>
                  </a:schemeClr>
                </a:solidFill>
                <a:latin typeface="+mj-lt"/>
                <a:ea typeface="+mj-ea"/>
                <a:cs typeface="+mj-cs"/>
              </a:defRPr>
            </a:lvl1pPr>
            <a:lvl2pPr>
              <a:buNone/>
              <a:defRPr sz="8100" b="1"/>
            </a:lvl2pPr>
            <a:lvl3pPr>
              <a:buNone/>
              <a:defRPr sz="7300" b="1"/>
            </a:lvl3pPr>
            <a:lvl4pPr>
              <a:buNone/>
              <a:defRPr sz="6500" b="1"/>
            </a:lvl4pPr>
            <a:lvl5pPr>
              <a:buNone/>
              <a:defRPr sz="6500" b="1"/>
            </a:lvl5pPr>
          </a:lstStyle>
          <a:p>
            <a:pPr lvl="0" eaLnBrk="1" latinLnBrk="0" hangingPunct="1"/>
            <a:r>
              <a:rPr kumimoji="0" lang="fr-FR"/>
              <a:t>Cliquez pour modifier les styles du texte du masque</a:t>
            </a:r>
          </a:p>
        </p:txBody>
      </p:sp>
      <p:sp>
        <p:nvSpPr>
          <p:cNvPr id="25" name="Espace réservé du texte 24"/>
          <p:cNvSpPr>
            <a:spLocks noGrp="1"/>
          </p:cNvSpPr>
          <p:nvPr>
            <p:ph type="body" sz="half" idx="3"/>
          </p:nvPr>
        </p:nvSpPr>
        <p:spPr>
          <a:xfrm>
            <a:off x="14630217" y="3499975"/>
            <a:ext cx="13519069" cy="3358306"/>
          </a:xfrm>
        </p:spPr>
        <p:txBody>
          <a:bodyPr anchor="ctr"/>
          <a:lstStyle>
            <a:lvl1pPr marL="0" indent="0">
              <a:buNone/>
              <a:defRPr sz="7300" b="0" cap="all" baseline="0">
                <a:solidFill>
                  <a:schemeClr val="accent1">
                    <a:shade val="50000"/>
                  </a:schemeClr>
                </a:solidFill>
                <a:latin typeface="+mj-lt"/>
                <a:ea typeface="+mj-ea"/>
                <a:cs typeface="+mj-cs"/>
              </a:defRPr>
            </a:lvl1pPr>
            <a:lvl2pPr>
              <a:buNone/>
              <a:defRPr sz="8100" b="1"/>
            </a:lvl2pPr>
            <a:lvl3pPr>
              <a:buNone/>
              <a:defRPr sz="7300" b="1"/>
            </a:lvl3pPr>
            <a:lvl4pPr>
              <a:buNone/>
              <a:defRPr sz="6500" b="1"/>
            </a:lvl4pPr>
            <a:lvl5pPr>
              <a:buNone/>
              <a:defRPr sz="6500" b="1"/>
            </a:lvl5pPr>
          </a:lstStyle>
          <a:p>
            <a:pPr lvl="0" eaLnBrk="1" latinLnBrk="0" hangingPunct="1"/>
            <a:r>
              <a:rPr kumimoji="0" lang="fr-FR"/>
              <a:t>Cliquez pour modifier les styles du texte du masque</a:t>
            </a:r>
          </a:p>
        </p:txBody>
      </p:sp>
      <p:sp>
        <p:nvSpPr>
          <p:cNvPr id="4" name="Espace réservé du contenu 3"/>
          <p:cNvSpPr>
            <a:spLocks noGrp="1"/>
          </p:cNvSpPr>
          <p:nvPr>
            <p:ph sz="quarter" idx="2"/>
          </p:nvPr>
        </p:nvSpPr>
        <p:spPr>
          <a:xfrm>
            <a:off x="886451" y="6908283"/>
            <a:ext cx="13513762" cy="20691519"/>
          </a:xfrm>
        </p:spPr>
        <p:txBody>
          <a:bodyPr/>
          <a:lstStyle>
            <a:lvl1pPr>
              <a:defRPr sz="9700"/>
            </a:lvl1pPr>
            <a:lvl2pPr>
              <a:defRPr sz="8100"/>
            </a:lvl2pPr>
            <a:lvl3pPr>
              <a:defRPr sz="7300"/>
            </a:lvl3pPr>
            <a:lvl4pPr>
              <a:defRPr sz="6500"/>
            </a:lvl4pPr>
            <a:lvl5pPr>
              <a:defRPr sz="65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8" name="Espace réservé du contenu 27"/>
          <p:cNvSpPr>
            <a:spLocks noGrp="1"/>
          </p:cNvSpPr>
          <p:nvPr>
            <p:ph sz="quarter" idx="4"/>
          </p:nvPr>
        </p:nvSpPr>
        <p:spPr>
          <a:xfrm>
            <a:off x="14641886" y="6908283"/>
            <a:ext cx="13507399" cy="20691519"/>
          </a:xfrm>
        </p:spPr>
        <p:txBody>
          <a:bodyPr/>
          <a:lstStyle>
            <a:lvl1pPr>
              <a:defRPr sz="9700"/>
            </a:lvl1pPr>
            <a:lvl2pPr>
              <a:defRPr sz="8100"/>
            </a:lvl2pPr>
            <a:lvl3pPr>
              <a:defRPr sz="7300"/>
            </a:lvl3pPr>
            <a:lvl4pPr>
              <a:defRPr sz="6500"/>
            </a:lvl4pPr>
            <a:lvl5pPr>
              <a:defRPr sz="65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0" name="Espace réservé de la date 9"/>
          <p:cNvSpPr>
            <a:spLocks noGrp="1"/>
          </p:cNvSpPr>
          <p:nvPr>
            <p:ph type="dt" sz="half" idx="10"/>
          </p:nvPr>
        </p:nvSpPr>
        <p:spPr/>
        <p:txBody>
          <a:bodyPr/>
          <a:lstStyle/>
          <a:p>
            <a:pPr>
              <a:defRPr/>
            </a:pPr>
            <a:endParaRPr lang="fr-FR"/>
          </a:p>
        </p:txBody>
      </p:sp>
      <p:sp>
        <p:nvSpPr>
          <p:cNvPr id="6" name="Espace réservé du pied de page 5"/>
          <p:cNvSpPr>
            <a:spLocks noGrp="1"/>
          </p:cNvSpPr>
          <p:nvPr>
            <p:ph type="ftr" sz="quarter" idx="11"/>
          </p:nvPr>
        </p:nvSpPr>
        <p:spPr/>
        <p:txBody>
          <a:bodyPr/>
          <a:lstStyle/>
          <a:p>
            <a:pPr>
              <a:defRPr/>
            </a:pPr>
            <a:endParaRPr lang="fr-FR"/>
          </a:p>
        </p:txBody>
      </p:sp>
      <p:sp>
        <p:nvSpPr>
          <p:cNvPr id="7" name="Espace réservé du numéro de diapositive 6"/>
          <p:cNvSpPr>
            <a:spLocks noGrp="1"/>
          </p:cNvSpPr>
          <p:nvPr>
            <p:ph type="sldNum" sz="quarter" idx="12"/>
          </p:nvPr>
        </p:nvSpPr>
        <p:spPr>
          <a:xfrm>
            <a:off x="25920383" y="33999752"/>
            <a:ext cx="2400035" cy="1295991"/>
          </a:xfrm>
        </p:spPr>
        <p:txBody>
          <a:bodyPr/>
          <a:lstStyle/>
          <a:p>
            <a:pPr>
              <a:defRPr/>
            </a:pPr>
            <a:fld id="{4E01090A-09A3-4AC3-A56F-25FFE4DD2218}" type="slidenum">
              <a:rPr lang="fr-FR" altLang="fr-FR" smtClean="0"/>
              <a:pPr>
                <a:defRPr/>
              </a:pPr>
              <a:t>‹N°›</a:t>
            </a:fld>
            <a:endParaRPr lang="fr-FR" altLang="fr-FR"/>
          </a:p>
        </p:txBody>
      </p:sp>
      <p:sp>
        <p:nvSpPr>
          <p:cNvPr id="11" name="Connecteur droit 10"/>
          <p:cNvSpPr>
            <a:spLocks noChangeShapeType="1"/>
          </p:cNvSpPr>
          <p:nvPr/>
        </p:nvSpPr>
        <p:spPr bwMode="auto">
          <a:xfrm>
            <a:off x="1620024" y="31599772"/>
            <a:ext cx="27180401" cy="1249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370286" tIns="185143" rIns="370286" bIns="185143"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0" name="Titre 29"/>
          <p:cNvSpPr>
            <a:spLocks noGrp="1"/>
          </p:cNvSpPr>
          <p:nvPr>
            <p:ph type="title"/>
          </p:nvPr>
        </p:nvSpPr>
        <p:spPr>
          <a:xfrm>
            <a:off x="950414" y="2399982"/>
            <a:ext cx="27360404" cy="4415968"/>
          </a:xfrm>
        </p:spPr>
        <p:txBody>
          <a:bodyPr/>
          <a:lstStyle/>
          <a:p>
            <a:r>
              <a:rPr kumimoji="0" lang="fr-FR"/>
              <a:t>Cliquez pour modifier le style du titre</a:t>
            </a:r>
            <a:endParaRPr kumimoji="0" lang="en-US"/>
          </a:p>
        </p:txBody>
      </p:sp>
      <p:sp>
        <p:nvSpPr>
          <p:cNvPr id="12" name="Espace réservé de la date 11"/>
          <p:cNvSpPr>
            <a:spLocks noGrp="1"/>
          </p:cNvSpPr>
          <p:nvPr>
            <p:ph type="dt" sz="half" idx="10"/>
          </p:nvPr>
        </p:nvSpPr>
        <p:spPr/>
        <p:txBody>
          <a:bodyPr/>
          <a:lstStyle/>
          <a:p>
            <a:pPr>
              <a:defRPr/>
            </a:pPr>
            <a:endParaRPr lang="fr-FR"/>
          </a:p>
        </p:txBody>
      </p:sp>
      <p:sp>
        <p:nvSpPr>
          <p:cNvPr id="21" name="Espace réservé du pied de page 20"/>
          <p:cNvSpPr>
            <a:spLocks noGrp="1"/>
          </p:cNvSpPr>
          <p:nvPr>
            <p:ph type="ftr" sz="quarter" idx="11"/>
          </p:nvPr>
        </p:nvSpPr>
        <p:spPr/>
        <p:txBody>
          <a:bodyPr/>
          <a:lstStyle/>
          <a:p>
            <a:pPr>
              <a:defRPr/>
            </a:pPr>
            <a:endParaRPr lang="fr-FR"/>
          </a:p>
        </p:txBody>
      </p:sp>
      <p:sp>
        <p:nvSpPr>
          <p:cNvPr id="6" name="Espace réservé du numéro de diapositive 5"/>
          <p:cNvSpPr>
            <a:spLocks noGrp="1"/>
          </p:cNvSpPr>
          <p:nvPr>
            <p:ph type="sldNum" sz="quarter" idx="12"/>
          </p:nvPr>
        </p:nvSpPr>
        <p:spPr/>
        <p:txBody>
          <a:bodyPr/>
          <a:lstStyle/>
          <a:p>
            <a:pPr>
              <a:defRPr/>
            </a:pPr>
            <a:fld id="{8AA7CFCF-2C7A-48AF-8127-68B703EE888E}" type="slidenum">
              <a:rPr lang="fr-FR" altLang="fr-FR" smtClean="0"/>
              <a:pPr>
                <a:defRPr/>
              </a:pPr>
              <a:t>‹N°›</a:t>
            </a:fld>
            <a:endParaRPr lang="fr-FR" alt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pPr>
              <a:defRPr/>
            </a:pPr>
            <a:endParaRPr lang="fr-FR"/>
          </a:p>
        </p:txBody>
      </p:sp>
      <p:sp>
        <p:nvSpPr>
          <p:cNvPr id="24" name="Espace réservé du pied de page 23"/>
          <p:cNvSpPr>
            <a:spLocks noGrp="1"/>
          </p:cNvSpPr>
          <p:nvPr>
            <p:ph type="ftr" sz="quarter" idx="11"/>
          </p:nvPr>
        </p:nvSpPr>
        <p:spPr/>
        <p:txBody>
          <a:bodyPr/>
          <a:lstStyle/>
          <a:p>
            <a:pPr>
              <a:defRPr/>
            </a:pPr>
            <a:endParaRPr lang="fr-FR"/>
          </a:p>
        </p:txBody>
      </p:sp>
      <p:sp>
        <p:nvSpPr>
          <p:cNvPr id="7" name="Espace réservé du numéro de diapositive 6"/>
          <p:cNvSpPr>
            <a:spLocks noGrp="1"/>
          </p:cNvSpPr>
          <p:nvPr>
            <p:ph type="sldNum" sz="quarter" idx="12"/>
          </p:nvPr>
        </p:nvSpPr>
        <p:spPr/>
        <p:txBody>
          <a:bodyPr/>
          <a:lstStyle/>
          <a:p>
            <a:pPr>
              <a:defRPr/>
            </a:pPr>
            <a:fld id="{D4194591-1B32-432A-B3D0-26373EBAA72A}" type="slidenum">
              <a:rPr lang="fr-FR" altLang="fr-FR" smtClean="0"/>
              <a:pPr>
                <a:defRPr/>
              </a:pPr>
              <a:t>‹N°›</a:t>
            </a:fld>
            <a:endParaRPr lang="fr-FR" alt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Connecteur droit 7"/>
          <p:cNvSpPr>
            <a:spLocks noChangeShapeType="1"/>
          </p:cNvSpPr>
          <p:nvPr/>
        </p:nvSpPr>
        <p:spPr bwMode="auto">
          <a:xfrm>
            <a:off x="1620024" y="30703805"/>
            <a:ext cx="27180401" cy="1249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370286" tIns="185143" rIns="370286" bIns="185143" anchor="t" compatLnSpc="1"/>
          <a:lstStyle/>
          <a:p>
            <a:endParaRPr kumimoji="0" lang="en-US"/>
          </a:p>
        </p:txBody>
      </p:sp>
      <p:sp>
        <p:nvSpPr>
          <p:cNvPr id="12" name="Titre 11"/>
          <p:cNvSpPr>
            <a:spLocks noGrp="1"/>
          </p:cNvSpPr>
          <p:nvPr>
            <p:ph type="title"/>
          </p:nvPr>
        </p:nvSpPr>
        <p:spPr>
          <a:xfrm>
            <a:off x="1440021" y="28799791"/>
            <a:ext cx="26640393" cy="2733313"/>
          </a:xfrm>
        </p:spPr>
        <p:txBody>
          <a:bodyPr anchor="ctr"/>
          <a:lstStyle>
            <a:lvl1pPr algn="l">
              <a:buNone/>
              <a:defRPr sz="8100" b="1"/>
            </a:lvl1pPr>
          </a:lstStyle>
          <a:p>
            <a:r>
              <a:rPr kumimoji="0" lang="fr-FR"/>
              <a:t>Cliquez pour modifier le style du titre</a:t>
            </a:r>
            <a:endParaRPr kumimoji="0" lang="en-US"/>
          </a:p>
        </p:txBody>
      </p:sp>
      <p:sp>
        <p:nvSpPr>
          <p:cNvPr id="26" name="Espace réservé du texte 25"/>
          <p:cNvSpPr>
            <a:spLocks noGrp="1"/>
          </p:cNvSpPr>
          <p:nvPr>
            <p:ph type="body" idx="2"/>
          </p:nvPr>
        </p:nvSpPr>
        <p:spPr>
          <a:xfrm>
            <a:off x="1440023" y="3199977"/>
            <a:ext cx="9475141" cy="25199817"/>
          </a:xfrm>
        </p:spPr>
        <p:txBody>
          <a:bodyPr/>
          <a:lstStyle>
            <a:lvl1pPr marL="0" indent="0">
              <a:buNone/>
              <a:defRPr sz="5700"/>
            </a:lvl1pPr>
            <a:lvl2pPr>
              <a:buNone/>
              <a:defRPr sz="4900"/>
            </a:lvl2pPr>
            <a:lvl3pPr>
              <a:buNone/>
              <a:defRPr sz="4000"/>
            </a:lvl3pPr>
            <a:lvl4pPr>
              <a:buNone/>
              <a:defRPr sz="3600"/>
            </a:lvl4pPr>
            <a:lvl5pPr>
              <a:buNone/>
              <a:defRPr sz="3600"/>
            </a:lvl5pPr>
          </a:lstStyle>
          <a:p>
            <a:pPr lvl="0" eaLnBrk="1" latinLnBrk="0" hangingPunct="1"/>
            <a:r>
              <a:rPr kumimoji="0" lang="fr-FR"/>
              <a:t>Cliquez pour modifier les styles du texte du masque</a:t>
            </a:r>
          </a:p>
        </p:txBody>
      </p:sp>
      <p:sp>
        <p:nvSpPr>
          <p:cNvPr id="14" name="Espace réservé du contenu 13"/>
          <p:cNvSpPr>
            <a:spLocks noGrp="1"/>
          </p:cNvSpPr>
          <p:nvPr>
            <p:ph sz="half" idx="1"/>
          </p:nvPr>
        </p:nvSpPr>
        <p:spPr>
          <a:xfrm>
            <a:off x="11260166" y="3199977"/>
            <a:ext cx="16820248" cy="25199817"/>
          </a:xfrm>
        </p:spPr>
        <p:txBody>
          <a:bodyPr/>
          <a:lstStyle>
            <a:lvl1pPr>
              <a:defRPr sz="13000"/>
            </a:lvl1pPr>
            <a:lvl2pPr>
              <a:defRPr sz="11300"/>
            </a:lvl2pPr>
            <a:lvl3pPr>
              <a:defRPr sz="9700"/>
            </a:lvl3pPr>
            <a:lvl4pPr>
              <a:defRPr sz="8100"/>
            </a:lvl4pPr>
            <a:lvl5pPr>
              <a:defRPr sz="8100"/>
            </a:lvl5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5" name="Espace réservé de la date 24"/>
          <p:cNvSpPr>
            <a:spLocks noGrp="1"/>
          </p:cNvSpPr>
          <p:nvPr>
            <p:ph type="dt" sz="half" idx="10"/>
          </p:nvPr>
        </p:nvSpPr>
        <p:spPr/>
        <p:txBody>
          <a:bodyPr/>
          <a:lstStyle/>
          <a:p>
            <a:pPr>
              <a:defRPr/>
            </a:pPr>
            <a:endParaRPr lang="fr-FR"/>
          </a:p>
        </p:txBody>
      </p:sp>
      <p:sp>
        <p:nvSpPr>
          <p:cNvPr id="29" name="Espace réservé du pied de page 28"/>
          <p:cNvSpPr>
            <a:spLocks noGrp="1"/>
          </p:cNvSpPr>
          <p:nvPr>
            <p:ph type="ftr" sz="quarter" idx="11"/>
          </p:nvPr>
        </p:nvSpPr>
        <p:spPr/>
        <p:txBody>
          <a:bodyPr/>
          <a:lstStyle/>
          <a:p>
            <a:pPr>
              <a:defRPr/>
            </a:pPr>
            <a:endParaRPr lang="fr-FR"/>
          </a:p>
        </p:txBody>
      </p:sp>
      <p:sp>
        <p:nvSpPr>
          <p:cNvPr id="7" name="Espace réservé du numéro de diapositive 6"/>
          <p:cNvSpPr>
            <a:spLocks noGrp="1"/>
          </p:cNvSpPr>
          <p:nvPr>
            <p:ph type="sldNum" sz="quarter" idx="12"/>
          </p:nvPr>
        </p:nvSpPr>
        <p:spPr/>
        <p:txBody>
          <a:bodyPr/>
          <a:lstStyle/>
          <a:p>
            <a:pPr>
              <a:defRPr/>
            </a:pPr>
            <a:fld id="{CEFC7F1C-C038-418E-8C32-6677FC10D093}" type="slidenum">
              <a:rPr lang="fr-FR" altLang="fr-FR" smtClean="0"/>
              <a:pPr>
                <a:defRPr/>
              </a:pPr>
              <a:t>‹N°›</a:t>
            </a:fld>
            <a:endParaRPr lang="fr-FR" alt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3" name="Espace réservé pour une image  12"/>
          <p:cNvSpPr>
            <a:spLocks noGrp="1"/>
          </p:cNvSpPr>
          <p:nvPr>
            <p:ph type="pic" idx="1"/>
          </p:nvPr>
        </p:nvSpPr>
        <p:spPr>
          <a:xfrm>
            <a:off x="11040163" y="3236900"/>
            <a:ext cx="15840234" cy="1919986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13000"/>
            </a:lvl1pPr>
          </a:lstStyle>
          <a:p>
            <a:r>
              <a:rPr kumimoji="0" lang="fr-FR"/>
              <a:t>Cliquez sur l'icône pour ajouter une image</a:t>
            </a:r>
            <a:endParaRPr kumimoji="0" lang="en-US" dirty="0"/>
          </a:p>
        </p:txBody>
      </p:sp>
      <p:sp>
        <p:nvSpPr>
          <p:cNvPr id="7" name="Espace réservé de la date 6"/>
          <p:cNvSpPr>
            <a:spLocks noGrp="1"/>
          </p:cNvSpPr>
          <p:nvPr>
            <p:ph type="dt" sz="half" idx="10"/>
          </p:nvPr>
        </p:nvSpPr>
        <p:spPr/>
        <p:txBody>
          <a:bodyPr/>
          <a:lstStyle/>
          <a:p>
            <a:pPr>
              <a:defRPr/>
            </a:pPr>
            <a:endParaRPr lang="fr-FR"/>
          </a:p>
        </p:txBody>
      </p:sp>
      <p:sp>
        <p:nvSpPr>
          <p:cNvPr id="5" name="Espace réservé du pied de page 4"/>
          <p:cNvSpPr>
            <a:spLocks noGrp="1"/>
          </p:cNvSpPr>
          <p:nvPr>
            <p:ph type="ftr" sz="quarter" idx="11"/>
          </p:nvPr>
        </p:nvSpPr>
        <p:spPr/>
        <p:txBody>
          <a:bodyPr/>
          <a:lstStyle/>
          <a:p>
            <a:pPr>
              <a:defRPr/>
            </a:pPr>
            <a:endParaRPr lang="fr-FR"/>
          </a:p>
        </p:txBody>
      </p:sp>
      <p:sp>
        <p:nvSpPr>
          <p:cNvPr id="31" name="Espace réservé du numéro de diapositive 30"/>
          <p:cNvSpPr>
            <a:spLocks noGrp="1"/>
          </p:cNvSpPr>
          <p:nvPr>
            <p:ph type="sldNum" sz="quarter" idx="12"/>
          </p:nvPr>
        </p:nvSpPr>
        <p:spPr/>
        <p:txBody>
          <a:bodyPr/>
          <a:lstStyle/>
          <a:p>
            <a:pPr>
              <a:defRPr/>
            </a:pPr>
            <a:fld id="{4052A90C-1E7E-4EF7-BAAF-02AB78F4550F}" type="slidenum">
              <a:rPr lang="fr-FR" altLang="fr-FR" smtClean="0"/>
              <a:pPr>
                <a:defRPr/>
              </a:pPr>
              <a:t>‹N°›</a:t>
            </a:fld>
            <a:endParaRPr lang="fr-FR" altLang="fr-FR"/>
          </a:p>
        </p:txBody>
      </p:sp>
      <p:sp>
        <p:nvSpPr>
          <p:cNvPr id="17" name="Titre 16"/>
          <p:cNvSpPr>
            <a:spLocks noGrp="1"/>
          </p:cNvSpPr>
          <p:nvPr>
            <p:ph type="title"/>
          </p:nvPr>
        </p:nvSpPr>
        <p:spPr>
          <a:xfrm>
            <a:off x="1200018" y="26213773"/>
            <a:ext cx="18480273" cy="2741649"/>
          </a:xfrm>
        </p:spPr>
        <p:txBody>
          <a:bodyPr anchor="ctr"/>
          <a:lstStyle>
            <a:lvl1pPr algn="l">
              <a:buNone/>
              <a:defRPr sz="8100" b="1"/>
            </a:lvl1pPr>
          </a:lstStyle>
          <a:p>
            <a:r>
              <a:rPr kumimoji="0" lang="fr-FR"/>
              <a:t>Cliquez pour modifier le style du titre</a:t>
            </a:r>
            <a:endParaRPr kumimoji="0" lang="en-US"/>
          </a:p>
        </p:txBody>
      </p:sp>
      <p:sp>
        <p:nvSpPr>
          <p:cNvPr id="26" name="Espace réservé du texte 25"/>
          <p:cNvSpPr>
            <a:spLocks noGrp="1"/>
          </p:cNvSpPr>
          <p:nvPr>
            <p:ph type="body" sz="half" idx="2"/>
          </p:nvPr>
        </p:nvSpPr>
        <p:spPr>
          <a:xfrm>
            <a:off x="1200018" y="29045552"/>
            <a:ext cx="18480273" cy="4033304"/>
          </a:xfrm>
        </p:spPr>
        <p:txBody>
          <a:bodyPr lIns="444344" tIns="0"/>
          <a:lstStyle>
            <a:lvl1pPr marL="0" indent="0">
              <a:buNone/>
              <a:defRPr sz="5700"/>
            </a:lvl1pPr>
            <a:lvl2pPr>
              <a:defRPr sz="4900"/>
            </a:lvl2pPr>
            <a:lvl3pPr>
              <a:defRPr sz="4000"/>
            </a:lvl3pPr>
            <a:lvl4pPr>
              <a:defRPr sz="3600"/>
            </a:lvl4pPr>
            <a:lvl5pPr>
              <a:defRPr sz="3600"/>
            </a:lvl5pPr>
          </a:lstStyle>
          <a:p>
            <a:pPr lvl="0" eaLnBrk="1" latinLnBrk="0" hangingPunct="1"/>
            <a:r>
              <a:rPr kumimoji="0" lang="fr-FR"/>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1620024" y="5516487"/>
            <a:ext cx="27180401" cy="1249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370286" tIns="185143" rIns="370286" bIns="185143" anchor="t" compatLnSpc="1"/>
          <a:lstStyle/>
          <a:p>
            <a:endParaRPr kumimoji="0" lang="en-US"/>
          </a:p>
        </p:txBody>
      </p:sp>
      <p:sp>
        <p:nvSpPr>
          <p:cNvPr id="8" name="Espace réservé du texte 7"/>
          <p:cNvSpPr>
            <a:spLocks noGrp="1"/>
          </p:cNvSpPr>
          <p:nvPr>
            <p:ph type="body" idx="1"/>
          </p:nvPr>
        </p:nvSpPr>
        <p:spPr>
          <a:xfrm>
            <a:off x="960014" y="8158274"/>
            <a:ext cx="27360404" cy="23758163"/>
          </a:xfrm>
          <a:prstGeom prst="rect">
            <a:avLst/>
          </a:prstGeom>
        </p:spPr>
        <p:txBody>
          <a:bodyPr vert="horz" lIns="370286" tIns="185143" rIns="370286" bIns="185143">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11" name="Espace réservé de la date 10"/>
          <p:cNvSpPr>
            <a:spLocks noGrp="1"/>
          </p:cNvSpPr>
          <p:nvPr>
            <p:ph type="dt" sz="half" idx="2"/>
          </p:nvPr>
        </p:nvSpPr>
        <p:spPr>
          <a:xfrm>
            <a:off x="20400301" y="400000"/>
            <a:ext cx="7920117" cy="1516656"/>
          </a:xfrm>
          <a:prstGeom prst="rect">
            <a:avLst/>
          </a:prstGeom>
        </p:spPr>
        <p:txBody>
          <a:bodyPr vert="horz" lIns="370286" tIns="185143" rIns="370286" bIns="185143"/>
          <a:lstStyle>
            <a:lvl1pPr algn="l" eaLnBrk="1" latinLnBrk="0" hangingPunct="1">
              <a:defRPr kumimoji="0" sz="4900">
                <a:solidFill>
                  <a:schemeClr val="accent1">
                    <a:shade val="75000"/>
                  </a:schemeClr>
                </a:solidFill>
              </a:defRPr>
            </a:lvl1pPr>
          </a:lstStyle>
          <a:p>
            <a:pPr>
              <a:defRPr/>
            </a:pPr>
            <a:endParaRPr lang="fr-FR"/>
          </a:p>
        </p:txBody>
      </p:sp>
      <p:sp>
        <p:nvSpPr>
          <p:cNvPr id="28" name="Espace réservé du pied de page 27"/>
          <p:cNvSpPr>
            <a:spLocks noGrp="1"/>
          </p:cNvSpPr>
          <p:nvPr>
            <p:ph type="ftr" sz="quarter" idx="3"/>
          </p:nvPr>
        </p:nvSpPr>
        <p:spPr>
          <a:xfrm>
            <a:off x="9840145" y="400000"/>
            <a:ext cx="10560156" cy="1516656"/>
          </a:xfrm>
          <a:prstGeom prst="rect">
            <a:avLst/>
          </a:prstGeom>
        </p:spPr>
        <p:txBody>
          <a:bodyPr vert="horz" lIns="370286" tIns="185143" rIns="370286" bIns="185143"/>
          <a:lstStyle>
            <a:lvl1pPr algn="r" eaLnBrk="1" latinLnBrk="0" hangingPunct="1">
              <a:defRPr kumimoji="0" sz="4900">
                <a:solidFill>
                  <a:schemeClr val="accent1">
                    <a:shade val="75000"/>
                  </a:schemeClr>
                </a:solidFill>
              </a:defRPr>
            </a:lvl1pPr>
          </a:lstStyle>
          <a:p>
            <a:pPr>
              <a:defRPr/>
            </a:pPr>
            <a:endParaRPr lang="fr-FR"/>
          </a:p>
        </p:txBody>
      </p:sp>
      <p:sp>
        <p:nvSpPr>
          <p:cNvPr id="5" name="Espace réservé du numéro de diapositive 4"/>
          <p:cNvSpPr>
            <a:spLocks noGrp="1"/>
          </p:cNvSpPr>
          <p:nvPr>
            <p:ph type="sldNum" sz="quarter" idx="4"/>
          </p:nvPr>
        </p:nvSpPr>
        <p:spPr>
          <a:xfrm>
            <a:off x="25920383" y="33999755"/>
            <a:ext cx="2400035" cy="1283324"/>
          </a:xfrm>
          <a:prstGeom prst="rect">
            <a:avLst/>
          </a:prstGeom>
        </p:spPr>
        <p:txBody>
          <a:bodyPr vert="horz" lIns="370286" tIns="185143" rIns="370286" bIns="185143"/>
          <a:lstStyle>
            <a:lvl1pPr algn="r" eaLnBrk="1" latinLnBrk="0" hangingPunct="1">
              <a:defRPr kumimoji="0" sz="4900">
                <a:solidFill>
                  <a:schemeClr val="accent1">
                    <a:shade val="75000"/>
                  </a:schemeClr>
                </a:solidFill>
              </a:defRPr>
            </a:lvl1pPr>
          </a:lstStyle>
          <a:p>
            <a:pPr>
              <a:defRPr/>
            </a:pPr>
            <a:fld id="{F6B4C259-E956-40E2-80FF-7205FABA44F8}" type="slidenum">
              <a:rPr lang="fr-FR" altLang="fr-FR" smtClean="0"/>
              <a:pPr>
                <a:defRPr/>
              </a:pPr>
              <a:t>‹N°›</a:t>
            </a:fld>
            <a:endParaRPr lang="fr-FR" altLang="fr-FR"/>
          </a:p>
        </p:txBody>
      </p:sp>
      <p:sp>
        <p:nvSpPr>
          <p:cNvPr id="10" name="Espace réservé du titre 9"/>
          <p:cNvSpPr>
            <a:spLocks noGrp="1"/>
          </p:cNvSpPr>
          <p:nvPr>
            <p:ph type="title"/>
          </p:nvPr>
        </p:nvSpPr>
        <p:spPr>
          <a:xfrm>
            <a:off x="960014" y="2399983"/>
            <a:ext cx="27360404" cy="4399968"/>
          </a:xfrm>
          <a:prstGeom prst="rect">
            <a:avLst/>
          </a:prstGeom>
        </p:spPr>
        <p:txBody>
          <a:bodyPr vert="horz" lIns="370286" tIns="185143" rIns="370286" bIns="185143" anchor="ctr">
            <a:normAutofit/>
          </a:bodyPr>
          <a:lstStyle/>
          <a:p>
            <a:r>
              <a:rPr kumimoji="0" lang="fr-FR"/>
              <a:t>Cliquez pour modifier le style du titre</a:t>
            </a:r>
            <a:endParaRPr kumimoji="0" lang="en-US"/>
          </a:p>
        </p:txBody>
      </p:sp>
      <p:sp>
        <p:nvSpPr>
          <p:cNvPr id="9" name="Connecteur droit 8"/>
          <p:cNvSpPr>
            <a:spLocks noChangeShapeType="1"/>
          </p:cNvSpPr>
          <p:nvPr/>
        </p:nvSpPr>
        <p:spPr bwMode="auto">
          <a:xfrm>
            <a:off x="1620024" y="5516487"/>
            <a:ext cx="27180401" cy="1249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370286" tIns="185143" rIns="370286" bIns="185143" anchor="t" compatLnSpc="1"/>
          <a:lstStyle/>
          <a:p>
            <a:endParaRPr kumimoji="0" lang="en-US"/>
          </a:p>
        </p:txBody>
      </p:sp>
      <p:sp>
        <p:nvSpPr>
          <p:cNvPr id="12" name="Connecteur droit 11"/>
          <p:cNvSpPr>
            <a:spLocks noChangeShapeType="1"/>
          </p:cNvSpPr>
          <p:nvPr/>
        </p:nvSpPr>
        <p:spPr bwMode="auto">
          <a:xfrm>
            <a:off x="1620024" y="5553694"/>
            <a:ext cx="27180401" cy="12499"/>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370286" tIns="185143" rIns="370286" bIns="185143"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14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1388574" indent="-1388574" algn="l" rtl="0" eaLnBrk="1" latinLnBrk="0" hangingPunct="1">
        <a:spcBef>
          <a:spcPct val="20000"/>
        </a:spcBef>
        <a:buClr>
          <a:schemeClr val="accent1"/>
        </a:buClr>
        <a:buSzPct val="70000"/>
        <a:buFont typeface="Wingdings 2"/>
        <a:buChar char=""/>
        <a:defRPr kumimoji="0" sz="13000" kern="1200">
          <a:solidFill>
            <a:schemeClr val="tx2"/>
          </a:solidFill>
          <a:latin typeface="+mn-lt"/>
          <a:ea typeface="+mn-ea"/>
          <a:cs typeface="+mn-cs"/>
        </a:defRPr>
      </a:lvl1pPr>
      <a:lvl2pPr marL="3008576" indent="-1157145" algn="l" rtl="0" eaLnBrk="1" latinLnBrk="0" hangingPunct="1">
        <a:spcBef>
          <a:spcPct val="20000"/>
        </a:spcBef>
        <a:buClr>
          <a:schemeClr val="accent1"/>
        </a:buClr>
        <a:buSzPct val="70000"/>
        <a:buFont typeface="Wingdings 2"/>
        <a:buChar char=""/>
        <a:defRPr kumimoji="0" sz="11300" kern="1200">
          <a:solidFill>
            <a:schemeClr val="tx2"/>
          </a:solidFill>
          <a:latin typeface="+mn-lt"/>
          <a:ea typeface="+mn-ea"/>
          <a:cs typeface="+mn-cs"/>
        </a:defRPr>
      </a:lvl2pPr>
      <a:lvl3pPr marL="4628579" indent="-925716" algn="l" rtl="0" eaLnBrk="1" latinLnBrk="0" hangingPunct="1">
        <a:spcBef>
          <a:spcPct val="20000"/>
        </a:spcBef>
        <a:buClr>
          <a:schemeClr val="accent1"/>
        </a:buClr>
        <a:buSzPct val="70000"/>
        <a:buFont typeface="Wingdings 2"/>
        <a:buChar char=""/>
        <a:defRPr kumimoji="0" sz="9700" kern="1200">
          <a:solidFill>
            <a:schemeClr val="tx2"/>
          </a:solidFill>
          <a:latin typeface="+mn-lt"/>
          <a:ea typeface="+mn-ea"/>
          <a:cs typeface="+mn-cs"/>
        </a:defRPr>
      </a:lvl3pPr>
      <a:lvl4pPr marL="6480010" indent="-925716" algn="l" rtl="0" eaLnBrk="1" latinLnBrk="0" hangingPunct="1">
        <a:spcBef>
          <a:spcPct val="20000"/>
        </a:spcBef>
        <a:buClr>
          <a:schemeClr val="accent1"/>
        </a:buClr>
        <a:buSzPct val="70000"/>
        <a:buFont typeface="Wingdings 2"/>
        <a:buChar char=""/>
        <a:defRPr kumimoji="0" sz="8100" kern="1200">
          <a:solidFill>
            <a:schemeClr val="tx2"/>
          </a:solidFill>
          <a:latin typeface="+mn-lt"/>
          <a:ea typeface="+mn-ea"/>
          <a:cs typeface="+mn-cs"/>
        </a:defRPr>
      </a:lvl4pPr>
      <a:lvl5pPr marL="8331441" indent="-925716" algn="l" rtl="0" eaLnBrk="1" latinLnBrk="0" hangingPunct="1">
        <a:spcBef>
          <a:spcPct val="20000"/>
        </a:spcBef>
        <a:buClr>
          <a:schemeClr val="accent1"/>
        </a:buClr>
        <a:buSzPct val="60000"/>
        <a:buFont typeface="Wingdings 2"/>
        <a:buChar char=""/>
        <a:defRPr kumimoji="0" sz="7300" kern="1200">
          <a:solidFill>
            <a:schemeClr val="tx2"/>
          </a:solidFill>
          <a:latin typeface="+mn-lt"/>
          <a:ea typeface="+mn-ea"/>
          <a:cs typeface="+mn-cs"/>
        </a:defRPr>
      </a:lvl5pPr>
      <a:lvl6pPr marL="10182873" indent="-925716" algn="l" rtl="0" eaLnBrk="1" latinLnBrk="0" hangingPunct="1">
        <a:spcBef>
          <a:spcPct val="20000"/>
        </a:spcBef>
        <a:buClr>
          <a:schemeClr val="accent1"/>
        </a:buClr>
        <a:buSzPct val="60000"/>
        <a:buFont typeface="Wingdings 2"/>
        <a:buChar char=""/>
        <a:defRPr kumimoji="0" sz="7300" kern="1200">
          <a:solidFill>
            <a:schemeClr val="tx2"/>
          </a:solidFill>
          <a:latin typeface="+mn-lt"/>
          <a:ea typeface="+mn-ea"/>
          <a:cs typeface="+mn-cs"/>
        </a:defRPr>
      </a:lvl6pPr>
      <a:lvl7pPr marL="12034304" indent="-925716" algn="l" rtl="0" eaLnBrk="1" latinLnBrk="0" hangingPunct="1">
        <a:spcBef>
          <a:spcPct val="20000"/>
        </a:spcBef>
        <a:buClr>
          <a:schemeClr val="accent1"/>
        </a:buClr>
        <a:buSzPct val="60000"/>
        <a:buFont typeface="Wingdings 2"/>
        <a:buChar char=""/>
        <a:defRPr kumimoji="0" sz="6500" kern="1200">
          <a:solidFill>
            <a:schemeClr val="tx2"/>
          </a:solidFill>
          <a:latin typeface="+mn-lt"/>
          <a:ea typeface="+mn-ea"/>
          <a:cs typeface="+mn-cs"/>
        </a:defRPr>
      </a:lvl7pPr>
      <a:lvl8pPr marL="13885736" indent="-925716" algn="l" rtl="0" eaLnBrk="1" latinLnBrk="0" hangingPunct="1">
        <a:spcBef>
          <a:spcPct val="20000"/>
        </a:spcBef>
        <a:buClr>
          <a:schemeClr val="accent1"/>
        </a:buClr>
        <a:buSzPct val="60000"/>
        <a:buFont typeface="Wingdings 2"/>
        <a:buChar char=""/>
        <a:defRPr kumimoji="0" sz="6500" kern="1200" baseline="0">
          <a:solidFill>
            <a:schemeClr val="tx2"/>
          </a:solidFill>
          <a:latin typeface="+mn-lt"/>
          <a:ea typeface="+mn-ea"/>
          <a:cs typeface="+mn-cs"/>
        </a:defRPr>
      </a:lvl8pPr>
      <a:lvl9pPr marL="15737167" indent="-925716" algn="l" rtl="0" eaLnBrk="1" latinLnBrk="0" hangingPunct="1">
        <a:spcBef>
          <a:spcPct val="20000"/>
        </a:spcBef>
        <a:buClr>
          <a:schemeClr val="accent1"/>
        </a:buClr>
        <a:buSzPct val="60000"/>
        <a:buFont typeface="Wingdings 2"/>
        <a:buChar char=""/>
        <a:defRPr kumimoji="0" sz="57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1851431" algn="l" rtl="0" eaLnBrk="1" latinLnBrk="0" hangingPunct="1">
        <a:defRPr kumimoji="0" kern="1200">
          <a:solidFill>
            <a:schemeClr val="tx1"/>
          </a:solidFill>
          <a:latin typeface="+mn-lt"/>
          <a:ea typeface="+mn-ea"/>
          <a:cs typeface="+mn-cs"/>
        </a:defRPr>
      </a:lvl2pPr>
      <a:lvl3pPr marL="3702863" algn="l" rtl="0" eaLnBrk="1" latinLnBrk="0" hangingPunct="1">
        <a:defRPr kumimoji="0" kern="1200">
          <a:solidFill>
            <a:schemeClr val="tx1"/>
          </a:solidFill>
          <a:latin typeface="+mn-lt"/>
          <a:ea typeface="+mn-ea"/>
          <a:cs typeface="+mn-cs"/>
        </a:defRPr>
      </a:lvl3pPr>
      <a:lvl4pPr marL="5554294" algn="l" rtl="0" eaLnBrk="1" latinLnBrk="0" hangingPunct="1">
        <a:defRPr kumimoji="0" kern="1200">
          <a:solidFill>
            <a:schemeClr val="tx1"/>
          </a:solidFill>
          <a:latin typeface="+mn-lt"/>
          <a:ea typeface="+mn-ea"/>
          <a:cs typeface="+mn-cs"/>
        </a:defRPr>
      </a:lvl4pPr>
      <a:lvl5pPr marL="7405726" algn="l" rtl="0" eaLnBrk="1" latinLnBrk="0" hangingPunct="1">
        <a:defRPr kumimoji="0" kern="1200">
          <a:solidFill>
            <a:schemeClr val="tx1"/>
          </a:solidFill>
          <a:latin typeface="+mn-lt"/>
          <a:ea typeface="+mn-ea"/>
          <a:cs typeface="+mn-cs"/>
        </a:defRPr>
      </a:lvl5pPr>
      <a:lvl6pPr marL="9257157" algn="l" rtl="0" eaLnBrk="1" latinLnBrk="0" hangingPunct="1">
        <a:defRPr kumimoji="0" kern="1200">
          <a:solidFill>
            <a:schemeClr val="tx1"/>
          </a:solidFill>
          <a:latin typeface="+mn-lt"/>
          <a:ea typeface="+mn-ea"/>
          <a:cs typeface="+mn-cs"/>
        </a:defRPr>
      </a:lvl6pPr>
      <a:lvl7pPr marL="11108588" algn="l" rtl="0" eaLnBrk="1" latinLnBrk="0" hangingPunct="1">
        <a:defRPr kumimoji="0" kern="1200">
          <a:solidFill>
            <a:schemeClr val="tx1"/>
          </a:solidFill>
          <a:latin typeface="+mn-lt"/>
          <a:ea typeface="+mn-ea"/>
          <a:cs typeface="+mn-cs"/>
        </a:defRPr>
      </a:lvl7pPr>
      <a:lvl8pPr marL="12960020" algn="l" rtl="0" eaLnBrk="1" latinLnBrk="0" hangingPunct="1">
        <a:defRPr kumimoji="0" kern="1200">
          <a:solidFill>
            <a:schemeClr val="tx1"/>
          </a:solidFill>
          <a:latin typeface="+mn-lt"/>
          <a:ea typeface="+mn-ea"/>
          <a:cs typeface="+mn-cs"/>
        </a:defRPr>
      </a:lvl8pPr>
      <a:lvl9pPr marL="14811451"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3.png"/><Relationship Id="rId7"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5.jpeg"/><Relationship Id="rId4" Type="http://schemas.openxmlformats.org/officeDocument/2006/relationships/image" Target="../media/image4.png"/><Relationship Id="rId9"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8" name="Rectangle 110">
            <a:extLst>
              <a:ext uri="{FF2B5EF4-FFF2-40B4-BE49-F238E27FC236}">
                <a16:creationId xmlns:a16="http://schemas.microsoft.com/office/drawing/2014/main" id="{BDB46D6F-8F7A-4A01-A4D3-CF8F7B46D52B}"/>
              </a:ext>
            </a:extLst>
          </p:cNvPr>
          <p:cNvSpPr>
            <a:spLocks noChangeArrowheads="1"/>
          </p:cNvSpPr>
          <p:nvPr/>
        </p:nvSpPr>
        <p:spPr bwMode="auto">
          <a:xfrm>
            <a:off x="646684" y="5182445"/>
            <a:ext cx="27723080" cy="560779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lIns="97638" tIns="48819" rIns="97638" bIns="48819">
            <a:spAutoFit/>
          </a:bodyPr>
          <a:lstStyle/>
          <a:p>
            <a:r>
              <a:rPr lang="fr-FR" altLang="zh-CN" sz="2400" b="1" dirty="0">
                <a:solidFill>
                  <a:srgbClr val="800000"/>
                </a:solidFill>
                <a:latin typeface="Times New Roman" panose="02020603050405020304" pitchFamily="18" charset="0"/>
                <a:ea typeface="宋体" panose="02010600030101010101" pitchFamily="2" charset="-122"/>
                <a:cs typeface="Times New Roman" panose="02020603050405020304" pitchFamily="18" charset="0"/>
              </a:rPr>
              <a:t>Résumé:</a:t>
            </a:r>
          </a:p>
          <a:p>
            <a:endParaRPr lang="fr-FR" altLang="fr-FR" sz="2400" b="1" dirty="0">
              <a:solidFill>
                <a:srgbClr val="008000"/>
              </a:solidFill>
              <a:latin typeface="Times New Roman" panose="02020603050405020304" pitchFamily="18" charset="0"/>
              <a:ea typeface="宋体" panose="02010600030101010101" pitchFamily="2" charset="-122"/>
              <a:cs typeface="Times New Roman" panose="02020603050405020304" pitchFamily="18" charset="0"/>
            </a:endParaRPr>
          </a:p>
          <a:p>
            <a:pPr algn="just"/>
            <a:r>
              <a:rPr lang="fr-FR" sz="2600" dirty="0">
                <a:latin typeface="Times New Roman" pitchFamily="18" charset="0"/>
                <a:cs typeface="Times New Roman" pitchFamily="18" charset="0"/>
              </a:rPr>
              <a:t>Dans cette contribution, nous avons évalué sur deux années 2014 et 2015 les caractéristiques du systèmes d'alimentation des agneaux issus des parcours steppiques de Djelfa, Ghardaïa et des hauts plateaux de Tiaret et sur la qualité de la viande ainsi produite. </a:t>
            </a:r>
            <a:r>
              <a:rPr lang="gsw-FR" sz="2600" dirty="0">
                <a:latin typeface="Times New Roman" pitchFamily="18" charset="0"/>
                <a:cs typeface="Times New Roman" pitchFamily="18" charset="0"/>
              </a:rPr>
              <a:t>Au démarrage de l’expérience, les lots: Tiaret (0% concentré), Djelfa (30% concentré) et Ghardaïa (70% concentré), respectivement. </a:t>
            </a:r>
            <a:r>
              <a:rPr lang="fr-FR" sz="2600" dirty="0">
                <a:latin typeface="Times New Roman" pitchFamily="18" charset="0"/>
                <a:cs typeface="Times New Roman" pitchFamily="18" charset="0"/>
              </a:rPr>
              <a:t>Parmi les espèces dominantes de plantes dans les pâturages des hauts plateaux nous citons : ray-grass (</a:t>
            </a:r>
            <a:r>
              <a:rPr lang="fr-FR" sz="2600" i="1" dirty="0" err="1">
                <a:latin typeface="Times New Roman" pitchFamily="18" charset="0"/>
                <a:cs typeface="Times New Roman" pitchFamily="18" charset="0"/>
              </a:rPr>
              <a:t>Lolium</a:t>
            </a:r>
            <a:r>
              <a:rPr lang="fr-FR" sz="2600" i="1" dirty="0">
                <a:latin typeface="Times New Roman" pitchFamily="18" charset="0"/>
                <a:cs typeface="Times New Roman" pitchFamily="18" charset="0"/>
              </a:rPr>
              <a:t> </a:t>
            </a:r>
            <a:r>
              <a:rPr lang="fr-FR" sz="2600" i="1" dirty="0" err="1">
                <a:latin typeface="Times New Roman" pitchFamily="18" charset="0"/>
                <a:cs typeface="Times New Roman" pitchFamily="18" charset="0"/>
              </a:rPr>
              <a:t>perenne</a:t>
            </a:r>
            <a:r>
              <a:rPr lang="fr-FR" sz="2600" i="1" dirty="0">
                <a:latin typeface="Times New Roman" pitchFamily="18" charset="0"/>
                <a:cs typeface="Times New Roman" pitchFamily="18" charset="0"/>
              </a:rPr>
              <a:t> L</a:t>
            </a:r>
            <a:r>
              <a:rPr lang="fr-FR" sz="2600" dirty="0">
                <a:latin typeface="Times New Roman" pitchFamily="18" charset="0"/>
                <a:cs typeface="Times New Roman" pitchFamily="18" charset="0"/>
              </a:rPr>
              <a:t>), alfa (</a:t>
            </a:r>
            <a:r>
              <a:rPr lang="fr-FR" sz="2600" i="1" dirty="0">
                <a:latin typeface="Times New Roman" pitchFamily="18" charset="0"/>
                <a:cs typeface="Times New Roman" pitchFamily="18" charset="0"/>
              </a:rPr>
              <a:t>Stipa </a:t>
            </a:r>
            <a:r>
              <a:rPr lang="fr-FR" sz="2600" i="1" dirty="0" err="1">
                <a:latin typeface="Times New Roman" pitchFamily="18" charset="0"/>
                <a:cs typeface="Times New Roman" pitchFamily="18" charset="0"/>
              </a:rPr>
              <a:t>tenacissima</a:t>
            </a:r>
            <a:r>
              <a:rPr lang="fr-FR" sz="2600" dirty="0">
                <a:latin typeface="Times New Roman" pitchFamily="18" charset="0"/>
                <a:cs typeface="Times New Roman" pitchFamily="18" charset="0"/>
              </a:rPr>
              <a:t>) ou la steppe à sparte (</a:t>
            </a:r>
            <a:r>
              <a:rPr lang="fr-FR" sz="2600" i="1" dirty="0" err="1">
                <a:latin typeface="Times New Roman" pitchFamily="18" charset="0"/>
                <a:cs typeface="Times New Roman" pitchFamily="18" charset="0"/>
              </a:rPr>
              <a:t>Lygeum</a:t>
            </a:r>
            <a:r>
              <a:rPr lang="fr-FR" sz="2600" i="1" dirty="0">
                <a:latin typeface="Times New Roman" pitchFamily="18" charset="0"/>
                <a:cs typeface="Times New Roman" pitchFamily="18" charset="0"/>
              </a:rPr>
              <a:t> </a:t>
            </a:r>
            <a:r>
              <a:rPr lang="fr-FR" sz="2600" i="1" dirty="0" err="1">
                <a:latin typeface="Times New Roman" pitchFamily="18" charset="0"/>
                <a:cs typeface="Times New Roman" pitchFamily="18" charset="0"/>
              </a:rPr>
              <a:t>spartum</a:t>
            </a:r>
            <a:r>
              <a:rPr lang="fr-FR" sz="2600" dirty="0">
                <a:latin typeface="Times New Roman" pitchFamily="18" charset="0"/>
                <a:cs typeface="Times New Roman" pitchFamily="18" charset="0"/>
              </a:rPr>
              <a:t>), armoise blanche (</a:t>
            </a:r>
            <a:r>
              <a:rPr lang="fr-FR" sz="2600" i="1" dirty="0" err="1">
                <a:latin typeface="Times New Roman" pitchFamily="18" charset="0"/>
                <a:cs typeface="Times New Roman" pitchFamily="18" charset="0"/>
              </a:rPr>
              <a:t>Artemisia</a:t>
            </a:r>
            <a:r>
              <a:rPr lang="fr-FR" sz="2600" i="1" dirty="0">
                <a:latin typeface="Times New Roman" pitchFamily="18" charset="0"/>
                <a:cs typeface="Times New Roman" pitchFamily="18" charset="0"/>
              </a:rPr>
              <a:t> herba alba</a:t>
            </a:r>
            <a:r>
              <a:rPr lang="fr-FR" sz="2600" dirty="0">
                <a:latin typeface="Times New Roman" pitchFamily="18" charset="0"/>
                <a:cs typeface="Times New Roman" pitchFamily="18" charset="0"/>
              </a:rPr>
              <a:t>), </a:t>
            </a:r>
            <a:r>
              <a:rPr lang="fr-FR" sz="2600" dirty="0" err="1">
                <a:latin typeface="Times New Roman" pitchFamily="18" charset="0"/>
                <a:cs typeface="Times New Roman" pitchFamily="18" charset="0"/>
              </a:rPr>
              <a:t>remt</a:t>
            </a:r>
            <a:r>
              <a:rPr lang="fr-FR" sz="2600" dirty="0">
                <a:latin typeface="Times New Roman" pitchFamily="18" charset="0"/>
                <a:cs typeface="Times New Roman" pitchFamily="18" charset="0"/>
              </a:rPr>
              <a:t> (</a:t>
            </a:r>
            <a:r>
              <a:rPr lang="fr-FR" sz="2600" i="1" dirty="0" err="1">
                <a:latin typeface="Times New Roman" pitchFamily="18" charset="0"/>
                <a:cs typeface="Times New Roman" pitchFamily="18" charset="0"/>
              </a:rPr>
              <a:t>Arthrophytum</a:t>
            </a:r>
            <a:r>
              <a:rPr lang="fr-FR" sz="2600" i="1" dirty="0">
                <a:latin typeface="Times New Roman" pitchFamily="18" charset="0"/>
                <a:cs typeface="Times New Roman" pitchFamily="18" charset="0"/>
              </a:rPr>
              <a:t> </a:t>
            </a:r>
            <a:r>
              <a:rPr lang="fr-FR" sz="2600" i="1" dirty="0" err="1">
                <a:latin typeface="Times New Roman" pitchFamily="18" charset="0"/>
                <a:cs typeface="Times New Roman" pitchFamily="18" charset="0"/>
              </a:rPr>
              <a:t>scoparium</a:t>
            </a:r>
            <a:r>
              <a:rPr lang="fr-FR" sz="2600" dirty="0">
                <a:latin typeface="Times New Roman" pitchFamily="18" charset="0"/>
                <a:cs typeface="Times New Roman" pitchFamily="18" charset="0"/>
              </a:rPr>
              <a:t>), avec diverses autres espèces importantes dans le </a:t>
            </a:r>
            <a:r>
              <a:rPr lang="fr-FR" sz="2600" dirty="0" err="1">
                <a:latin typeface="Times New Roman" pitchFamily="18" charset="0"/>
                <a:cs typeface="Times New Roman" pitchFamily="18" charset="0"/>
              </a:rPr>
              <a:t>sahara</a:t>
            </a:r>
            <a:r>
              <a:rPr lang="fr-FR" sz="2600" dirty="0">
                <a:latin typeface="Times New Roman" pitchFamily="18" charset="0"/>
                <a:cs typeface="Times New Roman" pitchFamily="18" charset="0"/>
              </a:rPr>
              <a:t> comme le </a:t>
            </a:r>
            <a:r>
              <a:rPr lang="fr-FR" sz="2600" dirty="0" err="1">
                <a:latin typeface="Times New Roman" pitchFamily="18" charset="0"/>
                <a:cs typeface="Times New Roman" pitchFamily="18" charset="0"/>
              </a:rPr>
              <a:t>Drinn</a:t>
            </a:r>
            <a:r>
              <a:rPr lang="fr-FR" sz="2600" dirty="0">
                <a:latin typeface="Times New Roman" pitchFamily="18" charset="0"/>
                <a:cs typeface="Times New Roman" pitchFamily="18" charset="0"/>
              </a:rPr>
              <a:t> (</a:t>
            </a:r>
            <a:r>
              <a:rPr lang="fr-FR" sz="2600" i="1" dirty="0" err="1">
                <a:latin typeface="Times New Roman" pitchFamily="18" charset="0"/>
                <a:cs typeface="Times New Roman" pitchFamily="18" charset="0"/>
              </a:rPr>
              <a:t>Stipagrostis</a:t>
            </a:r>
            <a:r>
              <a:rPr lang="fr-FR" sz="2600" i="1" dirty="0">
                <a:latin typeface="Times New Roman" pitchFamily="18" charset="0"/>
                <a:cs typeface="Times New Roman" pitchFamily="18" charset="0"/>
              </a:rPr>
              <a:t> </a:t>
            </a:r>
            <a:r>
              <a:rPr lang="fr-FR" sz="2600" i="1" dirty="0" err="1">
                <a:latin typeface="Times New Roman" pitchFamily="18" charset="0"/>
                <a:cs typeface="Times New Roman" pitchFamily="18" charset="0"/>
              </a:rPr>
              <a:t>pungens</a:t>
            </a:r>
            <a:r>
              <a:rPr lang="fr-FR" sz="2600" i="1" dirty="0">
                <a:latin typeface="Times New Roman" pitchFamily="18" charset="0"/>
                <a:cs typeface="Times New Roman" pitchFamily="18" charset="0"/>
              </a:rPr>
              <a:t>) </a:t>
            </a:r>
            <a:r>
              <a:rPr lang="fr-FR" sz="2600" dirty="0">
                <a:latin typeface="Times New Roman" pitchFamily="18" charset="0"/>
                <a:cs typeface="Times New Roman" pitchFamily="18" charset="0"/>
              </a:rPr>
              <a:t>et</a:t>
            </a:r>
            <a:r>
              <a:rPr lang="fr-FR" sz="2600" i="1" dirty="0">
                <a:latin typeface="Times New Roman" pitchFamily="18" charset="0"/>
                <a:cs typeface="Times New Roman" pitchFamily="18" charset="0"/>
              </a:rPr>
              <a:t> </a:t>
            </a:r>
            <a:r>
              <a:rPr lang="fr-FR" sz="2600" dirty="0">
                <a:latin typeface="Times New Roman" pitchFamily="18" charset="0"/>
                <a:cs typeface="Times New Roman" pitchFamily="18" charset="0"/>
              </a:rPr>
              <a:t>les</a:t>
            </a:r>
            <a:r>
              <a:rPr lang="fr-FR" sz="2600" i="1" dirty="0">
                <a:latin typeface="Times New Roman" pitchFamily="18" charset="0"/>
                <a:cs typeface="Times New Roman" pitchFamily="18" charset="0"/>
              </a:rPr>
              <a:t> </a:t>
            </a:r>
            <a:r>
              <a:rPr lang="fr-FR" sz="2600" dirty="0">
                <a:latin typeface="Times New Roman" pitchFamily="18" charset="0"/>
                <a:cs typeface="Times New Roman" pitchFamily="18" charset="0"/>
              </a:rPr>
              <a:t>plantes éphémères (</a:t>
            </a:r>
            <a:r>
              <a:rPr lang="fr-FR" sz="2600" i="1" dirty="0">
                <a:latin typeface="Times New Roman" pitchFamily="18" charset="0"/>
                <a:cs typeface="Times New Roman" pitchFamily="18" charset="0"/>
              </a:rPr>
              <a:t>acheb).</a:t>
            </a:r>
            <a:r>
              <a:rPr lang="fr-FR" sz="2600" dirty="0">
                <a:latin typeface="Times New Roman" pitchFamily="18" charset="0"/>
                <a:cs typeface="Times New Roman" pitchFamily="18" charset="0"/>
              </a:rPr>
              <a:t> L’échantillon prélevé est représentatif de la matière ingérée par les animaux de pâturage. Ce dernier issu des différentes régions accuse des teneurs plus importantes en poly phénols, avec des taux allant de 6,76 mg EAG/g à Tiaret 3,72 mg EAG/g en Djelfa et 2,24 mg EAG/g à Ghardaïa mg EAG/g de matière végétale sèche. Pour les trois régimes, des teneurs appréciables en matières minérales sont observées. La teneur en protéines brutes du pâturage Ghardaïa est légèrement inférieure, comparativement aux fourrages steppique et des hauts plateaux et au concentré (10.56% vs. 12.62%, 12.74%,  et 11.05%), respectivement. La teneur en MG s’avère  plus élevée dans les pâturages de Djelfa par rapport  à Tiaret et Ghardaïa (3,34% vs. 3,29% vs. 3,24%). Le profil en AG montre que la teneur en acide oléique du régime issue de la région de Djelfa était plus élevée en comparaison avec celle du régime provenant de Tiaret et  Ghardaïa (27,45% vs. 16,14% vs. 18,45%, respectivement). Les teneurs en </a:t>
            </a:r>
            <a:r>
              <a:rPr lang="fr-FR" sz="2600" dirty="0" err="1">
                <a:latin typeface="Times New Roman" pitchFamily="18" charset="0"/>
                <a:cs typeface="Times New Roman" pitchFamily="18" charset="0"/>
              </a:rPr>
              <a:t>AGS</a:t>
            </a:r>
            <a:r>
              <a:rPr lang="fr-FR" sz="2600" dirty="0">
                <a:latin typeface="Times New Roman" pitchFamily="18" charset="0"/>
                <a:cs typeface="Times New Roman" pitchFamily="18" charset="0"/>
              </a:rPr>
              <a:t> et en </a:t>
            </a:r>
            <a:r>
              <a:rPr lang="fr-FR" sz="2600" dirty="0" err="1">
                <a:latin typeface="Times New Roman" pitchFamily="18" charset="0"/>
                <a:cs typeface="Times New Roman" pitchFamily="18" charset="0"/>
              </a:rPr>
              <a:t>AGMI</a:t>
            </a:r>
            <a:r>
              <a:rPr lang="fr-FR" sz="2600" dirty="0">
                <a:latin typeface="Times New Roman" pitchFamily="18" charset="0"/>
                <a:cs typeface="Times New Roman" pitchFamily="18" charset="0"/>
              </a:rPr>
              <a:t> étaient beaucoup plus élevée dans les pâturages de Ghardaïa  que dans ceux de Tiaret et  de Djelfa. Du même, l'acide α- </a:t>
            </a:r>
            <a:r>
              <a:rPr lang="fr-FR" sz="2600" dirty="0" err="1">
                <a:latin typeface="Times New Roman" pitchFamily="18" charset="0"/>
                <a:cs typeface="Times New Roman" pitchFamily="18" charset="0"/>
              </a:rPr>
              <a:t>linolénique</a:t>
            </a:r>
            <a:r>
              <a:rPr lang="fr-FR" sz="2600" dirty="0">
                <a:latin typeface="Times New Roman" pitchFamily="18" charset="0"/>
                <a:cs typeface="Times New Roman" pitchFamily="18" charset="0"/>
              </a:rPr>
              <a:t> était nettement élevé dans le pâturage de Djelfa que dans le pâturage de Tiaret et Ghardaïa (26,95% vs. 18,54% vs. 18,42%). </a:t>
            </a:r>
          </a:p>
          <a:p>
            <a:pPr algn="just"/>
            <a:endParaRPr lang="gsw-FR" sz="2400" dirty="0">
              <a:latin typeface="Times New Roman" pitchFamily="18" charset="0"/>
              <a:cs typeface="Times New Roman" pitchFamily="18" charset="0"/>
            </a:endParaRPr>
          </a:p>
          <a:p>
            <a:r>
              <a:rPr lang="fr-FR" sz="2600" b="1" i="1" dirty="0">
                <a:latin typeface="Times New Roman" pitchFamily="18" charset="0"/>
                <a:cs typeface="Times New Roman" pitchFamily="18" charset="0"/>
              </a:rPr>
              <a:t>Mots clés :  pâturage; poly phénols; AG; qualité de la viande; Ghardaïa.</a:t>
            </a:r>
            <a:endParaRPr lang="gsw-FR" sz="2600" b="1" dirty="0">
              <a:latin typeface="Times New Roman" pitchFamily="18" charset="0"/>
              <a:cs typeface="Times New Roman" pitchFamily="18" charset="0"/>
            </a:endParaRPr>
          </a:p>
        </p:txBody>
      </p:sp>
      <p:sp>
        <p:nvSpPr>
          <p:cNvPr id="4099" name="Line 694">
            <a:extLst>
              <a:ext uri="{FF2B5EF4-FFF2-40B4-BE49-F238E27FC236}">
                <a16:creationId xmlns:a16="http://schemas.microsoft.com/office/drawing/2014/main" id="{D66328FB-A8D9-46B8-B731-EE60213C5A5D}"/>
              </a:ext>
            </a:extLst>
          </p:cNvPr>
          <p:cNvSpPr>
            <a:spLocks noChangeShapeType="1"/>
          </p:cNvSpPr>
          <p:nvPr/>
        </p:nvSpPr>
        <p:spPr bwMode="auto">
          <a:xfrm>
            <a:off x="14012863" y="143811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120">
              <a:latin typeface="Times New Roman" panose="02020603050405020304" pitchFamily="18" charset="0"/>
              <a:cs typeface="Times New Roman" panose="02020603050405020304" pitchFamily="18" charset="0"/>
            </a:endParaRPr>
          </a:p>
        </p:txBody>
      </p:sp>
      <p:sp>
        <p:nvSpPr>
          <p:cNvPr id="4100" name="Line 1684">
            <a:extLst>
              <a:ext uri="{FF2B5EF4-FFF2-40B4-BE49-F238E27FC236}">
                <a16:creationId xmlns:a16="http://schemas.microsoft.com/office/drawing/2014/main" id="{3BCBB454-B2B0-40C6-8CE8-075D4824B06D}"/>
              </a:ext>
            </a:extLst>
          </p:cNvPr>
          <p:cNvSpPr>
            <a:spLocks noChangeShapeType="1"/>
          </p:cNvSpPr>
          <p:nvPr/>
        </p:nvSpPr>
        <p:spPr bwMode="auto">
          <a:xfrm>
            <a:off x="14012863" y="14381163"/>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pPr>
              <a:defRPr/>
            </a:pPr>
            <a:endParaRPr lang="fr-FR" sz="1120">
              <a:latin typeface="Times New Roman" panose="02020603050405020304" pitchFamily="18" charset="0"/>
              <a:cs typeface="Times New Roman" panose="02020603050405020304" pitchFamily="18" charset="0"/>
            </a:endParaRPr>
          </a:p>
        </p:txBody>
      </p:sp>
      <p:sp>
        <p:nvSpPr>
          <p:cNvPr id="4101" name="Rectangle 4336">
            <a:extLst>
              <a:ext uri="{FF2B5EF4-FFF2-40B4-BE49-F238E27FC236}">
                <a16:creationId xmlns:a16="http://schemas.microsoft.com/office/drawing/2014/main" id="{F4E3FAAB-A627-4EF3-A3E9-E64729C97FD1}"/>
              </a:ext>
            </a:extLst>
          </p:cNvPr>
          <p:cNvSpPr>
            <a:spLocks noChangeArrowheads="1"/>
          </p:cNvSpPr>
          <p:nvPr/>
        </p:nvSpPr>
        <p:spPr bwMode="auto">
          <a:xfrm>
            <a:off x="6702425" y="13923963"/>
            <a:ext cx="196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7638" tIns="48819" rIns="97638" bIns="48819" anchor="ctr">
            <a:spAutoFit/>
          </a:bodyPr>
          <a:lstStyle>
            <a:lvl1pPr defTabSz="1160463">
              <a:spcBef>
                <a:spcPct val="20000"/>
              </a:spcBef>
              <a:buChar char="•"/>
              <a:defRPr sz="15100">
                <a:solidFill>
                  <a:schemeClr val="tx1"/>
                </a:solidFill>
                <a:latin typeface="Arial" panose="020B0604020202020204" pitchFamily="34" charset="0"/>
              </a:defRPr>
            </a:lvl1pPr>
            <a:lvl2pPr marL="742950" indent="-285750" defTabSz="1160463">
              <a:spcBef>
                <a:spcPct val="20000"/>
              </a:spcBef>
              <a:buChar char="–"/>
              <a:defRPr sz="13200">
                <a:solidFill>
                  <a:schemeClr val="tx1"/>
                </a:solidFill>
                <a:latin typeface="Arial" panose="020B0604020202020204" pitchFamily="34" charset="0"/>
              </a:defRPr>
            </a:lvl2pPr>
            <a:lvl3pPr marL="1143000" indent="-228600" defTabSz="1160463">
              <a:spcBef>
                <a:spcPct val="20000"/>
              </a:spcBef>
              <a:buChar char="•"/>
              <a:defRPr sz="11300">
                <a:solidFill>
                  <a:schemeClr val="tx1"/>
                </a:solidFill>
                <a:latin typeface="Arial" panose="020B0604020202020204" pitchFamily="34" charset="0"/>
              </a:defRPr>
            </a:lvl3pPr>
            <a:lvl4pPr marL="1600200" indent="-228600" defTabSz="1160463">
              <a:spcBef>
                <a:spcPct val="20000"/>
              </a:spcBef>
              <a:buChar char="–"/>
              <a:defRPr sz="9400">
                <a:solidFill>
                  <a:schemeClr val="tx1"/>
                </a:solidFill>
                <a:latin typeface="Arial" panose="020B0604020202020204" pitchFamily="34" charset="0"/>
              </a:defRPr>
            </a:lvl4pPr>
            <a:lvl5pPr marL="2057400" indent="-228600" defTabSz="1160463">
              <a:spcBef>
                <a:spcPct val="20000"/>
              </a:spcBef>
              <a:buChar char="»"/>
              <a:defRPr sz="9400">
                <a:solidFill>
                  <a:schemeClr val="tx1"/>
                </a:solidFill>
                <a:latin typeface="Arial" panose="020B0604020202020204" pitchFamily="34" charset="0"/>
              </a:defRPr>
            </a:lvl5pPr>
            <a:lvl6pPr marL="25146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936">
              <a:latin typeface="Times New Roman" panose="02020603050405020304" pitchFamily="18" charset="0"/>
              <a:cs typeface="Times New Roman" panose="02020603050405020304" pitchFamily="18" charset="0"/>
            </a:endParaRPr>
          </a:p>
        </p:txBody>
      </p:sp>
      <p:sp>
        <p:nvSpPr>
          <p:cNvPr id="4102" name="Rectangle 5196">
            <a:extLst>
              <a:ext uri="{FF2B5EF4-FFF2-40B4-BE49-F238E27FC236}">
                <a16:creationId xmlns:a16="http://schemas.microsoft.com/office/drawing/2014/main" id="{14C7EA99-2AD7-4300-88A7-EC30FAE1E804}"/>
              </a:ext>
            </a:extLst>
          </p:cNvPr>
          <p:cNvSpPr>
            <a:spLocks noChangeArrowheads="1"/>
          </p:cNvSpPr>
          <p:nvPr/>
        </p:nvSpPr>
        <p:spPr bwMode="auto">
          <a:xfrm>
            <a:off x="1673225" y="16695738"/>
            <a:ext cx="1841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03" name="Rectangle 5216">
            <a:extLst>
              <a:ext uri="{FF2B5EF4-FFF2-40B4-BE49-F238E27FC236}">
                <a16:creationId xmlns:a16="http://schemas.microsoft.com/office/drawing/2014/main" id="{E48C9986-114A-4EF1-BB6C-20DCB09033AF}"/>
              </a:ext>
            </a:extLst>
          </p:cNvPr>
          <p:cNvSpPr>
            <a:spLocks noChangeArrowheads="1"/>
          </p:cNvSpPr>
          <p:nvPr/>
        </p:nvSpPr>
        <p:spPr bwMode="auto">
          <a:xfrm>
            <a:off x="10153650" y="18100675"/>
            <a:ext cx="12795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7638" tIns="48819" rIns="97638" bIns="48819" anchor="ctr">
            <a:spAutoFit/>
          </a:bodyPr>
          <a:lstStyle>
            <a:lvl1pPr defTabSz="1160463">
              <a:spcBef>
                <a:spcPct val="20000"/>
              </a:spcBef>
              <a:buChar char="•"/>
              <a:defRPr sz="15100">
                <a:solidFill>
                  <a:schemeClr val="tx1"/>
                </a:solidFill>
                <a:latin typeface="Arial" panose="020B0604020202020204" pitchFamily="34" charset="0"/>
              </a:defRPr>
            </a:lvl1pPr>
            <a:lvl2pPr marL="742950" indent="-285750" defTabSz="1160463">
              <a:spcBef>
                <a:spcPct val="20000"/>
              </a:spcBef>
              <a:buChar char="–"/>
              <a:defRPr sz="13200">
                <a:solidFill>
                  <a:schemeClr val="tx1"/>
                </a:solidFill>
                <a:latin typeface="Arial" panose="020B0604020202020204" pitchFamily="34" charset="0"/>
              </a:defRPr>
            </a:lvl2pPr>
            <a:lvl3pPr marL="1143000" indent="-228600" defTabSz="1160463">
              <a:spcBef>
                <a:spcPct val="20000"/>
              </a:spcBef>
              <a:buChar char="•"/>
              <a:defRPr sz="11300">
                <a:solidFill>
                  <a:schemeClr val="tx1"/>
                </a:solidFill>
                <a:latin typeface="Arial" panose="020B0604020202020204" pitchFamily="34" charset="0"/>
              </a:defRPr>
            </a:lvl3pPr>
            <a:lvl4pPr marL="1600200" indent="-228600" defTabSz="1160463">
              <a:spcBef>
                <a:spcPct val="20000"/>
              </a:spcBef>
              <a:buChar char="–"/>
              <a:defRPr sz="9400">
                <a:solidFill>
                  <a:schemeClr val="tx1"/>
                </a:solidFill>
                <a:latin typeface="Arial" panose="020B0604020202020204" pitchFamily="34" charset="0"/>
              </a:defRPr>
            </a:lvl4pPr>
            <a:lvl5pPr marL="2057400" indent="-228600" defTabSz="1160463">
              <a:spcBef>
                <a:spcPct val="20000"/>
              </a:spcBef>
              <a:buChar char="»"/>
              <a:defRPr sz="9400">
                <a:solidFill>
                  <a:schemeClr val="tx1"/>
                </a:solidFill>
                <a:latin typeface="Arial" panose="020B0604020202020204" pitchFamily="34" charset="0"/>
              </a:defRPr>
            </a:lvl5pPr>
            <a:lvl6pPr marL="25146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1262">
                <a:latin typeface="Times New Roman" panose="02020603050405020304" pitchFamily="18" charset="0"/>
                <a:cs typeface="Times New Roman" panose="02020603050405020304" pitchFamily="18" charset="0"/>
              </a:rPr>
              <a:t>                           </a:t>
            </a:r>
            <a:endParaRPr lang="fr-FR" altLang="fr-FR" sz="1936">
              <a:latin typeface="Times New Roman" panose="02020603050405020304" pitchFamily="18" charset="0"/>
              <a:cs typeface="Times New Roman" panose="02020603050405020304" pitchFamily="18" charset="0"/>
            </a:endParaRPr>
          </a:p>
        </p:txBody>
      </p:sp>
      <p:sp>
        <p:nvSpPr>
          <p:cNvPr id="4104" name="Rectangle 5387">
            <a:extLst>
              <a:ext uri="{FF2B5EF4-FFF2-40B4-BE49-F238E27FC236}">
                <a16:creationId xmlns:a16="http://schemas.microsoft.com/office/drawing/2014/main" id="{3BDB37A2-6478-499E-AE51-FC17DAF0FF43}"/>
              </a:ext>
            </a:extLst>
          </p:cNvPr>
          <p:cNvSpPr>
            <a:spLocks noChangeArrowheads="1"/>
          </p:cNvSpPr>
          <p:nvPr/>
        </p:nvSpPr>
        <p:spPr bwMode="auto">
          <a:xfrm>
            <a:off x="7146925" y="21856700"/>
            <a:ext cx="1358900"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7638" tIns="48819" rIns="97638" bIns="48819" anchor="ctr">
            <a:spAutoFit/>
          </a:bodyPr>
          <a:lstStyle>
            <a:lvl1pPr defTabSz="1160463">
              <a:spcBef>
                <a:spcPct val="20000"/>
              </a:spcBef>
              <a:buChar char="•"/>
              <a:defRPr sz="15100">
                <a:solidFill>
                  <a:schemeClr val="tx1"/>
                </a:solidFill>
                <a:latin typeface="Arial" panose="020B0604020202020204" pitchFamily="34" charset="0"/>
              </a:defRPr>
            </a:lvl1pPr>
            <a:lvl2pPr marL="742950" indent="-285750" defTabSz="1160463">
              <a:spcBef>
                <a:spcPct val="20000"/>
              </a:spcBef>
              <a:buChar char="–"/>
              <a:defRPr sz="13200">
                <a:solidFill>
                  <a:schemeClr val="tx1"/>
                </a:solidFill>
                <a:latin typeface="Arial" panose="020B0604020202020204" pitchFamily="34" charset="0"/>
              </a:defRPr>
            </a:lvl2pPr>
            <a:lvl3pPr marL="1143000" indent="-228600" defTabSz="1160463">
              <a:spcBef>
                <a:spcPct val="20000"/>
              </a:spcBef>
              <a:buChar char="•"/>
              <a:defRPr sz="11300">
                <a:solidFill>
                  <a:schemeClr val="tx1"/>
                </a:solidFill>
                <a:latin typeface="Arial" panose="020B0604020202020204" pitchFamily="34" charset="0"/>
              </a:defRPr>
            </a:lvl3pPr>
            <a:lvl4pPr marL="1600200" indent="-228600" defTabSz="1160463">
              <a:spcBef>
                <a:spcPct val="20000"/>
              </a:spcBef>
              <a:buChar char="–"/>
              <a:defRPr sz="9400">
                <a:solidFill>
                  <a:schemeClr val="tx1"/>
                </a:solidFill>
                <a:latin typeface="Arial" panose="020B0604020202020204" pitchFamily="34" charset="0"/>
              </a:defRPr>
            </a:lvl4pPr>
            <a:lvl5pPr marL="2057400" indent="-228600" defTabSz="1160463">
              <a:spcBef>
                <a:spcPct val="20000"/>
              </a:spcBef>
              <a:buChar char="»"/>
              <a:defRPr sz="9400">
                <a:solidFill>
                  <a:schemeClr val="tx1"/>
                </a:solidFill>
                <a:latin typeface="Arial" panose="020B0604020202020204" pitchFamily="34" charset="0"/>
              </a:defRPr>
            </a:lvl5pPr>
            <a:lvl6pPr marL="25146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1160463"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1262">
                <a:latin typeface="Times New Roman" panose="02020603050405020304" pitchFamily="18" charset="0"/>
                <a:cs typeface="Times New Roman" panose="02020603050405020304" pitchFamily="18" charset="0"/>
              </a:rPr>
              <a:t>                             </a:t>
            </a:r>
            <a:endParaRPr lang="fr-FR" altLang="fr-FR" sz="1936">
              <a:latin typeface="Times New Roman" panose="02020603050405020304" pitchFamily="18" charset="0"/>
              <a:cs typeface="Times New Roman" panose="02020603050405020304" pitchFamily="18" charset="0"/>
            </a:endParaRPr>
          </a:p>
        </p:txBody>
      </p:sp>
      <p:sp>
        <p:nvSpPr>
          <p:cNvPr id="4105" name="Text Box 5458">
            <a:extLst>
              <a:ext uri="{FF2B5EF4-FFF2-40B4-BE49-F238E27FC236}">
                <a16:creationId xmlns:a16="http://schemas.microsoft.com/office/drawing/2014/main" id="{423E78B5-EB8D-4A1B-BAC9-BCDD1B7263A9}"/>
              </a:ext>
            </a:extLst>
          </p:cNvPr>
          <p:cNvSpPr txBox="1">
            <a:spLocks noChangeArrowheads="1"/>
          </p:cNvSpPr>
          <p:nvPr/>
        </p:nvSpPr>
        <p:spPr bwMode="auto">
          <a:xfrm>
            <a:off x="15192300" y="30817293"/>
            <a:ext cx="5587454" cy="467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7638" tIns="48819" rIns="97638" bIns="48819">
            <a:spAutoFit/>
          </a:bodyPr>
          <a:lstStyle>
            <a:lvl1pPr defTabSz="4305300">
              <a:spcBef>
                <a:spcPct val="20000"/>
              </a:spcBef>
              <a:buChar char="•"/>
              <a:defRPr sz="15100">
                <a:solidFill>
                  <a:schemeClr val="tx1"/>
                </a:solidFill>
                <a:latin typeface="Arial" panose="020B0604020202020204" pitchFamily="34" charset="0"/>
              </a:defRPr>
            </a:lvl1pPr>
            <a:lvl2pPr marL="742950" indent="-285750" defTabSz="4305300">
              <a:spcBef>
                <a:spcPct val="20000"/>
              </a:spcBef>
              <a:buChar char="–"/>
              <a:defRPr sz="13200">
                <a:solidFill>
                  <a:schemeClr val="tx1"/>
                </a:solidFill>
                <a:latin typeface="Arial" panose="020B0604020202020204" pitchFamily="34" charset="0"/>
              </a:defRPr>
            </a:lvl2pPr>
            <a:lvl3pPr marL="1143000" indent="-228600" defTabSz="4305300">
              <a:spcBef>
                <a:spcPct val="20000"/>
              </a:spcBef>
              <a:buChar char="•"/>
              <a:defRPr sz="11300">
                <a:solidFill>
                  <a:schemeClr val="tx1"/>
                </a:solidFill>
                <a:latin typeface="Arial" panose="020B0604020202020204" pitchFamily="34" charset="0"/>
              </a:defRPr>
            </a:lvl3pPr>
            <a:lvl4pPr marL="1600200" indent="-228600" defTabSz="4305300">
              <a:spcBef>
                <a:spcPct val="20000"/>
              </a:spcBef>
              <a:buChar char="–"/>
              <a:defRPr sz="9400">
                <a:solidFill>
                  <a:schemeClr val="tx1"/>
                </a:solidFill>
                <a:latin typeface="Arial" panose="020B0604020202020204" pitchFamily="34" charset="0"/>
              </a:defRPr>
            </a:lvl4pPr>
            <a:lvl5pPr marL="2057400" indent="-228600" defTabSz="4305300">
              <a:spcBef>
                <a:spcPct val="20000"/>
              </a:spcBef>
              <a:buChar char="»"/>
              <a:defRPr sz="94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2400" b="1" dirty="0">
                <a:solidFill>
                  <a:srgbClr val="0000CC"/>
                </a:solidFill>
                <a:latin typeface="Times New Roman" panose="02020603050405020304" pitchFamily="18" charset="0"/>
                <a:ea typeface="宋体" panose="02010600030101010101" pitchFamily="2" charset="-122"/>
                <a:cs typeface="Times New Roman" panose="02020603050405020304" pitchFamily="18" charset="0"/>
              </a:rPr>
              <a:t>REFERENCES BIBLIOGRAPHIQUES</a:t>
            </a:r>
            <a:endParaRPr lang="en-GB" altLang="fr-FR" sz="2400" b="1" dirty="0">
              <a:solidFill>
                <a:srgbClr val="0000CC"/>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106" name="Rectangle 8030">
            <a:extLst>
              <a:ext uri="{FF2B5EF4-FFF2-40B4-BE49-F238E27FC236}">
                <a16:creationId xmlns:a16="http://schemas.microsoft.com/office/drawing/2014/main" id="{D06BE94E-3C0B-43F6-B9EC-3C9151BCCC36}"/>
              </a:ext>
            </a:extLst>
          </p:cNvPr>
          <p:cNvSpPr>
            <a:spLocks noChangeArrowheads="1"/>
          </p:cNvSpPr>
          <p:nvPr/>
        </p:nvSpPr>
        <p:spPr bwMode="auto">
          <a:xfrm>
            <a:off x="718692" y="12311237"/>
            <a:ext cx="13249472" cy="2492990"/>
          </a:xfrm>
          <a:prstGeom prst="rect">
            <a:avLst/>
          </a:prstGeom>
          <a:ln/>
          <a:extLst/>
        </p:spPr>
        <p:style>
          <a:lnRef idx="1">
            <a:schemeClr val="accent5"/>
          </a:lnRef>
          <a:fillRef idx="2">
            <a:schemeClr val="accent5"/>
          </a:fillRef>
          <a:effectRef idx="1">
            <a:schemeClr val="accent5"/>
          </a:effectRef>
          <a:fontRef idx="minor">
            <a:schemeClr val="dk1"/>
          </a:fontRef>
        </p:style>
        <p:txBody>
          <a:bodyPr wrap="square" anchor="ctr">
            <a:spAutoFit/>
          </a:bodyPr>
          <a:lstStyle>
            <a:lvl1pPr indent="180975">
              <a:spcBef>
                <a:spcPct val="20000"/>
              </a:spcBef>
              <a:buChar char="•"/>
              <a:tabLst>
                <a:tab pos="180975" algn="l"/>
              </a:tabLst>
              <a:defRPr sz="15100">
                <a:solidFill>
                  <a:schemeClr val="tx1"/>
                </a:solidFill>
                <a:latin typeface="Arial" panose="020B0604020202020204" pitchFamily="34" charset="0"/>
              </a:defRPr>
            </a:lvl1pPr>
            <a:lvl2pPr marL="742950" indent="-285750">
              <a:spcBef>
                <a:spcPct val="20000"/>
              </a:spcBef>
              <a:buChar char="–"/>
              <a:tabLst>
                <a:tab pos="180975" algn="l"/>
              </a:tabLst>
              <a:defRPr sz="13200">
                <a:solidFill>
                  <a:schemeClr val="tx1"/>
                </a:solidFill>
                <a:latin typeface="Arial" panose="020B0604020202020204" pitchFamily="34" charset="0"/>
              </a:defRPr>
            </a:lvl2pPr>
            <a:lvl3pPr marL="1143000" indent="-228600">
              <a:spcBef>
                <a:spcPct val="20000"/>
              </a:spcBef>
              <a:buChar char="•"/>
              <a:tabLst>
                <a:tab pos="180975" algn="l"/>
              </a:tabLst>
              <a:defRPr sz="11300">
                <a:solidFill>
                  <a:schemeClr val="tx1"/>
                </a:solidFill>
                <a:latin typeface="Arial" panose="020B0604020202020204" pitchFamily="34" charset="0"/>
              </a:defRPr>
            </a:lvl3pPr>
            <a:lvl4pPr marL="1600200" indent="-228600">
              <a:spcBef>
                <a:spcPct val="20000"/>
              </a:spcBef>
              <a:buChar char="–"/>
              <a:tabLst>
                <a:tab pos="180975" algn="l"/>
              </a:tabLst>
              <a:defRPr sz="9400">
                <a:solidFill>
                  <a:schemeClr val="tx1"/>
                </a:solidFill>
                <a:latin typeface="Arial" panose="020B0604020202020204" pitchFamily="34" charset="0"/>
              </a:defRPr>
            </a:lvl4pPr>
            <a:lvl5pPr marL="2057400" indent="-228600">
              <a:spcBef>
                <a:spcPct val="20000"/>
              </a:spcBef>
              <a:buChar char="»"/>
              <a:tabLst>
                <a:tab pos="180975" algn="l"/>
              </a:tabLst>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9pPr>
          </a:lstStyle>
          <a:p>
            <a:pPr>
              <a:buNone/>
            </a:pPr>
            <a:r>
              <a:rPr lang="gsw-FR" sz="2600" dirty="0">
                <a:latin typeface="Times New Roman" pitchFamily="18" charset="0"/>
                <a:cs typeface="Times New Roman" pitchFamily="18" charset="0"/>
              </a:rPr>
              <a:t>Suivant la localisation géographique, les grandes zones d’exploitation du cheptel ovin sont : les régions telliennes, la steppe et les régions sahariennes </a:t>
            </a:r>
            <a:r>
              <a:rPr lang="gsw-FR" sz="2600" b="1" i="1" dirty="0">
                <a:latin typeface="Times New Roman" pitchFamily="18" charset="0"/>
                <a:cs typeface="Times New Roman" pitchFamily="18" charset="0"/>
              </a:rPr>
              <a:t>(Nedjraoui, 2001).</a:t>
            </a:r>
            <a:r>
              <a:rPr lang="gsw-FR" sz="2600" dirty="0">
                <a:latin typeface="Times New Roman" pitchFamily="18" charset="0"/>
                <a:cs typeface="Times New Roman" pitchFamily="18" charset="0"/>
              </a:rPr>
              <a:t>  Nous avons choisi selon les caractéristiques botaniques, géographique et de la concentration d’élevage ovin trois différents sites pour réaliser notre expérimentation : Ain Guesma (zone semi aride) dans la wilaya de Tiaret, Station El Mesrane située à 32 km de la ville de Djelfa (zone aride A) et </a:t>
            </a:r>
            <a:r>
              <a:rPr lang="gsw-FR" sz="2600" i="1" dirty="0">
                <a:latin typeface="Times New Roman" pitchFamily="18" charset="0"/>
                <a:cs typeface="Times New Roman" pitchFamily="18" charset="0"/>
              </a:rPr>
              <a:t>El-Atteuf</a:t>
            </a:r>
            <a:r>
              <a:rPr lang="gsw-FR" sz="2600" dirty="0">
                <a:latin typeface="Times New Roman" pitchFamily="18" charset="0"/>
                <a:cs typeface="Times New Roman" pitchFamily="18" charset="0"/>
              </a:rPr>
              <a:t> dans la wilaya de Ghardaia (zone aride A).</a:t>
            </a:r>
          </a:p>
        </p:txBody>
      </p:sp>
      <p:sp>
        <p:nvSpPr>
          <p:cNvPr id="4112" name="Rectangle 8155">
            <a:extLst>
              <a:ext uri="{FF2B5EF4-FFF2-40B4-BE49-F238E27FC236}">
                <a16:creationId xmlns:a16="http://schemas.microsoft.com/office/drawing/2014/main" id="{BA9581D8-EE56-4C3E-B0AD-A95F49A06BD1}"/>
              </a:ext>
            </a:extLst>
          </p:cNvPr>
          <p:cNvSpPr>
            <a:spLocks noChangeArrowheads="1"/>
          </p:cNvSpPr>
          <p:nvPr/>
        </p:nvSpPr>
        <p:spPr bwMode="auto">
          <a:xfrm>
            <a:off x="1078732" y="17351797"/>
            <a:ext cx="5472608" cy="563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1001" tIns="128225" bIns="64112"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2400" b="1" dirty="0">
                <a:solidFill>
                  <a:srgbClr val="0000CC"/>
                </a:solidFill>
                <a:latin typeface="Times New Roman" panose="02020603050405020304" pitchFamily="18" charset="0"/>
                <a:ea typeface="宋体" panose="02010600030101010101" pitchFamily="2" charset="-122"/>
                <a:cs typeface="Times New Roman" panose="02020603050405020304" pitchFamily="18" charset="0"/>
              </a:rPr>
              <a:t>3.  MATÉRIELS ET MÉTHODES</a:t>
            </a:r>
            <a:endParaRPr lang="en-US" altLang="fr-FR" sz="1400" dirty="0">
              <a:solidFill>
                <a:srgbClr val="0000CC"/>
              </a:solidFill>
              <a:latin typeface="Times New Roman" panose="02020603050405020304" pitchFamily="18" charset="0"/>
              <a:cs typeface="Times New Roman" panose="02020603050405020304" pitchFamily="18" charset="0"/>
            </a:endParaRPr>
          </a:p>
        </p:txBody>
      </p:sp>
      <p:sp>
        <p:nvSpPr>
          <p:cNvPr id="4113" name="Rectangle 8202">
            <a:extLst>
              <a:ext uri="{FF2B5EF4-FFF2-40B4-BE49-F238E27FC236}">
                <a16:creationId xmlns:a16="http://schemas.microsoft.com/office/drawing/2014/main" id="{D6031489-1315-4431-9669-43B8705F8D39}"/>
              </a:ext>
            </a:extLst>
          </p:cNvPr>
          <p:cNvSpPr>
            <a:spLocks noChangeArrowheads="1"/>
          </p:cNvSpPr>
          <p:nvPr/>
        </p:nvSpPr>
        <p:spPr bwMode="auto">
          <a:xfrm>
            <a:off x="10539413" y="34053463"/>
            <a:ext cx="18415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14" name="Rectangle 8217">
            <a:extLst>
              <a:ext uri="{FF2B5EF4-FFF2-40B4-BE49-F238E27FC236}">
                <a16:creationId xmlns:a16="http://schemas.microsoft.com/office/drawing/2014/main" id="{FDCC35C7-6432-4E70-98CF-26EFE3E99F8F}"/>
              </a:ext>
            </a:extLst>
          </p:cNvPr>
          <p:cNvSpPr>
            <a:spLocks noChangeArrowheads="1"/>
          </p:cNvSpPr>
          <p:nvPr/>
        </p:nvSpPr>
        <p:spPr bwMode="auto">
          <a:xfrm>
            <a:off x="22580600" y="8843963"/>
            <a:ext cx="18415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16" name="Rectangle 8278">
            <a:extLst>
              <a:ext uri="{FF2B5EF4-FFF2-40B4-BE49-F238E27FC236}">
                <a16:creationId xmlns:a16="http://schemas.microsoft.com/office/drawing/2014/main" id="{EBC1C83D-09C6-48F9-BB8A-7C185B7B1308}"/>
              </a:ext>
            </a:extLst>
          </p:cNvPr>
          <p:cNvSpPr>
            <a:spLocks noChangeArrowheads="1"/>
          </p:cNvSpPr>
          <p:nvPr/>
        </p:nvSpPr>
        <p:spPr bwMode="auto">
          <a:xfrm>
            <a:off x="1673225" y="16162338"/>
            <a:ext cx="1841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17" name="Rectangle 8284">
            <a:extLst>
              <a:ext uri="{FF2B5EF4-FFF2-40B4-BE49-F238E27FC236}">
                <a16:creationId xmlns:a16="http://schemas.microsoft.com/office/drawing/2014/main" id="{D372BFD2-7F5F-4DE3-B2A0-03F0CC78B137}"/>
              </a:ext>
            </a:extLst>
          </p:cNvPr>
          <p:cNvSpPr>
            <a:spLocks noChangeArrowheads="1"/>
          </p:cNvSpPr>
          <p:nvPr/>
        </p:nvSpPr>
        <p:spPr bwMode="auto">
          <a:xfrm>
            <a:off x="1673225" y="16162338"/>
            <a:ext cx="1841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18" name="Text Box 8476">
            <a:extLst>
              <a:ext uri="{FF2B5EF4-FFF2-40B4-BE49-F238E27FC236}">
                <a16:creationId xmlns:a16="http://schemas.microsoft.com/office/drawing/2014/main" id="{689EEFB5-6D4C-4EB9-AAF3-B10F403E8F36}"/>
              </a:ext>
            </a:extLst>
          </p:cNvPr>
          <p:cNvSpPr txBox="1">
            <a:spLocks noChangeArrowheads="1"/>
          </p:cNvSpPr>
          <p:nvPr/>
        </p:nvSpPr>
        <p:spPr bwMode="auto">
          <a:xfrm>
            <a:off x="15118905" y="31536978"/>
            <a:ext cx="13322868" cy="4462760"/>
          </a:xfrm>
          <a:prstGeom prst="rect">
            <a:avLst/>
          </a:prstGeom>
          <a:ln/>
          <a:extLst/>
        </p:spPr>
        <p:style>
          <a:lnRef idx="1">
            <a:schemeClr val="accent3"/>
          </a:lnRef>
          <a:fillRef idx="3">
            <a:schemeClr val="accent3"/>
          </a:fillRef>
          <a:effectRef idx="2">
            <a:schemeClr val="accent3"/>
          </a:effectRef>
          <a:fontRef idx="minor">
            <a:schemeClr val="lt1"/>
          </a:fontRef>
        </p:style>
        <p:txBody>
          <a:bodyPr wrap="square">
            <a:spAutoFit/>
          </a:bodyPr>
          <a:lstStyle>
            <a:lvl1pPr marL="342900" indent="-342900" defTabSz="4305300">
              <a:spcBef>
                <a:spcPct val="20000"/>
              </a:spcBef>
              <a:buChar char="•"/>
              <a:defRPr sz="15100">
                <a:solidFill>
                  <a:schemeClr val="tx1"/>
                </a:solidFill>
                <a:latin typeface="Arial" panose="020B0604020202020204" pitchFamily="34" charset="0"/>
              </a:defRPr>
            </a:lvl1pPr>
            <a:lvl2pPr marL="742950" indent="-285750" defTabSz="4305300">
              <a:spcBef>
                <a:spcPct val="20000"/>
              </a:spcBef>
              <a:buChar char="–"/>
              <a:defRPr sz="13200">
                <a:solidFill>
                  <a:schemeClr val="tx1"/>
                </a:solidFill>
                <a:latin typeface="Arial" panose="020B0604020202020204" pitchFamily="34" charset="0"/>
              </a:defRPr>
            </a:lvl2pPr>
            <a:lvl3pPr marL="1143000" indent="-228600" defTabSz="4305300">
              <a:spcBef>
                <a:spcPct val="20000"/>
              </a:spcBef>
              <a:buChar char="•"/>
              <a:defRPr sz="11300">
                <a:solidFill>
                  <a:schemeClr val="tx1"/>
                </a:solidFill>
                <a:latin typeface="Arial" panose="020B0604020202020204" pitchFamily="34" charset="0"/>
              </a:defRPr>
            </a:lvl3pPr>
            <a:lvl4pPr marL="1600200" indent="-228600" defTabSz="4305300">
              <a:spcBef>
                <a:spcPct val="20000"/>
              </a:spcBef>
              <a:buChar char="–"/>
              <a:defRPr sz="9400">
                <a:solidFill>
                  <a:schemeClr val="tx1"/>
                </a:solidFill>
                <a:latin typeface="Arial" panose="020B0604020202020204" pitchFamily="34" charset="0"/>
              </a:defRPr>
            </a:lvl4pPr>
            <a:lvl5pPr marL="2057400" indent="-228600" defTabSz="4305300">
              <a:spcBef>
                <a:spcPct val="20000"/>
              </a:spcBef>
              <a:buChar char="»"/>
              <a:defRPr sz="94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9pPr>
          </a:lstStyle>
          <a:p>
            <a:pPr marL="457200" indent="-457200">
              <a:buAutoNum type="arabicPeriod"/>
            </a:pPr>
            <a:r>
              <a:rPr lang="en-US" sz="2000" b="1" dirty="0" err="1">
                <a:latin typeface="Times New Roman" pitchFamily="18" charset="0"/>
                <a:cs typeface="Times New Roman" pitchFamily="18" charset="0"/>
              </a:rPr>
              <a:t>AOAC</a:t>
            </a:r>
            <a:r>
              <a:rPr lang="en-US" sz="2000" b="1" dirty="0">
                <a:latin typeface="Times New Roman" pitchFamily="18" charset="0"/>
                <a:cs typeface="Times New Roman" pitchFamily="18" charset="0"/>
              </a:rPr>
              <a:t>. 1990.</a:t>
            </a:r>
            <a:r>
              <a:rPr lang="en-US" sz="2000" dirty="0">
                <a:latin typeface="Times New Roman" pitchFamily="18" charset="0"/>
                <a:cs typeface="Times New Roman" pitchFamily="18" charset="0"/>
              </a:rPr>
              <a:t> Official methods of analysis of the </a:t>
            </a:r>
            <a:r>
              <a:rPr lang="en-US" sz="2000" dirty="0" err="1">
                <a:latin typeface="Times New Roman" pitchFamily="18" charset="0"/>
                <a:cs typeface="Times New Roman" pitchFamily="18" charset="0"/>
              </a:rPr>
              <a:t>AOAC</a:t>
            </a:r>
            <a:r>
              <a:rPr lang="en-US" sz="2000" dirty="0">
                <a:latin typeface="Times New Roman" pitchFamily="18" charset="0"/>
                <a:cs typeface="Times New Roman" pitchFamily="18" charset="0"/>
              </a:rPr>
              <a:t>, 15th ed. Methods 932.06, 925.09, 985.29, 923.03. </a:t>
            </a:r>
            <a:r>
              <a:rPr lang="en-US" sz="2000" i="1" dirty="0">
                <a:latin typeface="Times New Roman" pitchFamily="18" charset="0"/>
                <a:cs typeface="Times New Roman" pitchFamily="18" charset="0"/>
              </a:rPr>
              <a:t>Association of official analytical chemists.</a:t>
            </a:r>
            <a:r>
              <a:rPr lang="en-US" sz="2000" dirty="0">
                <a:latin typeface="Times New Roman" pitchFamily="18" charset="0"/>
                <a:cs typeface="Times New Roman" pitchFamily="18" charset="0"/>
              </a:rPr>
              <a:t> Arlington, VA, USA.</a:t>
            </a:r>
          </a:p>
          <a:p>
            <a:pPr marL="457200" indent="-457200">
              <a:buFontTx/>
              <a:buAutoNum type="arabicPeriod"/>
            </a:pPr>
            <a:r>
              <a:rPr lang="en-US" sz="2000" b="1" dirty="0" err="1">
                <a:latin typeface="Times New Roman" pitchFamily="18" charset="0"/>
                <a:cs typeface="Times New Roman" pitchFamily="18" charset="0"/>
              </a:rPr>
              <a:t>Demirel</a:t>
            </a:r>
            <a:r>
              <a:rPr lang="en-US" sz="2000" b="1" dirty="0">
                <a:latin typeface="Times New Roman" pitchFamily="18" charset="0"/>
                <a:cs typeface="Times New Roman" pitchFamily="18" charset="0"/>
              </a:rPr>
              <a:t>, M., </a:t>
            </a:r>
            <a:r>
              <a:rPr lang="en-US" sz="2000" b="1" dirty="0" err="1">
                <a:latin typeface="Times New Roman" pitchFamily="18" charset="0"/>
                <a:cs typeface="Times New Roman" pitchFamily="18" charset="0"/>
              </a:rPr>
              <a:t>Bolat</a:t>
            </a:r>
            <a:r>
              <a:rPr lang="en-US" sz="2000" b="1" dirty="0">
                <a:latin typeface="Times New Roman" pitchFamily="18" charset="0"/>
                <a:cs typeface="Times New Roman" pitchFamily="18" charset="0"/>
              </a:rPr>
              <a:t>, D., </a:t>
            </a:r>
            <a:r>
              <a:rPr lang="en-US" sz="2000" b="1" dirty="0" err="1">
                <a:latin typeface="Times New Roman" pitchFamily="18" charset="0"/>
                <a:cs typeface="Times New Roman" pitchFamily="18" charset="0"/>
              </a:rPr>
              <a:t>Celik</a:t>
            </a:r>
            <a:r>
              <a:rPr lang="en-US" sz="2000" b="1" dirty="0">
                <a:latin typeface="Times New Roman" pitchFamily="18" charset="0"/>
                <a:cs typeface="Times New Roman" pitchFamily="18" charset="0"/>
              </a:rPr>
              <a:t>, S., </a:t>
            </a:r>
            <a:r>
              <a:rPr lang="en-US" sz="2000" b="1" dirty="0" err="1">
                <a:latin typeface="Times New Roman" pitchFamily="18" charset="0"/>
                <a:cs typeface="Times New Roman" pitchFamily="18" charset="0"/>
              </a:rPr>
              <a:t>Bakici</a:t>
            </a:r>
            <a:r>
              <a:rPr lang="en-US" sz="2000" b="1" dirty="0">
                <a:latin typeface="Times New Roman" pitchFamily="18" charset="0"/>
                <a:cs typeface="Times New Roman" pitchFamily="18" charset="0"/>
              </a:rPr>
              <a:t> Y., </a:t>
            </a:r>
            <a:r>
              <a:rPr lang="en-US" sz="2000" b="1" dirty="0" err="1">
                <a:latin typeface="Times New Roman" pitchFamily="18" charset="0"/>
                <a:cs typeface="Times New Roman" pitchFamily="18" charset="0"/>
              </a:rPr>
              <a:t>Celik</a:t>
            </a:r>
            <a:r>
              <a:rPr lang="en-US" sz="2000" b="1" dirty="0">
                <a:latin typeface="Times New Roman" pitchFamily="18" charset="0"/>
                <a:cs typeface="Times New Roman" pitchFamily="18" charset="0"/>
              </a:rPr>
              <a:t>, S., 2006.</a:t>
            </a:r>
            <a:r>
              <a:rPr lang="en-US" sz="2000" dirty="0">
                <a:latin typeface="Times New Roman" pitchFamily="18" charset="0"/>
                <a:cs typeface="Times New Roman" pitchFamily="18" charset="0"/>
              </a:rPr>
              <a:t> Quality of silages from sunflower harvested at different </a:t>
            </a:r>
            <a:r>
              <a:rPr lang="en-US" sz="2000" dirty="0" err="1">
                <a:latin typeface="Times New Roman" pitchFamily="18" charset="0"/>
                <a:cs typeface="Times New Roman" pitchFamily="18" charset="0"/>
              </a:rPr>
              <a:t>vegetational</a:t>
            </a:r>
            <a:r>
              <a:rPr lang="en-US" sz="2000" dirty="0">
                <a:latin typeface="Times New Roman" pitchFamily="18" charset="0"/>
                <a:cs typeface="Times New Roman" pitchFamily="18" charset="0"/>
              </a:rPr>
              <a:t> stages. </a:t>
            </a:r>
            <a:r>
              <a:rPr lang="en-US" sz="2000" i="1" dirty="0">
                <a:latin typeface="Times New Roman" pitchFamily="18" charset="0"/>
                <a:cs typeface="Times New Roman" pitchFamily="18" charset="0"/>
              </a:rPr>
              <a:t>Journal of Applied Animal Research</a:t>
            </a:r>
            <a:r>
              <a:rPr lang="en-US" sz="2000" dirty="0">
                <a:latin typeface="Times New Roman" pitchFamily="18" charset="0"/>
                <a:cs typeface="Times New Roman" pitchFamily="18" charset="0"/>
              </a:rPr>
              <a:t>, 30, 161-165. </a:t>
            </a:r>
            <a:endParaRPr lang="gsw-FR" sz="2000" dirty="0">
              <a:latin typeface="Times New Roman" pitchFamily="18" charset="0"/>
              <a:cs typeface="Times New Roman" pitchFamily="18" charset="0"/>
            </a:endParaRPr>
          </a:p>
          <a:p>
            <a:pPr marL="457200" indent="-457200">
              <a:buFontTx/>
              <a:buAutoNum type="arabicPeriod"/>
            </a:pPr>
            <a:r>
              <a:rPr lang="en-US" sz="2000" b="1" dirty="0" err="1">
                <a:latin typeface="Times New Roman" pitchFamily="18" charset="0"/>
                <a:cs typeface="Times New Roman" pitchFamily="18" charset="0"/>
              </a:rPr>
              <a:t>Elgersma</a:t>
            </a:r>
            <a:r>
              <a:rPr lang="en-US" sz="2000" b="1" dirty="0">
                <a:latin typeface="Times New Roman" pitchFamily="18" charset="0"/>
                <a:cs typeface="Times New Roman" pitchFamily="18" charset="0"/>
              </a:rPr>
              <a:t>, A., </a:t>
            </a:r>
            <a:r>
              <a:rPr lang="en-US" sz="2000" b="1" dirty="0" err="1">
                <a:latin typeface="Times New Roman" pitchFamily="18" charset="0"/>
                <a:cs typeface="Times New Roman" pitchFamily="18" charset="0"/>
              </a:rPr>
              <a:t>Wever</a:t>
            </a:r>
            <a:r>
              <a:rPr lang="en-US" sz="2000" b="1" dirty="0">
                <a:latin typeface="Times New Roman" pitchFamily="18" charset="0"/>
                <a:cs typeface="Times New Roman" pitchFamily="18" charset="0"/>
              </a:rPr>
              <a:t>, A. C. &amp; </a:t>
            </a:r>
            <a:r>
              <a:rPr lang="en-US" sz="2000" b="1" dirty="0" err="1">
                <a:latin typeface="Times New Roman" pitchFamily="18" charset="0"/>
                <a:cs typeface="Times New Roman" pitchFamily="18" charset="0"/>
              </a:rPr>
              <a:t>Nalecz-Tarwacka</a:t>
            </a:r>
            <a:r>
              <a:rPr lang="en-US" sz="2000" b="1" dirty="0">
                <a:latin typeface="Times New Roman" pitchFamily="18" charset="0"/>
                <a:cs typeface="Times New Roman" pitchFamily="18" charset="0"/>
              </a:rPr>
              <a:t>, T. 2006.</a:t>
            </a:r>
            <a:r>
              <a:rPr lang="en-US" sz="2000" dirty="0">
                <a:latin typeface="Times New Roman" pitchFamily="18" charset="0"/>
                <a:cs typeface="Times New Roman" pitchFamily="18" charset="0"/>
              </a:rPr>
              <a:t> Grazing versus indoor feeding: effect on milk quality. </a:t>
            </a:r>
            <a:r>
              <a:rPr lang="en-US" sz="2000" i="1" dirty="0">
                <a:latin typeface="Times New Roman" pitchFamily="18" charset="0"/>
                <a:cs typeface="Times New Roman" pitchFamily="18" charset="0"/>
              </a:rPr>
              <a:t>Grassland Science in Europe</a:t>
            </a:r>
            <a:r>
              <a:rPr lang="en-US" sz="2000" dirty="0">
                <a:latin typeface="Times New Roman" pitchFamily="18" charset="0"/>
                <a:cs typeface="Times New Roman" pitchFamily="18" charset="0"/>
              </a:rPr>
              <a:t> 11, 419–427.</a:t>
            </a:r>
            <a:endParaRPr lang="gsw-FR" sz="2000" dirty="0"/>
          </a:p>
          <a:p>
            <a:pPr marL="457200" indent="-457200">
              <a:buFontTx/>
              <a:buAutoNum type="arabicPeriod"/>
            </a:pPr>
            <a:r>
              <a:rPr lang="en-US" sz="2000" dirty="0">
                <a:latin typeface="Times New Roman" pitchFamily="18" charset="0"/>
                <a:cs typeface="Times New Roman" pitchFamily="18" charset="0"/>
              </a:rPr>
              <a:t> </a:t>
            </a:r>
            <a:r>
              <a:rPr lang="en-US" sz="2000" b="1" dirty="0" err="1">
                <a:latin typeface="Times New Roman" pitchFamily="18" charset="0"/>
                <a:cs typeface="Times New Roman" pitchFamily="18" charset="0"/>
              </a:rPr>
              <a:t>Folch</a:t>
            </a:r>
            <a:r>
              <a:rPr lang="en-US" sz="2000" b="1" dirty="0">
                <a:latin typeface="Times New Roman" pitchFamily="18" charset="0"/>
                <a:cs typeface="Times New Roman" pitchFamily="18" charset="0"/>
              </a:rPr>
              <a:t>, J., Lees, M., Stanley, </a:t>
            </a:r>
            <a:r>
              <a:rPr lang="en-US" sz="2000" b="1" dirty="0" err="1">
                <a:latin typeface="Times New Roman" pitchFamily="18" charset="0"/>
                <a:cs typeface="Times New Roman" pitchFamily="18" charset="0"/>
              </a:rPr>
              <a:t>G.H.S.</a:t>
            </a:r>
            <a:r>
              <a:rPr lang="en-US" sz="2000" b="1" dirty="0">
                <a:latin typeface="Times New Roman" pitchFamily="18" charset="0"/>
                <a:cs typeface="Times New Roman" pitchFamily="18" charset="0"/>
              </a:rPr>
              <a:t>, 1957.</a:t>
            </a:r>
            <a:r>
              <a:rPr lang="en-US" sz="2000" dirty="0">
                <a:latin typeface="Times New Roman" pitchFamily="18" charset="0"/>
                <a:cs typeface="Times New Roman" pitchFamily="18" charset="0"/>
              </a:rPr>
              <a:t> A simple method for the isolation and purification of total </a:t>
            </a:r>
            <a:r>
              <a:rPr lang="en-US" sz="2000" dirty="0" err="1">
                <a:latin typeface="Times New Roman" pitchFamily="18" charset="0"/>
                <a:cs typeface="Times New Roman" pitchFamily="18" charset="0"/>
              </a:rPr>
              <a:t>lipides</a:t>
            </a:r>
            <a:r>
              <a:rPr lang="en-US" sz="2000" dirty="0">
                <a:latin typeface="Times New Roman" pitchFamily="18" charset="0"/>
                <a:cs typeface="Times New Roman" pitchFamily="18" charset="0"/>
              </a:rPr>
              <a:t> from animal tissues. </a:t>
            </a:r>
            <a:r>
              <a:rPr lang="en-US" sz="2000" i="1" dirty="0">
                <a:latin typeface="Times New Roman" pitchFamily="18" charset="0"/>
                <a:cs typeface="Times New Roman" pitchFamily="18" charset="0"/>
              </a:rPr>
              <a:t>The Journal of Biological Chemistry.</a:t>
            </a:r>
            <a:r>
              <a:rPr lang="en-US" sz="2000" dirty="0">
                <a:latin typeface="Times New Roman" pitchFamily="18" charset="0"/>
                <a:cs typeface="Times New Roman" pitchFamily="18" charset="0"/>
              </a:rPr>
              <a:t> 226: 497–509.</a:t>
            </a:r>
          </a:p>
          <a:p>
            <a:pPr marL="457200" indent="-457200">
              <a:buFontTx/>
              <a:buAutoNum type="arabicPeriod"/>
            </a:pPr>
            <a:r>
              <a:rPr lang="gsw-FR" sz="2000" b="1" dirty="0">
                <a:latin typeface="Times New Roman" pitchFamily="18" charset="0"/>
                <a:cs typeface="Times New Roman" pitchFamily="18" charset="0"/>
              </a:rPr>
              <a:t>Granados, Ma., 2001.</a:t>
            </a:r>
            <a:r>
              <a:rPr lang="gsw-FR" sz="2000" dirty="0">
                <a:latin typeface="Times New Roman" pitchFamily="18" charset="0"/>
                <a:cs typeface="Times New Roman" pitchFamily="18" charset="0"/>
              </a:rPr>
              <a:t>  Influencia del genotipo y la dieta sobre la calidad de la canal y de la carne porcina. Efecto del alfa-tocoferol acetate sobre la estabilidad a la oxidacion de la carne. </a:t>
            </a:r>
            <a:r>
              <a:rPr lang="en-US" sz="2000" i="1" dirty="0">
                <a:latin typeface="Times New Roman" pitchFamily="18" charset="0"/>
                <a:cs typeface="Times New Roman" pitchFamily="18" charset="0"/>
              </a:rPr>
              <a:t>Doctoral Thesis</a:t>
            </a:r>
            <a:r>
              <a:rPr lang="en-US" sz="2000" dirty="0">
                <a:latin typeface="Times New Roman" pitchFamily="18" charset="0"/>
                <a:cs typeface="Times New Roman" pitchFamily="18" charset="0"/>
              </a:rPr>
              <a:t>, p 248.</a:t>
            </a:r>
            <a:endParaRPr lang="gsw-FR" sz="2000" dirty="0">
              <a:latin typeface="Times New Roman" pitchFamily="18" charset="0"/>
              <a:cs typeface="Times New Roman" pitchFamily="18" charset="0"/>
            </a:endParaRPr>
          </a:p>
          <a:p>
            <a:pPr marL="457200" indent="-457200">
              <a:buFontTx/>
              <a:buAutoNum type="arabicPeriod"/>
            </a:pPr>
            <a:r>
              <a:rPr lang="en-US" sz="2000" b="1" dirty="0" err="1">
                <a:latin typeface="Times New Roman" pitchFamily="18" charset="0"/>
                <a:cs typeface="Times New Roman" pitchFamily="18" charset="0"/>
              </a:rPr>
              <a:t>Milliauskas</a:t>
            </a:r>
            <a:r>
              <a:rPr lang="en-US" sz="2000" b="1" dirty="0">
                <a:latin typeface="Times New Roman" pitchFamily="18" charset="0"/>
                <a:cs typeface="Times New Roman" pitchFamily="18" charset="0"/>
              </a:rPr>
              <a:t>, G., </a:t>
            </a:r>
            <a:r>
              <a:rPr lang="en-US" sz="2000" b="1" dirty="0" err="1">
                <a:latin typeface="Times New Roman" pitchFamily="18" charset="0"/>
                <a:cs typeface="Times New Roman" pitchFamily="18" charset="0"/>
              </a:rPr>
              <a:t>Venskutonis</a:t>
            </a:r>
            <a:r>
              <a:rPr lang="en-US" sz="2000" b="1" dirty="0">
                <a:latin typeface="Times New Roman" pitchFamily="18" charset="0"/>
                <a:cs typeface="Times New Roman" pitchFamily="18" charset="0"/>
              </a:rPr>
              <a:t>, </a:t>
            </a:r>
            <a:r>
              <a:rPr lang="en-US" sz="2000" b="1" dirty="0" err="1">
                <a:latin typeface="Times New Roman" pitchFamily="18" charset="0"/>
                <a:cs typeface="Times New Roman" pitchFamily="18" charset="0"/>
              </a:rPr>
              <a:t>P.R.</a:t>
            </a:r>
            <a:r>
              <a:rPr lang="en-US" sz="2000" b="1" dirty="0">
                <a:latin typeface="Times New Roman" pitchFamily="18" charset="0"/>
                <a:cs typeface="Times New Roman" pitchFamily="18" charset="0"/>
              </a:rPr>
              <a:t>, Van </a:t>
            </a:r>
            <a:r>
              <a:rPr lang="en-US" sz="2000" b="1" dirty="0" err="1">
                <a:latin typeface="Times New Roman" pitchFamily="18" charset="0"/>
                <a:cs typeface="Times New Roman" pitchFamily="18" charset="0"/>
              </a:rPr>
              <a:t>Beek</a:t>
            </a:r>
            <a:r>
              <a:rPr lang="en-US" sz="2000" b="1" dirty="0">
                <a:latin typeface="Times New Roman" pitchFamily="18" charset="0"/>
                <a:cs typeface="Times New Roman" pitchFamily="18" charset="0"/>
              </a:rPr>
              <a:t>, </a:t>
            </a:r>
            <a:r>
              <a:rPr lang="en-US" sz="2000" b="1" dirty="0" err="1">
                <a:latin typeface="Times New Roman" pitchFamily="18" charset="0"/>
                <a:cs typeface="Times New Roman" pitchFamily="18" charset="0"/>
              </a:rPr>
              <a:t>T.A.</a:t>
            </a:r>
            <a:r>
              <a:rPr lang="en-US" sz="2000" b="1" dirty="0">
                <a:latin typeface="Times New Roman" pitchFamily="18" charset="0"/>
                <a:cs typeface="Times New Roman" pitchFamily="18" charset="0"/>
              </a:rPr>
              <a:t>, 2004.</a:t>
            </a:r>
            <a:r>
              <a:rPr lang="en-US" sz="2000" dirty="0">
                <a:latin typeface="Times New Roman" pitchFamily="18" charset="0"/>
                <a:cs typeface="Times New Roman" pitchFamily="18" charset="0"/>
              </a:rPr>
              <a:t> Screening of radical scavenging activity of some medicinal plants and aromatic plant extract. </a:t>
            </a:r>
            <a:r>
              <a:rPr lang="gsw-FR" sz="2000" i="1" dirty="0">
                <a:latin typeface="Times New Roman" pitchFamily="18" charset="0"/>
                <a:cs typeface="Times New Roman" pitchFamily="18" charset="0"/>
              </a:rPr>
              <a:t>Food Chemistry</a:t>
            </a:r>
            <a:r>
              <a:rPr lang="gsw-FR" sz="2000" dirty="0">
                <a:latin typeface="Times New Roman" pitchFamily="18" charset="0"/>
                <a:cs typeface="Times New Roman" pitchFamily="18" charset="0"/>
              </a:rPr>
              <a:t>. 85:231-237.</a:t>
            </a:r>
          </a:p>
          <a:p>
            <a:pPr marL="457200" indent="-457200">
              <a:buFontTx/>
              <a:buAutoNum type="arabicPeriod"/>
            </a:pPr>
            <a:r>
              <a:rPr lang="gsw-FR" sz="2000" b="1" dirty="0">
                <a:latin typeface="Times New Roman" pitchFamily="18" charset="0"/>
                <a:cs typeface="Times New Roman" pitchFamily="18" charset="0"/>
              </a:rPr>
              <a:t>Nedjraoui, D., 2002.</a:t>
            </a:r>
            <a:r>
              <a:rPr lang="gsw-FR" sz="2000" dirty="0">
                <a:latin typeface="Times New Roman" pitchFamily="18" charset="0"/>
                <a:cs typeface="Times New Roman" pitchFamily="18" charset="0"/>
              </a:rPr>
              <a:t> Les ressources pastorales en Algérie. Document FAO.</a:t>
            </a:r>
          </a:p>
        </p:txBody>
      </p:sp>
      <p:sp>
        <p:nvSpPr>
          <p:cNvPr id="2" name="Text Box 8478">
            <a:extLst>
              <a:ext uri="{FF2B5EF4-FFF2-40B4-BE49-F238E27FC236}">
                <a16:creationId xmlns:a16="http://schemas.microsoft.com/office/drawing/2014/main" id="{8E82F3B8-A397-44D8-98C3-685C717456CE}"/>
              </a:ext>
            </a:extLst>
          </p:cNvPr>
          <p:cNvSpPr txBox="1">
            <a:spLocks noChangeArrowheads="1"/>
          </p:cNvSpPr>
          <p:nvPr/>
        </p:nvSpPr>
        <p:spPr bwMode="auto">
          <a:xfrm>
            <a:off x="1150740" y="11375133"/>
            <a:ext cx="297180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305300">
              <a:spcBef>
                <a:spcPct val="20000"/>
              </a:spcBef>
              <a:buChar char="•"/>
              <a:defRPr sz="12700">
                <a:solidFill>
                  <a:schemeClr val="tx1"/>
                </a:solidFill>
                <a:latin typeface="Arial" panose="020B0604020202020204" pitchFamily="34" charset="0"/>
              </a:defRPr>
            </a:lvl1pPr>
            <a:lvl2pPr marL="742950" indent="-285750" defTabSz="4305300">
              <a:spcBef>
                <a:spcPct val="20000"/>
              </a:spcBef>
              <a:buChar char="–"/>
              <a:defRPr sz="11100">
                <a:solidFill>
                  <a:schemeClr val="tx1"/>
                </a:solidFill>
                <a:latin typeface="Arial" panose="020B0604020202020204" pitchFamily="34" charset="0"/>
              </a:defRPr>
            </a:lvl2pPr>
            <a:lvl3pPr marL="1143000" indent="-228600" defTabSz="4305300">
              <a:spcBef>
                <a:spcPct val="20000"/>
              </a:spcBef>
              <a:buChar char="•"/>
              <a:defRPr sz="9500">
                <a:solidFill>
                  <a:schemeClr val="tx1"/>
                </a:solidFill>
                <a:latin typeface="Arial" panose="020B0604020202020204" pitchFamily="34" charset="0"/>
              </a:defRPr>
            </a:lvl3pPr>
            <a:lvl4pPr marL="1600200" indent="-228600" defTabSz="4305300">
              <a:spcBef>
                <a:spcPct val="20000"/>
              </a:spcBef>
              <a:buChar char="–"/>
              <a:defRPr sz="7900">
                <a:solidFill>
                  <a:schemeClr val="tx1"/>
                </a:solidFill>
                <a:latin typeface="Arial" panose="020B0604020202020204" pitchFamily="34" charset="0"/>
              </a:defRPr>
            </a:lvl4pPr>
            <a:lvl5pPr marL="2057400" indent="-228600" defTabSz="4305300">
              <a:spcBef>
                <a:spcPct val="20000"/>
              </a:spcBef>
              <a:buChar char="»"/>
              <a:defRPr sz="79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79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79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79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7900">
                <a:solidFill>
                  <a:schemeClr val="tx1"/>
                </a:solidFill>
                <a:latin typeface="Arial" panose="020B0604020202020204" pitchFamily="34" charset="0"/>
              </a:defRPr>
            </a:lvl9pPr>
          </a:lstStyle>
          <a:p>
            <a:pPr eaLnBrk="1" hangingPunct="1">
              <a:spcBef>
                <a:spcPct val="50000"/>
              </a:spcBef>
              <a:buFontTx/>
              <a:buNone/>
            </a:pPr>
            <a:r>
              <a:rPr lang="fr-FR" altLang="zh-CN" sz="2400" b="1" dirty="0">
                <a:solidFill>
                  <a:srgbClr val="0000CC"/>
                </a:solidFill>
                <a:latin typeface="Times New Roman" panose="02020603050405020304" pitchFamily="18" charset="0"/>
                <a:ea typeface="宋体" panose="02010600030101010101" pitchFamily="2" charset="-122"/>
                <a:cs typeface="Times New Roman" panose="02020603050405020304" pitchFamily="18" charset="0"/>
              </a:rPr>
              <a:t>1. INTRODUCTION</a:t>
            </a:r>
            <a:endParaRPr lang="fr-FR" altLang="fr-FR" sz="2400" b="1" dirty="0">
              <a:solidFill>
                <a:srgbClr val="0000CC"/>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183" name="Rectangle 9034">
            <a:extLst>
              <a:ext uri="{FF2B5EF4-FFF2-40B4-BE49-F238E27FC236}">
                <a16:creationId xmlns:a16="http://schemas.microsoft.com/office/drawing/2014/main" id="{05DEAE4A-264E-4F35-B201-FB371E2912FD}"/>
              </a:ext>
            </a:extLst>
          </p:cNvPr>
          <p:cNvSpPr>
            <a:spLocks noChangeArrowheads="1"/>
          </p:cNvSpPr>
          <p:nvPr/>
        </p:nvSpPr>
        <p:spPr bwMode="auto">
          <a:xfrm>
            <a:off x="1078732" y="15263565"/>
            <a:ext cx="2592387" cy="563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1001" tIns="128225" bIns="64112"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2400" b="1" dirty="0">
                <a:solidFill>
                  <a:srgbClr val="0000CC"/>
                </a:solidFill>
                <a:latin typeface="Times New Roman" panose="02020603050405020304" pitchFamily="18" charset="0"/>
                <a:ea typeface="宋体" panose="02010600030101010101" pitchFamily="2" charset="-122"/>
                <a:cs typeface="Times New Roman" panose="02020603050405020304" pitchFamily="18" charset="0"/>
              </a:rPr>
              <a:t>2. OBJECTIFS</a:t>
            </a:r>
            <a:endParaRPr lang="en-US" altLang="fr-FR" sz="2400" b="1" dirty="0">
              <a:solidFill>
                <a:srgbClr val="0000CC"/>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184" name="Rectangle 9036">
            <a:extLst>
              <a:ext uri="{FF2B5EF4-FFF2-40B4-BE49-F238E27FC236}">
                <a16:creationId xmlns:a16="http://schemas.microsoft.com/office/drawing/2014/main" id="{35C5E721-5537-4993-9E59-3418DEA20078}"/>
              </a:ext>
            </a:extLst>
          </p:cNvPr>
          <p:cNvSpPr>
            <a:spLocks noChangeArrowheads="1"/>
          </p:cNvSpPr>
          <p:nvPr/>
        </p:nvSpPr>
        <p:spPr bwMode="auto">
          <a:xfrm>
            <a:off x="1673225" y="-6350"/>
            <a:ext cx="1841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85" name="Rectangle 9037">
            <a:extLst>
              <a:ext uri="{FF2B5EF4-FFF2-40B4-BE49-F238E27FC236}">
                <a16:creationId xmlns:a16="http://schemas.microsoft.com/office/drawing/2014/main" id="{5D46BCFF-9670-411E-90D4-367DA0C5A42D}"/>
              </a:ext>
            </a:extLst>
          </p:cNvPr>
          <p:cNvSpPr>
            <a:spLocks noChangeArrowheads="1"/>
          </p:cNvSpPr>
          <p:nvPr/>
        </p:nvSpPr>
        <p:spPr bwMode="auto">
          <a:xfrm>
            <a:off x="1673225" y="336550"/>
            <a:ext cx="2984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757" i="1">
                <a:latin typeface="Times New Roman" panose="02020603050405020304" pitchFamily="18" charset="0"/>
                <a:cs typeface="Times New Roman" panose="02020603050405020304" pitchFamily="18" charset="0"/>
              </a:rPr>
              <a:t> </a:t>
            </a:r>
            <a:r>
              <a:rPr lang="fr-FR" altLang="fr-FR" sz="2441">
                <a:latin typeface="Times New Roman" panose="02020603050405020304" pitchFamily="18" charset="0"/>
                <a:cs typeface="Times New Roman" panose="02020603050405020304" pitchFamily="18" charset="0"/>
              </a:rPr>
              <a:t> </a:t>
            </a:r>
            <a:endParaRPr lang="fr-FR" altLang="fr-FR" sz="1515">
              <a:latin typeface="Times New Roman" panose="02020603050405020304" pitchFamily="18" charset="0"/>
              <a:cs typeface="Times New Roman" panose="02020603050405020304" pitchFamily="18" charset="0"/>
            </a:endParaRPr>
          </a:p>
        </p:txBody>
      </p:sp>
      <p:sp>
        <p:nvSpPr>
          <p:cNvPr id="4186" name="Rectangle 9048">
            <a:extLst>
              <a:ext uri="{FF2B5EF4-FFF2-40B4-BE49-F238E27FC236}">
                <a16:creationId xmlns:a16="http://schemas.microsoft.com/office/drawing/2014/main" id="{9588E993-17B8-4B11-BC78-DFD35A655564}"/>
              </a:ext>
            </a:extLst>
          </p:cNvPr>
          <p:cNvSpPr>
            <a:spLocks noChangeArrowheads="1"/>
          </p:cNvSpPr>
          <p:nvPr/>
        </p:nvSpPr>
        <p:spPr bwMode="auto">
          <a:xfrm>
            <a:off x="1673225" y="-6350"/>
            <a:ext cx="1841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endParaRPr lang="fr-FR" altLang="fr-FR" sz="1262">
              <a:latin typeface="Times New Roman" panose="02020603050405020304" pitchFamily="18" charset="0"/>
              <a:cs typeface="Times New Roman" panose="02020603050405020304" pitchFamily="18" charset="0"/>
            </a:endParaRPr>
          </a:p>
        </p:txBody>
      </p:sp>
      <p:sp>
        <p:nvSpPr>
          <p:cNvPr id="4187" name="Text Box 6">
            <a:extLst>
              <a:ext uri="{FF2B5EF4-FFF2-40B4-BE49-F238E27FC236}">
                <a16:creationId xmlns:a16="http://schemas.microsoft.com/office/drawing/2014/main" id="{54347975-A37B-4490-9938-29DF7746B983}"/>
              </a:ext>
            </a:extLst>
          </p:cNvPr>
          <p:cNvSpPr txBox="1">
            <a:spLocks noChangeArrowheads="1"/>
          </p:cNvSpPr>
          <p:nvPr/>
        </p:nvSpPr>
        <p:spPr bwMode="auto">
          <a:xfrm>
            <a:off x="790700" y="285901"/>
            <a:ext cx="27651072" cy="475252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76880" tIns="76880" rIns="76880" bIns="76880" anchor="ctr" anchorCtr="1"/>
          <a:lstStyle>
            <a:lvl1pPr marL="342900" indent="-342900" defTabSz="4305300">
              <a:spcBef>
                <a:spcPct val="20000"/>
              </a:spcBef>
              <a:buChar char="•"/>
              <a:defRPr sz="15100">
                <a:solidFill>
                  <a:schemeClr val="tx1"/>
                </a:solidFill>
                <a:latin typeface="Arial" panose="020B0604020202020204" pitchFamily="34" charset="0"/>
              </a:defRPr>
            </a:lvl1pPr>
            <a:lvl2pPr marL="742950" indent="-285750" defTabSz="4305300">
              <a:spcBef>
                <a:spcPct val="20000"/>
              </a:spcBef>
              <a:buChar char="–"/>
              <a:defRPr sz="13200">
                <a:solidFill>
                  <a:schemeClr val="tx1"/>
                </a:solidFill>
                <a:latin typeface="Arial" panose="020B0604020202020204" pitchFamily="34" charset="0"/>
              </a:defRPr>
            </a:lvl2pPr>
            <a:lvl3pPr marL="1143000" indent="-228600" defTabSz="4305300">
              <a:spcBef>
                <a:spcPct val="20000"/>
              </a:spcBef>
              <a:buChar char="•"/>
              <a:defRPr sz="11300">
                <a:solidFill>
                  <a:schemeClr val="tx1"/>
                </a:solidFill>
                <a:latin typeface="Arial" panose="020B0604020202020204" pitchFamily="34" charset="0"/>
              </a:defRPr>
            </a:lvl3pPr>
            <a:lvl4pPr marL="1600200" indent="-228600" defTabSz="4305300">
              <a:spcBef>
                <a:spcPct val="20000"/>
              </a:spcBef>
              <a:buChar char="–"/>
              <a:defRPr sz="9400">
                <a:solidFill>
                  <a:schemeClr val="tx1"/>
                </a:solidFill>
                <a:latin typeface="Arial" panose="020B0604020202020204" pitchFamily="34" charset="0"/>
              </a:defRPr>
            </a:lvl4pPr>
            <a:lvl5pPr marL="2057400" indent="-228600" defTabSz="4305300">
              <a:spcBef>
                <a:spcPct val="20000"/>
              </a:spcBef>
              <a:buChar char="»"/>
              <a:defRPr sz="94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9pPr>
          </a:lstStyle>
          <a:p>
            <a:pPr algn="ctr" eaLnBrk="1" hangingPunct="1">
              <a:spcBef>
                <a:spcPct val="0"/>
              </a:spcBef>
              <a:buFontTx/>
              <a:buNone/>
              <a:defRPr/>
            </a:pPr>
            <a:endParaRPr lang="fr-FR" sz="2693" b="1" dirty="0">
              <a:solidFill>
                <a:schemeClr val="tx2"/>
              </a:solidFill>
              <a:latin typeface="Times New Roman" panose="02020603050405020304" pitchFamily="18" charset="0"/>
              <a:cs typeface="Times New Roman" panose="02020603050405020304" pitchFamily="18" charset="0"/>
            </a:endParaRPr>
          </a:p>
          <a:p>
            <a:pPr algn="ctr" eaLnBrk="1" hangingPunct="1">
              <a:spcBef>
                <a:spcPct val="0"/>
              </a:spcBef>
              <a:buFontTx/>
              <a:buNone/>
              <a:defRPr/>
            </a:pPr>
            <a:endParaRPr lang="fr-FR" sz="2693" b="1" dirty="0">
              <a:solidFill>
                <a:schemeClr val="tx2"/>
              </a:solidFill>
              <a:latin typeface="Times New Roman" panose="02020603050405020304" pitchFamily="18" charset="0"/>
              <a:cs typeface="Times New Roman" panose="02020603050405020304" pitchFamily="18" charset="0"/>
            </a:endParaRPr>
          </a:p>
          <a:p>
            <a:pPr algn="ctr" eaLnBrk="1" hangingPunct="1">
              <a:spcBef>
                <a:spcPct val="0"/>
              </a:spcBef>
              <a:buFontTx/>
              <a:buNone/>
              <a:defRPr/>
            </a:pPr>
            <a:endParaRPr lang="fr-FR" sz="2693" b="1" dirty="0">
              <a:solidFill>
                <a:schemeClr val="tx2"/>
              </a:solidFill>
              <a:latin typeface="Times New Roman" panose="02020603050405020304" pitchFamily="18" charset="0"/>
              <a:cs typeface="Times New Roman" panose="02020603050405020304" pitchFamily="18" charset="0"/>
            </a:endParaRPr>
          </a:p>
          <a:p>
            <a:pPr algn="ctr" eaLnBrk="1" hangingPunct="1">
              <a:spcBef>
                <a:spcPct val="0"/>
              </a:spcBef>
              <a:buFontTx/>
              <a:buNone/>
              <a:defRPr/>
            </a:pPr>
            <a:r>
              <a:rPr lang="en-US" sz="3800" b="1" dirty="0">
                <a:solidFill>
                  <a:srgbClr val="0000CC"/>
                </a:solidFill>
                <a:latin typeface="Times New Roman" pitchFamily="18" charset="0"/>
                <a:cs typeface="Times New Roman" pitchFamily="18" charset="0"/>
              </a:rPr>
              <a:t>               </a:t>
            </a:r>
            <a:r>
              <a:rPr lang="en-US" sz="3800" b="1" dirty="0" err="1">
                <a:solidFill>
                  <a:srgbClr val="0000CC"/>
                </a:solidFill>
                <a:latin typeface="Times New Roman" pitchFamily="18" charset="0"/>
                <a:cs typeface="Times New Roman" pitchFamily="18" charset="0"/>
              </a:rPr>
              <a:t>Quelques</a:t>
            </a:r>
            <a:r>
              <a:rPr lang="en-US" sz="3800" b="1" dirty="0">
                <a:solidFill>
                  <a:srgbClr val="0000CC"/>
                </a:solidFill>
                <a:latin typeface="Times New Roman" pitchFamily="18" charset="0"/>
                <a:cs typeface="Times New Roman" pitchFamily="18" charset="0"/>
              </a:rPr>
              <a:t> Aspects </a:t>
            </a:r>
            <a:r>
              <a:rPr lang="en-US" sz="3800" b="1" dirty="0" err="1">
                <a:solidFill>
                  <a:srgbClr val="0000CC"/>
                </a:solidFill>
                <a:latin typeface="Times New Roman" pitchFamily="18" charset="0"/>
                <a:cs typeface="Times New Roman" pitchFamily="18" charset="0"/>
              </a:rPr>
              <a:t>Botaniques</a:t>
            </a:r>
            <a:r>
              <a:rPr lang="en-US" sz="3800" b="1" dirty="0">
                <a:solidFill>
                  <a:srgbClr val="0000CC"/>
                </a:solidFill>
                <a:latin typeface="Times New Roman" pitchFamily="18" charset="0"/>
                <a:cs typeface="Times New Roman" pitchFamily="18" charset="0"/>
              </a:rPr>
              <a:t> et </a:t>
            </a:r>
            <a:r>
              <a:rPr lang="en-US" sz="3800" b="1" dirty="0" err="1">
                <a:solidFill>
                  <a:srgbClr val="0000CC"/>
                </a:solidFill>
                <a:latin typeface="Times New Roman" pitchFamily="18" charset="0"/>
                <a:cs typeface="Times New Roman" pitchFamily="18" charset="0"/>
              </a:rPr>
              <a:t>Nutritionnels</a:t>
            </a:r>
            <a:r>
              <a:rPr lang="en-US" sz="3800" b="1" dirty="0">
                <a:solidFill>
                  <a:srgbClr val="0000CC"/>
                </a:solidFill>
                <a:latin typeface="Times New Roman" pitchFamily="18" charset="0"/>
                <a:cs typeface="Times New Roman" pitchFamily="18" charset="0"/>
              </a:rPr>
              <a:t> des </a:t>
            </a:r>
            <a:r>
              <a:rPr lang="en-US" sz="3800" b="1" dirty="0" err="1">
                <a:solidFill>
                  <a:srgbClr val="0000CC"/>
                </a:solidFill>
                <a:latin typeface="Times New Roman" pitchFamily="18" charset="0"/>
                <a:cs typeface="Times New Roman" pitchFamily="18" charset="0"/>
              </a:rPr>
              <a:t>P</a:t>
            </a:r>
            <a:r>
              <a:rPr lang="en-US" sz="3800" b="1" dirty="0" err="1">
                <a:solidFill>
                  <a:srgbClr val="0000CC"/>
                </a:solidFill>
                <a:latin typeface="Times New Roman"/>
                <a:cs typeface="Times New Roman"/>
              </a:rPr>
              <a:t>ât</a:t>
            </a:r>
            <a:r>
              <a:rPr lang="en-US" sz="3800" b="1" dirty="0" err="1">
                <a:solidFill>
                  <a:srgbClr val="0000CC"/>
                </a:solidFill>
                <a:latin typeface="Times New Roman" pitchFamily="18" charset="0"/>
                <a:cs typeface="Times New Roman" pitchFamily="18" charset="0"/>
              </a:rPr>
              <a:t>urages</a:t>
            </a:r>
            <a:r>
              <a:rPr lang="en-US" sz="3800" b="1" dirty="0">
                <a:solidFill>
                  <a:srgbClr val="0000CC"/>
                </a:solidFill>
                <a:latin typeface="Times New Roman" pitchFamily="18" charset="0"/>
                <a:cs typeface="Times New Roman" pitchFamily="18" charset="0"/>
              </a:rPr>
              <a:t> </a:t>
            </a:r>
            <a:r>
              <a:rPr lang="en-US" sz="3800" b="1" dirty="0" err="1">
                <a:solidFill>
                  <a:srgbClr val="0000CC"/>
                </a:solidFill>
                <a:latin typeface="Times New Roman" pitchFamily="18" charset="0"/>
                <a:cs typeface="Times New Roman" pitchFamily="18" charset="0"/>
              </a:rPr>
              <a:t>issus</a:t>
            </a:r>
            <a:r>
              <a:rPr lang="en-US" sz="3800" b="1" dirty="0">
                <a:solidFill>
                  <a:srgbClr val="0000CC"/>
                </a:solidFill>
                <a:latin typeface="Times New Roman" pitchFamily="18" charset="0"/>
                <a:cs typeface="Times New Roman" pitchFamily="18" charset="0"/>
              </a:rPr>
              <a:t> des </a:t>
            </a:r>
            <a:r>
              <a:rPr lang="en-US" sz="3800" b="1" dirty="0" err="1">
                <a:solidFill>
                  <a:srgbClr val="0000CC"/>
                </a:solidFill>
                <a:latin typeface="Times New Roman" pitchFamily="18" charset="0"/>
                <a:cs typeface="Times New Roman" pitchFamily="18" charset="0"/>
              </a:rPr>
              <a:t>Hauts</a:t>
            </a:r>
            <a:r>
              <a:rPr lang="en-US" sz="3800" b="1" dirty="0">
                <a:solidFill>
                  <a:srgbClr val="0000CC"/>
                </a:solidFill>
                <a:latin typeface="Times New Roman" pitchFamily="18" charset="0"/>
                <a:cs typeface="Times New Roman" pitchFamily="18" charset="0"/>
              </a:rPr>
              <a:t> </a:t>
            </a:r>
            <a:r>
              <a:rPr lang="en-US" sz="3800" b="1" dirty="0" err="1">
                <a:solidFill>
                  <a:srgbClr val="0000CC"/>
                </a:solidFill>
                <a:latin typeface="Times New Roman" pitchFamily="18" charset="0"/>
                <a:cs typeface="Times New Roman" pitchFamily="18" charset="0"/>
              </a:rPr>
              <a:t>Plateaux</a:t>
            </a:r>
            <a:r>
              <a:rPr lang="en-US" sz="3800" b="1" dirty="0">
                <a:solidFill>
                  <a:srgbClr val="0000CC"/>
                </a:solidFill>
                <a:latin typeface="Times New Roman" pitchFamily="18" charset="0"/>
                <a:cs typeface="Times New Roman" pitchFamily="18" charset="0"/>
              </a:rPr>
              <a:t>, des Zones </a:t>
            </a:r>
            <a:r>
              <a:rPr lang="en-US" sz="3800" b="1" dirty="0" err="1">
                <a:solidFill>
                  <a:srgbClr val="0000CC"/>
                </a:solidFill>
                <a:latin typeface="Times New Roman" pitchFamily="18" charset="0"/>
                <a:cs typeface="Times New Roman" pitchFamily="18" charset="0"/>
              </a:rPr>
              <a:t>Steppiques</a:t>
            </a:r>
            <a:r>
              <a:rPr lang="en-US" sz="3800" b="1" dirty="0">
                <a:solidFill>
                  <a:srgbClr val="0000CC"/>
                </a:solidFill>
                <a:latin typeface="Times New Roman" pitchFamily="18" charset="0"/>
                <a:cs typeface="Times New Roman" pitchFamily="18" charset="0"/>
              </a:rPr>
              <a:t> et </a:t>
            </a:r>
            <a:r>
              <a:rPr lang="en-US" sz="3800" b="1" dirty="0" err="1">
                <a:solidFill>
                  <a:srgbClr val="0000CC"/>
                </a:solidFill>
                <a:latin typeface="Times New Roman" pitchFamily="18" charset="0"/>
                <a:cs typeface="Times New Roman" pitchFamily="18" charset="0"/>
              </a:rPr>
              <a:t>Sahariennes</a:t>
            </a:r>
            <a:endParaRPr lang="en-US" sz="3800" b="1" dirty="0">
              <a:solidFill>
                <a:srgbClr val="0000CC"/>
              </a:solidFill>
              <a:latin typeface="Times New Roman" pitchFamily="18" charset="0"/>
              <a:cs typeface="Times New Roman" pitchFamily="18" charset="0"/>
            </a:endParaRPr>
          </a:p>
          <a:p>
            <a:pPr algn="ctr" eaLnBrk="1" hangingPunct="1">
              <a:spcBef>
                <a:spcPct val="0"/>
              </a:spcBef>
              <a:buFontTx/>
              <a:buNone/>
              <a:defRPr/>
            </a:pPr>
            <a:endParaRPr lang="en-US" sz="3800" b="1" dirty="0">
              <a:solidFill>
                <a:srgbClr val="0000CC"/>
              </a:solidFill>
              <a:latin typeface="Times New Roman" pitchFamily="18" charset="0"/>
              <a:cs typeface="Times New Roman" pitchFamily="18" charset="0"/>
            </a:endParaRPr>
          </a:p>
          <a:p>
            <a:pPr algn="ctr" eaLnBrk="1" hangingPunct="1">
              <a:spcBef>
                <a:spcPct val="0"/>
              </a:spcBef>
              <a:buFontTx/>
              <a:buNone/>
              <a:defRPr/>
            </a:pPr>
            <a:r>
              <a:rPr lang="nl-NL" sz="3500" b="1" dirty="0">
                <a:solidFill>
                  <a:srgbClr val="C00000"/>
                </a:solidFill>
                <a:latin typeface="Times New Roman" pitchFamily="18" charset="0"/>
                <a:cs typeface="Times New Roman" pitchFamily="18" charset="0"/>
              </a:rPr>
              <a:t>  </a:t>
            </a:r>
            <a:r>
              <a:rPr lang="nl-NL" sz="3500" b="1" u="sng" dirty="0" err="1">
                <a:solidFill>
                  <a:srgbClr val="C00000"/>
                </a:solidFill>
                <a:latin typeface="Times New Roman" pitchFamily="18" charset="0"/>
                <a:cs typeface="Times New Roman" pitchFamily="18" charset="0"/>
              </a:rPr>
              <a:t>Nabila</a:t>
            </a:r>
            <a:r>
              <a:rPr lang="nl-NL" sz="3500" b="1" u="sng" dirty="0">
                <a:solidFill>
                  <a:srgbClr val="C00000"/>
                </a:solidFill>
                <a:latin typeface="Times New Roman" pitchFamily="18" charset="0"/>
                <a:cs typeface="Times New Roman" pitchFamily="18" charset="0"/>
              </a:rPr>
              <a:t> </a:t>
            </a:r>
            <a:r>
              <a:rPr lang="nl-NL" sz="3500" b="1" u="sng" dirty="0" err="1">
                <a:solidFill>
                  <a:srgbClr val="C00000"/>
                </a:solidFill>
                <a:latin typeface="Times New Roman" pitchFamily="18" charset="0"/>
                <a:cs typeface="Times New Roman" pitchFamily="18" charset="0"/>
              </a:rPr>
              <a:t>Berrighi</a:t>
            </a:r>
            <a:r>
              <a:rPr lang="nl-NL" sz="3500" b="1" u="sng" dirty="0">
                <a:solidFill>
                  <a:srgbClr val="C00000"/>
                </a:solidFill>
                <a:latin typeface="Times New Roman" pitchFamily="18" charset="0"/>
                <a:cs typeface="Times New Roman" pitchFamily="18" charset="0"/>
              </a:rPr>
              <a:t> </a:t>
            </a:r>
            <a:r>
              <a:rPr lang="nl-NL" sz="3500" b="1" u="sng" baseline="30000" dirty="0">
                <a:solidFill>
                  <a:srgbClr val="C00000"/>
                </a:solidFill>
                <a:latin typeface="Times New Roman" pitchFamily="18" charset="0"/>
                <a:cs typeface="Times New Roman" pitchFamily="18" charset="0"/>
              </a:rPr>
              <a:t>1*</a:t>
            </a:r>
            <a:r>
              <a:rPr lang="nl-NL" sz="3500" b="1" dirty="0">
                <a:solidFill>
                  <a:srgbClr val="C00000"/>
                </a:solidFill>
                <a:latin typeface="Times New Roman" pitchFamily="18" charset="0"/>
                <a:cs typeface="Times New Roman" pitchFamily="18" charset="0"/>
              </a:rPr>
              <a:t>,</a:t>
            </a:r>
            <a:r>
              <a:rPr lang="nl-NL" sz="3500" b="1" dirty="0">
                <a:latin typeface="Times New Roman" pitchFamily="18" charset="0"/>
                <a:cs typeface="Times New Roman" pitchFamily="18" charset="0"/>
              </a:rPr>
              <a:t> </a:t>
            </a:r>
            <a:r>
              <a:rPr lang="nl-NL" sz="3500" b="1" dirty="0" err="1">
                <a:latin typeface="Times New Roman" pitchFamily="18" charset="0"/>
                <a:cs typeface="Times New Roman" pitchFamily="18" charset="0"/>
              </a:rPr>
              <a:t>Gema</a:t>
            </a:r>
            <a:r>
              <a:rPr lang="nl-NL" sz="3500" b="1" dirty="0">
                <a:latin typeface="Times New Roman" pitchFamily="18" charset="0"/>
                <a:cs typeface="Times New Roman" pitchFamily="18" charset="0"/>
              </a:rPr>
              <a:t> </a:t>
            </a:r>
            <a:r>
              <a:rPr lang="nl-NL" sz="3500" b="1" dirty="0" err="1">
                <a:latin typeface="Times New Roman" pitchFamily="18" charset="0"/>
                <a:cs typeface="Times New Roman" pitchFamily="18" charset="0"/>
              </a:rPr>
              <a:t>Nieto</a:t>
            </a:r>
            <a:r>
              <a:rPr lang="nl-NL" sz="3500" b="1" baseline="30000" dirty="0" err="1">
                <a:latin typeface="Times New Roman" pitchFamily="18" charset="0"/>
                <a:cs typeface="Times New Roman" pitchFamily="18" charset="0"/>
              </a:rPr>
              <a:t>2</a:t>
            </a:r>
            <a:r>
              <a:rPr lang="nl-NL" sz="3500" b="1" dirty="0">
                <a:latin typeface="Times New Roman" pitchFamily="18" charset="0"/>
                <a:cs typeface="Times New Roman" pitchFamily="18" charset="0"/>
              </a:rPr>
              <a:t>,</a:t>
            </a:r>
            <a:r>
              <a:rPr lang="nl-NL" sz="3500" b="1" dirty="0">
                <a:solidFill>
                  <a:srgbClr val="C00000"/>
                </a:solidFill>
                <a:latin typeface="Times New Roman" pitchFamily="18" charset="0"/>
                <a:cs typeface="Times New Roman" pitchFamily="18" charset="0"/>
              </a:rPr>
              <a:t> </a:t>
            </a:r>
            <a:r>
              <a:rPr lang="nl-NL" sz="3500" b="1" dirty="0" err="1">
                <a:latin typeface="Times New Roman" pitchFamily="18" charset="0"/>
                <a:cs typeface="Times New Roman" pitchFamily="18" charset="0"/>
              </a:rPr>
              <a:t>Kaddour</a:t>
            </a:r>
            <a:r>
              <a:rPr lang="nl-NL" sz="3500" b="1" dirty="0">
                <a:latin typeface="Times New Roman" pitchFamily="18" charset="0"/>
                <a:cs typeface="Times New Roman" pitchFamily="18" charset="0"/>
              </a:rPr>
              <a:t> </a:t>
            </a:r>
            <a:r>
              <a:rPr lang="nl-NL" sz="3500" b="1" dirty="0" err="1">
                <a:latin typeface="Times New Roman" pitchFamily="18" charset="0"/>
                <a:cs typeface="Times New Roman" pitchFamily="18" charset="0"/>
              </a:rPr>
              <a:t>Bouderoua</a:t>
            </a:r>
            <a:r>
              <a:rPr lang="nl-NL" sz="3500" b="1" baseline="30000" dirty="0" err="1">
                <a:latin typeface="Times New Roman" pitchFamily="18" charset="0"/>
                <a:cs typeface="Times New Roman" pitchFamily="18" charset="0"/>
              </a:rPr>
              <a:t>1</a:t>
            </a:r>
            <a:r>
              <a:rPr lang="nl-NL" sz="3500" b="1" dirty="0">
                <a:latin typeface="Times New Roman" pitchFamily="18" charset="0"/>
                <a:cs typeface="Times New Roman" pitchFamily="18" charset="0"/>
              </a:rPr>
              <a:t>, Gaspar </a:t>
            </a:r>
            <a:r>
              <a:rPr lang="nl-NL" sz="3500" b="1" dirty="0" err="1">
                <a:latin typeface="Times New Roman" pitchFamily="18" charset="0"/>
                <a:cs typeface="Times New Roman" pitchFamily="18" charset="0"/>
              </a:rPr>
              <a:t>Ros</a:t>
            </a:r>
            <a:r>
              <a:rPr lang="nl-NL" sz="3500" b="1" baseline="30000" dirty="0" err="1">
                <a:latin typeface="Times New Roman" pitchFamily="18" charset="0"/>
                <a:cs typeface="Times New Roman" pitchFamily="18" charset="0"/>
              </a:rPr>
              <a:t>2</a:t>
            </a:r>
            <a:endParaRPr lang="fr-FR" altLang="fr-FR" sz="3500" b="1" dirty="0">
              <a:solidFill>
                <a:srgbClr val="FF0000"/>
              </a:solidFill>
              <a:latin typeface="Times New Roman" pitchFamily="18" charset="0"/>
              <a:cs typeface="Times New Roman" pitchFamily="18" charset="0"/>
            </a:endParaRPr>
          </a:p>
          <a:p>
            <a:pPr marL="0" algn="ctr" eaLnBrk="1" hangingPunct="1">
              <a:spcBef>
                <a:spcPct val="0"/>
              </a:spcBef>
              <a:buFontTx/>
              <a:buNone/>
              <a:defRPr/>
            </a:pPr>
            <a:endParaRPr lang="en-US" sz="4000" b="1" dirty="0">
              <a:solidFill>
                <a:srgbClr val="0000CC"/>
              </a:solidFill>
              <a:latin typeface="Times New Roman" pitchFamily="18" charset="0"/>
              <a:cs typeface="Times New Roman" pitchFamily="18" charset="0"/>
            </a:endParaRPr>
          </a:p>
          <a:p>
            <a:pPr marL="0" algn="ctr" eaLnBrk="1" hangingPunct="1">
              <a:spcBef>
                <a:spcPct val="0"/>
              </a:spcBef>
              <a:buFontTx/>
              <a:buNone/>
              <a:defRPr/>
            </a:pPr>
            <a:r>
              <a:rPr lang="fr-FR" sz="3000" b="1" dirty="0">
                <a:latin typeface="Times New Roman" pitchFamily="18" charset="0"/>
                <a:cs typeface="Times New Roman" pitchFamily="18" charset="0"/>
              </a:rPr>
              <a:t>                         </a:t>
            </a:r>
            <a:r>
              <a:rPr lang="fr-FR" sz="3000" b="1" dirty="0" err="1">
                <a:latin typeface="Times New Roman" pitchFamily="18" charset="0"/>
                <a:cs typeface="Times New Roman" pitchFamily="18" charset="0"/>
              </a:rPr>
              <a:t>Congré</a:t>
            </a:r>
            <a:r>
              <a:rPr lang="fr-FR" sz="3000" b="1" dirty="0">
                <a:latin typeface="Times New Roman" pitchFamily="18" charset="0"/>
                <a:cs typeface="Times New Roman" pitchFamily="18" charset="0"/>
              </a:rPr>
              <a:t> international </a:t>
            </a:r>
            <a:r>
              <a:rPr lang="fr-FR" sz="2800" b="1" dirty="0">
                <a:latin typeface="Times New Roman" pitchFamily="18" charset="0"/>
                <a:cs typeface="Times New Roman" pitchFamily="18" charset="0"/>
              </a:rPr>
              <a:t>les Rencontres de l'Agriculture et de la Biologie "RAB 2018" aura lieu à Constantine du 04 au 07 mai 2018. Algérie</a:t>
            </a:r>
          </a:p>
          <a:p>
            <a:pPr marL="0" algn="ctr" eaLnBrk="1" hangingPunct="1">
              <a:spcBef>
                <a:spcPct val="0"/>
              </a:spcBef>
              <a:buFontTx/>
              <a:buNone/>
              <a:defRPr/>
            </a:pPr>
            <a:r>
              <a:rPr lang="fr-FR" sz="2800" b="1" dirty="0">
                <a:latin typeface="Times New Roman" pitchFamily="18" charset="0"/>
                <a:cs typeface="Times New Roman" pitchFamily="18" charset="0"/>
              </a:rPr>
              <a:t> </a:t>
            </a:r>
          </a:p>
          <a:p>
            <a:pPr marL="0" algn="ctr" eaLnBrk="1" hangingPunct="1">
              <a:spcBef>
                <a:spcPct val="0"/>
              </a:spcBef>
              <a:buFontTx/>
              <a:buNone/>
              <a:defRPr/>
            </a:pPr>
            <a:r>
              <a:rPr lang="fr-FR" sz="2800" baseline="30000" dirty="0">
                <a:latin typeface="Times New Roman" pitchFamily="18" charset="0"/>
                <a:cs typeface="Times New Roman" pitchFamily="18" charset="0"/>
              </a:rPr>
              <a:t>  </a:t>
            </a:r>
            <a:r>
              <a:rPr lang="fr-FR" sz="2800" baseline="30000" dirty="0" err="1">
                <a:latin typeface="Times New Roman" pitchFamily="18" charset="0"/>
                <a:cs typeface="Times New Roman" pitchFamily="18" charset="0"/>
              </a:rPr>
              <a:t>1</a:t>
            </a:r>
            <a:r>
              <a:rPr lang="fr-FR" sz="2800" dirty="0" err="1">
                <a:latin typeface="Times New Roman" pitchFamily="18" charset="0"/>
                <a:cs typeface="Times New Roman" pitchFamily="18" charset="0"/>
              </a:rPr>
              <a:t>Laboratoire</a:t>
            </a:r>
            <a:r>
              <a:rPr lang="fr-FR" sz="2800" dirty="0">
                <a:latin typeface="Times New Roman" pitchFamily="18" charset="0"/>
                <a:cs typeface="Times New Roman" pitchFamily="18" charset="0"/>
              </a:rPr>
              <a:t> de technologie alimentaire et nutrition. Université de Mostaganem. Algérie.</a:t>
            </a:r>
          </a:p>
          <a:p>
            <a:pPr marL="0" algn="ctr" eaLnBrk="1" hangingPunct="1">
              <a:spcBef>
                <a:spcPct val="0"/>
              </a:spcBef>
              <a:buFontTx/>
              <a:buNone/>
              <a:defRPr/>
            </a:pPr>
            <a:r>
              <a:rPr lang="fr-FR" sz="2800" baseline="30000" dirty="0" err="1">
                <a:latin typeface="Times New Roman" pitchFamily="18" charset="0"/>
                <a:cs typeface="Times New Roman" pitchFamily="18" charset="0"/>
              </a:rPr>
              <a:t>2</a:t>
            </a:r>
            <a:r>
              <a:rPr lang="fr-FR" sz="2800" dirty="0" err="1">
                <a:latin typeface="Times New Roman" pitchFamily="18" charset="0"/>
                <a:cs typeface="Times New Roman" pitchFamily="18" charset="0"/>
              </a:rPr>
              <a:t>Département</a:t>
            </a:r>
            <a:r>
              <a:rPr lang="fr-FR" sz="2800" dirty="0">
                <a:latin typeface="Times New Roman" pitchFamily="18" charset="0"/>
                <a:cs typeface="Times New Roman" pitchFamily="18" charset="0"/>
              </a:rPr>
              <a:t> de Technologie Alimentaire, Nutrition et Science des Aliments, Campus de 30100 </a:t>
            </a:r>
            <a:r>
              <a:rPr lang="fr-FR" sz="2800" dirty="0" err="1">
                <a:latin typeface="Times New Roman" pitchFamily="18" charset="0"/>
                <a:cs typeface="Times New Roman" pitchFamily="18" charset="0"/>
              </a:rPr>
              <a:t>Espinardo</a:t>
            </a:r>
            <a:r>
              <a:rPr lang="fr-FR" sz="2800" dirty="0">
                <a:latin typeface="Times New Roman" pitchFamily="18" charset="0"/>
                <a:cs typeface="Times New Roman" pitchFamily="18" charset="0"/>
              </a:rPr>
              <a:t>, Murcie, Espagne.</a:t>
            </a:r>
            <a:endParaRPr lang="gsw-FR" sz="2800" dirty="0">
              <a:latin typeface="Times New Roman" pitchFamily="18" charset="0"/>
              <a:cs typeface="Times New Roman" pitchFamily="18" charset="0"/>
            </a:endParaRPr>
          </a:p>
          <a:p>
            <a:pPr algn="ctr" eaLnBrk="1" hangingPunct="1">
              <a:spcBef>
                <a:spcPct val="0"/>
              </a:spcBef>
              <a:buFontTx/>
              <a:buNone/>
              <a:defRPr/>
            </a:pPr>
            <a:br>
              <a:rPr lang="fr-FR" altLang="fr-FR" sz="1600" b="1" i="1" dirty="0">
                <a:solidFill>
                  <a:schemeClr val="tx2"/>
                </a:solidFill>
                <a:latin typeface="Times New Roman" pitchFamily="18" charset="0"/>
                <a:cs typeface="Times New Roman" pitchFamily="18" charset="0"/>
              </a:rPr>
            </a:br>
            <a:endParaRPr lang="fr-FR" altLang="fr-FR" sz="1600" b="1" i="1" dirty="0">
              <a:solidFill>
                <a:schemeClr val="tx2"/>
              </a:solidFill>
              <a:latin typeface="Times New Roman" pitchFamily="18" charset="0"/>
              <a:cs typeface="Times New Roman" pitchFamily="18" charset="0"/>
            </a:endParaRPr>
          </a:p>
          <a:p>
            <a:pPr algn="ctr" eaLnBrk="1" hangingPunct="1">
              <a:spcBef>
                <a:spcPct val="0"/>
              </a:spcBef>
              <a:buFontTx/>
              <a:buNone/>
              <a:defRPr/>
            </a:pPr>
            <a:endParaRPr lang="fr-FR" altLang="fr-FR" sz="1262" b="1" i="1" dirty="0">
              <a:solidFill>
                <a:schemeClr val="tx2"/>
              </a:solidFill>
              <a:latin typeface="Times New Roman" panose="02020603050405020304" pitchFamily="18" charset="0"/>
              <a:cs typeface="Times New Roman" panose="02020603050405020304" pitchFamily="18" charset="0"/>
            </a:endParaRPr>
          </a:p>
        </p:txBody>
      </p:sp>
      <p:sp>
        <p:nvSpPr>
          <p:cNvPr id="4188" name="Rectangle 9066">
            <a:extLst>
              <a:ext uri="{FF2B5EF4-FFF2-40B4-BE49-F238E27FC236}">
                <a16:creationId xmlns:a16="http://schemas.microsoft.com/office/drawing/2014/main" id="{897604EE-CC23-4686-B258-288A99174DD8}"/>
              </a:ext>
            </a:extLst>
          </p:cNvPr>
          <p:cNvSpPr>
            <a:spLocks noChangeArrowheads="1"/>
          </p:cNvSpPr>
          <p:nvPr/>
        </p:nvSpPr>
        <p:spPr bwMode="auto">
          <a:xfrm>
            <a:off x="14832260" y="29665165"/>
            <a:ext cx="13465497" cy="892552"/>
          </a:xfrm>
          <a:prstGeom prst="rect">
            <a:avLst/>
          </a:prstGeom>
          <a:ln/>
          <a:extLst/>
        </p:spPr>
        <p:style>
          <a:lnRef idx="1">
            <a:schemeClr val="accent2"/>
          </a:lnRef>
          <a:fillRef idx="2">
            <a:schemeClr val="accent2"/>
          </a:fillRef>
          <a:effectRef idx="1">
            <a:schemeClr val="accent2"/>
          </a:effectRef>
          <a:fontRef idx="minor">
            <a:schemeClr val="dk1"/>
          </a:fontRef>
        </p:style>
        <p:txBody>
          <a:bodyPr wrap="square" anchor="ctr">
            <a:spAutoFit/>
          </a:bodyPr>
          <a:lstStyle>
            <a:lvl1pPr defTabSz="4305300">
              <a:spcBef>
                <a:spcPct val="20000"/>
              </a:spcBef>
              <a:buChar char="•"/>
              <a:defRPr sz="15100">
                <a:solidFill>
                  <a:schemeClr val="tx1"/>
                </a:solidFill>
                <a:latin typeface="Arial" panose="020B0604020202020204" pitchFamily="34" charset="0"/>
              </a:defRPr>
            </a:lvl1pPr>
            <a:lvl2pPr marL="742950" indent="-285750" defTabSz="4305300">
              <a:spcBef>
                <a:spcPct val="20000"/>
              </a:spcBef>
              <a:buChar char="–"/>
              <a:defRPr sz="13200">
                <a:solidFill>
                  <a:schemeClr val="tx1"/>
                </a:solidFill>
                <a:latin typeface="Arial" panose="020B0604020202020204" pitchFamily="34" charset="0"/>
              </a:defRPr>
            </a:lvl2pPr>
            <a:lvl3pPr marL="1143000" indent="-228600" defTabSz="4305300">
              <a:spcBef>
                <a:spcPct val="20000"/>
              </a:spcBef>
              <a:buChar char="•"/>
              <a:defRPr sz="11300">
                <a:solidFill>
                  <a:schemeClr val="tx1"/>
                </a:solidFill>
                <a:latin typeface="Arial" panose="020B0604020202020204" pitchFamily="34" charset="0"/>
              </a:defRPr>
            </a:lvl3pPr>
            <a:lvl4pPr marL="1600200" indent="-228600" defTabSz="4305300">
              <a:spcBef>
                <a:spcPct val="20000"/>
              </a:spcBef>
              <a:buChar char="–"/>
              <a:defRPr sz="9400">
                <a:solidFill>
                  <a:schemeClr val="tx1"/>
                </a:solidFill>
                <a:latin typeface="Arial" panose="020B0604020202020204" pitchFamily="34" charset="0"/>
              </a:defRPr>
            </a:lvl4pPr>
            <a:lvl5pPr marL="2057400" indent="-228600" defTabSz="4305300">
              <a:spcBef>
                <a:spcPct val="20000"/>
              </a:spcBef>
              <a:buChar char="»"/>
              <a:defRPr sz="94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9pPr>
          </a:lstStyle>
          <a:p>
            <a:pPr algn="just">
              <a:spcBef>
                <a:spcPts val="0"/>
              </a:spcBef>
              <a:buNone/>
            </a:pPr>
            <a:r>
              <a:rPr lang="gsw-FR" sz="2600" dirty="0">
                <a:latin typeface="Times New Roman" pitchFamily="18" charset="0"/>
                <a:cs typeface="Times New Roman" pitchFamily="18" charset="0"/>
              </a:rPr>
              <a:t>Les résultats de notre expérimentation se sont montrés prometteuses dans la mesure où les concentrations des AGPI n-3 exprimés en % d’AG identités de viande sont encourageantes. </a:t>
            </a:r>
          </a:p>
        </p:txBody>
      </p:sp>
      <p:sp>
        <p:nvSpPr>
          <p:cNvPr id="49" name="Rectangle 8030">
            <a:extLst>
              <a:ext uri="{FF2B5EF4-FFF2-40B4-BE49-F238E27FC236}">
                <a16:creationId xmlns:a16="http://schemas.microsoft.com/office/drawing/2014/main" id="{E136B3B7-B2CA-40B2-87E8-0726A79B0771}"/>
              </a:ext>
            </a:extLst>
          </p:cNvPr>
          <p:cNvSpPr>
            <a:spLocks noChangeArrowheads="1"/>
          </p:cNvSpPr>
          <p:nvPr/>
        </p:nvSpPr>
        <p:spPr bwMode="auto">
          <a:xfrm>
            <a:off x="862708" y="15942995"/>
            <a:ext cx="13249472" cy="1200329"/>
          </a:xfrm>
          <a:prstGeom prst="rect">
            <a:avLst/>
          </a:prstGeom>
          <a:ln/>
          <a:extLst/>
        </p:spPr>
        <p:style>
          <a:lnRef idx="1">
            <a:schemeClr val="accent3"/>
          </a:lnRef>
          <a:fillRef idx="2">
            <a:schemeClr val="accent3"/>
          </a:fillRef>
          <a:effectRef idx="1">
            <a:schemeClr val="accent3"/>
          </a:effectRef>
          <a:fontRef idx="minor">
            <a:schemeClr val="dk1"/>
          </a:fontRef>
        </p:style>
        <p:txBody>
          <a:bodyPr wrap="square" anchor="ctr">
            <a:spAutoFit/>
          </a:bodyPr>
          <a:lstStyle>
            <a:lvl1pPr indent="180975">
              <a:spcBef>
                <a:spcPct val="20000"/>
              </a:spcBef>
              <a:buChar char="•"/>
              <a:tabLst>
                <a:tab pos="180975" algn="l"/>
              </a:tabLst>
              <a:defRPr sz="15100">
                <a:solidFill>
                  <a:schemeClr val="tx1"/>
                </a:solidFill>
                <a:latin typeface="Arial" panose="020B0604020202020204" pitchFamily="34" charset="0"/>
              </a:defRPr>
            </a:lvl1pPr>
            <a:lvl2pPr marL="742950" indent="-285750">
              <a:spcBef>
                <a:spcPct val="20000"/>
              </a:spcBef>
              <a:buChar char="–"/>
              <a:tabLst>
                <a:tab pos="180975" algn="l"/>
              </a:tabLst>
              <a:defRPr sz="13200">
                <a:solidFill>
                  <a:schemeClr val="tx1"/>
                </a:solidFill>
                <a:latin typeface="Arial" panose="020B0604020202020204" pitchFamily="34" charset="0"/>
              </a:defRPr>
            </a:lvl2pPr>
            <a:lvl3pPr marL="1143000" indent="-228600">
              <a:spcBef>
                <a:spcPct val="20000"/>
              </a:spcBef>
              <a:buChar char="•"/>
              <a:tabLst>
                <a:tab pos="180975" algn="l"/>
              </a:tabLst>
              <a:defRPr sz="11300">
                <a:solidFill>
                  <a:schemeClr val="tx1"/>
                </a:solidFill>
                <a:latin typeface="Arial" panose="020B0604020202020204" pitchFamily="34" charset="0"/>
              </a:defRPr>
            </a:lvl3pPr>
            <a:lvl4pPr marL="1600200" indent="-228600">
              <a:spcBef>
                <a:spcPct val="20000"/>
              </a:spcBef>
              <a:buChar char="–"/>
              <a:tabLst>
                <a:tab pos="180975" algn="l"/>
              </a:tabLst>
              <a:defRPr sz="9400">
                <a:solidFill>
                  <a:schemeClr val="tx1"/>
                </a:solidFill>
                <a:latin typeface="Arial" panose="020B0604020202020204" pitchFamily="34" charset="0"/>
              </a:defRPr>
            </a:lvl4pPr>
            <a:lvl5pPr marL="2057400" indent="-228600">
              <a:spcBef>
                <a:spcPct val="20000"/>
              </a:spcBef>
              <a:buChar char="»"/>
              <a:tabLst>
                <a:tab pos="180975" algn="l"/>
              </a:tabLst>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180975" algn="l"/>
              </a:tabLst>
              <a:defRPr sz="9400">
                <a:solidFill>
                  <a:schemeClr val="tx1"/>
                </a:solidFill>
                <a:latin typeface="Arial" panose="020B0604020202020204" pitchFamily="34" charset="0"/>
              </a:defRPr>
            </a:lvl9pPr>
          </a:lstStyle>
          <a:p>
            <a:pPr indent="0" algn="just">
              <a:spcBef>
                <a:spcPts val="0"/>
              </a:spcBef>
              <a:buNone/>
            </a:pPr>
            <a:r>
              <a:rPr lang="gsw-FR" sz="2400" dirty="0">
                <a:latin typeface="Times New Roman" pitchFamily="18" charset="0"/>
                <a:cs typeface="Times New Roman" pitchFamily="18" charset="0"/>
              </a:rPr>
              <a:t>À cet égard, la presente vise à:</a:t>
            </a:r>
          </a:p>
          <a:p>
            <a:pPr indent="0" algn="just">
              <a:spcBef>
                <a:spcPts val="0"/>
              </a:spcBef>
              <a:buFont typeface="Wingdings" pitchFamily="2" charset="2"/>
              <a:buChar char="Ø"/>
            </a:pPr>
            <a:r>
              <a:rPr lang="gsw-FR" sz="2400" dirty="0">
                <a:latin typeface="Times New Roman" pitchFamily="18" charset="0"/>
                <a:cs typeface="Times New Roman" pitchFamily="18" charset="0"/>
              </a:rPr>
              <a:t>  Caractériser la richesse de la flore  (Tiaret, Djelfa et Ghardaïa) sur le plan nutritionnel. </a:t>
            </a:r>
          </a:p>
          <a:p>
            <a:pPr indent="0" algn="just">
              <a:spcBef>
                <a:spcPts val="0"/>
              </a:spcBef>
              <a:buFont typeface="Wingdings" pitchFamily="2" charset="2"/>
              <a:buChar char="Ø"/>
            </a:pPr>
            <a:r>
              <a:rPr lang="gsw-FR" sz="2400" dirty="0">
                <a:ln w="50800"/>
                <a:latin typeface="Times New Roman" pitchFamily="18" charset="0"/>
                <a:cs typeface="Times New Roman" pitchFamily="18" charset="0"/>
              </a:rPr>
              <a:t>  Valorisation de la viande ovine Algérienne à travers une labélisation.</a:t>
            </a:r>
            <a:endParaRPr lang="en-US" sz="2400" dirty="0">
              <a:ln w="50800"/>
              <a:latin typeface="Times New Roman" pitchFamily="18" charset="0"/>
              <a:cs typeface="Times New Roman" pitchFamily="18" charset="0"/>
            </a:endParaRPr>
          </a:p>
        </p:txBody>
      </p:sp>
      <p:sp>
        <p:nvSpPr>
          <p:cNvPr id="48" name="Rectangle 47"/>
          <p:cNvSpPr/>
          <p:nvPr/>
        </p:nvSpPr>
        <p:spPr bwMode="auto">
          <a:xfrm>
            <a:off x="646684" y="18215893"/>
            <a:ext cx="13393488" cy="8568952"/>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algn="just"/>
            <a:r>
              <a:rPr lang="gsw-FR" sz="2600" dirty="0">
                <a:latin typeface="Times New Roman" pitchFamily="18" charset="0"/>
                <a:cs typeface="Times New Roman" pitchFamily="18" charset="0"/>
              </a:rPr>
              <a:t>Avant d’entreprendre l’essai dans un dispositif avec des animaux, une première étape  de l’exprémentation consistait à observer sur deux années 2014 et 2015 en petites parcelles représentatives de chaque site où l’élevage a eu lieu ultérieurement ne dépassant pas les 100m</a:t>
            </a:r>
            <a:r>
              <a:rPr lang="gsw-FR" sz="2600" baseline="30000" dirty="0">
                <a:latin typeface="Times New Roman" pitchFamily="18" charset="0"/>
                <a:cs typeface="Times New Roman" pitchFamily="18" charset="0"/>
              </a:rPr>
              <a:t>2</a:t>
            </a:r>
            <a:r>
              <a:rPr lang="gsw-FR" sz="2600" dirty="0">
                <a:latin typeface="Times New Roman" pitchFamily="18" charset="0"/>
                <a:cs typeface="Times New Roman" pitchFamily="18" charset="0"/>
              </a:rPr>
              <a:t>.  Le programme d'échantillonnage consistait à prendre 10 échantillons d’herbe brute (1 kg environ de chacun) au hasard dans tous les territoires pâturés à l’aide de ciseaux, bien avant de faire passer les animaux. L’opération de prélèvement a été effectuée au début, au milieu et à la fin de la période d’essai.L’échantillon prélevé est représentatif de la matière ingérée par les animaux de pâturage Une partie choisie au hasard a été utilisé pour constituer des prises d’essai à des fins d’analyse de laboratoire. L’herbe récoltée précocement au printemps au meilleur stade de sa valeur alimentaire est séchée naturellement par le vent.</a:t>
            </a:r>
          </a:p>
          <a:p>
            <a:pPr algn="just"/>
            <a:endParaRPr lang="gsw-FR" sz="2600" dirty="0">
              <a:latin typeface="Times New Roman" pitchFamily="18" charset="0"/>
              <a:cs typeface="Times New Roman" pitchFamily="18" charset="0"/>
            </a:endParaRPr>
          </a:p>
          <a:p>
            <a:pPr>
              <a:buFont typeface="Wingdings" pitchFamily="2" charset="2"/>
              <a:buChar char="q"/>
            </a:pPr>
            <a:r>
              <a:rPr lang="gsw-FR" sz="2600" b="1" i="1" dirty="0">
                <a:latin typeface="Times New Roman" pitchFamily="18" charset="0"/>
                <a:cs typeface="Times New Roman" pitchFamily="18" charset="0"/>
              </a:rPr>
              <a:t>Analyses éffectués: </a:t>
            </a:r>
          </a:p>
          <a:p>
            <a:pPr>
              <a:buFont typeface="Wingdings" pitchFamily="2" charset="2"/>
              <a:buChar char="ü"/>
            </a:pPr>
            <a:r>
              <a:rPr lang="gsw-FR" sz="2600" b="1" i="1" dirty="0">
                <a:latin typeface="Times New Roman" pitchFamily="18" charset="0"/>
                <a:cs typeface="Times New Roman" pitchFamily="18" charset="0"/>
              </a:rPr>
              <a:t> Dosage de la matière sèche  (AOAC, 1990).</a:t>
            </a:r>
          </a:p>
          <a:p>
            <a:pPr>
              <a:buFont typeface="Wingdings" pitchFamily="2" charset="2"/>
              <a:buChar char="ü"/>
            </a:pPr>
            <a:r>
              <a:rPr lang="gsw-FR" sz="2600" b="1" i="1" dirty="0">
                <a:latin typeface="Times New Roman" pitchFamily="18" charset="0"/>
                <a:cs typeface="Times New Roman" pitchFamily="18" charset="0"/>
              </a:rPr>
              <a:t> Dosage des Protéines brutes: </a:t>
            </a:r>
            <a:r>
              <a:rPr lang="gsw-FR" sz="2600" b="1" dirty="0">
                <a:latin typeface="Times New Roman" pitchFamily="18" charset="0"/>
                <a:cs typeface="Times New Roman" pitchFamily="18" charset="0"/>
              </a:rPr>
              <a:t>(</a:t>
            </a:r>
            <a:r>
              <a:rPr lang="gsw-FR" sz="2600" b="1" i="1" dirty="0">
                <a:latin typeface="Times New Roman" pitchFamily="18" charset="0"/>
                <a:cs typeface="Times New Roman" pitchFamily="18" charset="0"/>
              </a:rPr>
              <a:t>Méthphysicochimiques ode Kjeldahl AOAC, 1990</a:t>
            </a:r>
            <a:r>
              <a:rPr lang="gsw-FR" sz="2600" b="1" dirty="0">
                <a:latin typeface="Times New Roman" pitchFamily="18" charset="0"/>
                <a:cs typeface="Times New Roman" pitchFamily="18" charset="0"/>
              </a:rPr>
              <a:t>) </a:t>
            </a:r>
          </a:p>
          <a:p>
            <a:pPr>
              <a:buFont typeface="Wingdings" pitchFamily="2" charset="2"/>
              <a:buChar char="ü"/>
            </a:pPr>
            <a:r>
              <a:rPr lang="gsw-FR" sz="2600" b="1" i="1" dirty="0">
                <a:latin typeface="Times New Roman" pitchFamily="18" charset="0"/>
                <a:cs typeface="Times New Roman" pitchFamily="18" charset="0"/>
              </a:rPr>
              <a:t>Dosage des fibres Van Soest, (1991).</a:t>
            </a:r>
            <a:r>
              <a:rPr lang="gsw-FR" sz="2600" dirty="0">
                <a:latin typeface="Times New Roman" pitchFamily="18" charset="0"/>
                <a:cs typeface="Times New Roman" pitchFamily="18" charset="0"/>
              </a:rPr>
              <a:t> </a:t>
            </a:r>
          </a:p>
          <a:p>
            <a:pPr>
              <a:buFont typeface="Wingdings" pitchFamily="2" charset="2"/>
              <a:buChar char="ü"/>
            </a:pPr>
            <a:r>
              <a:rPr lang="gsw-FR" sz="2600" b="1" dirty="0">
                <a:latin typeface="Times New Roman" pitchFamily="18" charset="0"/>
                <a:cs typeface="Times New Roman" pitchFamily="18" charset="0"/>
              </a:rPr>
              <a:t>Dosage de la MG (Folsch et al., 1957) et analyse des acides gras </a:t>
            </a:r>
            <a:r>
              <a:rPr lang="gsw-FR" sz="2600" b="1" i="1" dirty="0">
                <a:latin typeface="Times New Roman" pitchFamily="18" charset="0"/>
                <a:cs typeface="Times New Roman" pitchFamily="18" charset="0"/>
              </a:rPr>
              <a:t>Granados Ma, (2001)</a:t>
            </a:r>
            <a:r>
              <a:rPr lang="gsw-FR" sz="2600" dirty="0">
                <a:latin typeface="Times New Roman" pitchFamily="18" charset="0"/>
                <a:cs typeface="Times New Roman" pitchFamily="18" charset="0"/>
              </a:rPr>
              <a:t>.</a:t>
            </a:r>
          </a:p>
          <a:p>
            <a:pPr>
              <a:buFont typeface="Wingdings" pitchFamily="2" charset="2"/>
              <a:buChar char="ü"/>
            </a:pPr>
            <a:r>
              <a:rPr lang="gsw-FR" sz="2600" b="1" dirty="0">
                <a:latin typeface="Times New Roman" pitchFamily="18" charset="0"/>
                <a:cs typeface="Times New Roman" pitchFamily="18" charset="0"/>
              </a:rPr>
              <a:t>Dosage des polyphénols et flavonoïdes </a:t>
            </a:r>
            <a:r>
              <a:rPr lang="gsw-FR" sz="2600" b="1" i="1" dirty="0">
                <a:latin typeface="Times New Roman" pitchFamily="18" charset="0"/>
                <a:cs typeface="Times New Roman" pitchFamily="18" charset="0"/>
              </a:rPr>
              <a:t>Milliauskas et al., (2004).</a:t>
            </a:r>
            <a:r>
              <a:rPr lang="gsw-FR" sz="2600" dirty="0">
                <a:latin typeface="Times New Roman" pitchFamily="18" charset="0"/>
                <a:cs typeface="Times New Roman" pitchFamily="18" charset="0"/>
              </a:rPr>
              <a:t> </a:t>
            </a:r>
          </a:p>
          <a:p>
            <a:pPr>
              <a:buFont typeface="Wingdings" pitchFamily="2" charset="2"/>
              <a:buChar char="ü"/>
            </a:pPr>
            <a:endParaRPr lang="gsw-FR" sz="2600" dirty="0">
              <a:latin typeface="Times New Roman" pitchFamily="18" charset="0"/>
              <a:cs typeface="Times New Roman" pitchFamily="18" charset="0"/>
            </a:endParaRPr>
          </a:p>
          <a:p>
            <a:pPr algn="just"/>
            <a:r>
              <a:rPr lang="gsw-FR" sz="2600" dirty="0">
                <a:latin typeface="Times New Roman" pitchFamily="18" charset="0"/>
                <a:cs typeface="Times New Roman" pitchFamily="18" charset="0"/>
              </a:rPr>
              <a:t>Le traitement effectué aux données est une analyse de variance (ANOVA), organisé en bloc et suivie d'une comparaison des moyennes selon le test de Newman-Keuls. Les résultats sont présentés en termes de Valeurs p, considéré comme le seuil de signification, p&lt;0,05.</a:t>
            </a:r>
          </a:p>
          <a:p>
            <a:endParaRPr lang="gsw-FR" sz="1600" dirty="0"/>
          </a:p>
          <a:p>
            <a:endParaRPr lang="gsw-FR" sz="1600" dirty="0"/>
          </a:p>
          <a:p>
            <a:endParaRPr lang="gsw-FR" sz="1600" dirty="0"/>
          </a:p>
          <a:p>
            <a:endParaRPr lang="gsw-FR" sz="1600" dirty="0"/>
          </a:p>
          <a:p>
            <a:endParaRPr lang="gsw-FR" sz="1600" dirty="0"/>
          </a:p>
          <a:p>
            <a:endParaRPr lang="gsw-FR" sz="1600" dirty="0"/>
          </a:p>
          <a:p>
            <a:endParaRPr lang="gsw-FR" sz="1600" dirty="0"/>
          </a:p>
          <a:p>
            <a:endParaRPr lang="fr-FR" altLang="fr-FR" sz="1600" dirty="0">
              <a:latin typeface="Times New Roman" pitchFamily="18" charset="0"/>
              <a:cs typeface="Times New Roman" pitchFamily="18" charset="0"/>
            </a:endParaRPr>
          </a:p>
          <a:p>
            <a:pPr algn="just" defTabSz="3627438"/>
            <a:endParaRPr lang="fr-FR" altLang="fr-FR" sz="1600" dirty="0">
              <a:latin typeface="Times New Roman" pitchFamily="18" charset="0"/>
              <a:cs typeface="Times New Roman" pitchFamily="18" charset="0"/>
            </a:endParaRPr>
          </a:p>
        </p:txBody>
      </p:sp>
      <p:pic>
        <p:nvPicPr>
          <p:cNvPr id="38" name="Picture 2" descr="C:\Users\Nabila\Desktop\Tous les fichiers fevrier 2018\14022337_773931716083419_1775372175988703654_n.png"/>
          <p:cNvPicPr>
            <a:picLocks noChangeAspect="1" noChangeArrowheads="1"/>
          </p:cNvPicPr>
          <p:nvPr/>
        </p:nvPicPr>
        <p:blipFill>
          <a:blip r:embed="rId3" cstate="print"/>
          <a:srcRect/>
          <a:stretch>
            <a:fillRect/>
          </a:stretch>
        </p:blipFill>
        <p:spPr bwMode="auto">
          <a:xfrm>
            <a:off x="-649460" y="-362171"/>
            <a:ext cx="3816424" cy="3312368"/>
          </a:xfrm>
          <a:prstGeom prst="ellipse">
            <a:avLst/>
          </a:prstGeom>
          <a:ln>
            <a:noFill/>
          </a:ln>
          <a:effectLst>
            <a:softEdge rad="112500"/>
          </a:effectLst>
          <a:scene3d>
            <a:camera prst="perspectiveContrastingLeftFacing"/>
            <a:lightRig rig="threePt" dir="t"/>
          </a:scene3d>
        </p:spPr>
      </p:pic>
      <p:pic>
        <p:nvPicPr>
          <p:cNvPr id="1026" name="Picture 2" descr="C:\Users\Nabila\Desktop\logo.png"/>
          <p:cNvPicPr>
            <a:picLocks noChangeAspect="1" noChangeArrowheads="1"/>
          </p:cNvPicPr>
          <p:nvPr/>
        </p:nvPicPr>
        <p:blipFill>
          <a:blip r:embed="rId4" cstate="print"/>
          <a:srcRect/>
          <a:stretch>
            <a:fillRect/>
          </a:stretch>
        </p:blipFill>
        <p:spPr bwMode="auto">
          <a:xfrm>
            <a:off x="0" y="2590157"/>
            <a:ext cx="3456384" cy="244827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3" name="Picture 2" descr="C:\Users\Nabila\Desktop\logo-vector-universidad-murcia.jpg"/>
          <p:cNvPicPr>
            <a:picLocks noChangeAspect="1" noChangeArrowheads="1"/>
          </p:cNvPicPr>
          <p:nvPr/>
        </p:nvPicPr>
        <p:blipFill>
          <a:blip r:embed="rId5" cstate="print"/>
          <a:srcRect/>
          <a:stretch>
            <a:fillRect/>
          </a:stretch>
        </p:blipFill>
        <p:spPr bwMode="auto">
          <a:xfrm>
            <a:off x="26281532" y="1654053"/>
            <a:ext cx="2518893" cy="29523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57" name="Rectangle 33"/>
          <p:cNvSpPr>
            <a:spLocks noChangeArrowheads="1"/>
          </p:cNvSpPr>
          <p:nvPr/>
        </p:nvSpPr>
        <p:spPr bwMode="auto">
          <a:xfrm>
            <a:off x="32258196" y="2230117"/>
            <a:ext cx="5543229" cy="2923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gsw-FR"/>
          </a:p>
        </p:txBody>
      </p:sp>
      <p:sp>
        <p:nvSpPr>
          <p:cNvPr id="1063" name="Rectangle 39"/>
          <p:cNvSpPr>
            <a:spLocks noChangeArrowheads="1"/>
          </p:cNvSpPr>
          <p:nvPr/>
        </p:nvSpPr>
        <p:spPr bwMode="auto">
          <a:xfrm>
            <a:off x="2158852" y="29940567"/>
            <a:ext cx="1108923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gsw-FR" sz="2400" dirty="0"/>
          </a:p>
        </p:txBody>
      </p:sp>
      <p:sp>
        <p:nvSpPr>
          <p:cNvPr id="1067" name="Rectangle 43"/>
          <p:cNvSpPr>
            <a:spLocks noChangeArrowheads="1"/>
          </p:cNvSpPr>
          <p:nvPr/>
        </p:nvSpPr>
        <p:spPr bwMode="auto">
          <a:xfrm>
            <a:off x="862708" y="27288901"/>
            <a:ext cx="999145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gsw-FR" sz="2400" b="1" i="0" u="none" strike="noStrike" cap="none" normalizeH="0" baseline="0" dirty="0">
                <a:ln>
                  <a:noFill/>
                </a:ln>
                <a:solidFill>
                  <a:srgbClr val="006600"/>
                </a:solidFill>
                <a:effectLst/>
                <a:ea typeface="Calibri" pitchFamily="34" charset="0"/>
                <a:cs typeface="Arial" pitchFamily="34" charset="0"/>
              </a:rPr>
              <a:t>Tableau 01 : Caractéristiques bioclimatiques des régions étudiées. </a:t>
            </a:r>
            <a:endParaRPr kumimoji="0" lang="gsw-FR" sz="2400" b="0" i="0" u="none" strike="noStrike" cap="none" normalizeH="0" baseline="0" dirty="0">
              <a:ln>
                <a:noFill/>
              </a:ln>
              <a:solidFill>
                <a:srgbClr val="006600"/>
              </a:solidFill>
              <a:effectLst/>
              <a:cs typeface="Arial" pitchFamily="34" charset="0"/>
            </a:endParaRPr>
          </a:p>
        </p:txBody>
      </p:sp>
      <p:graphicFrame>
        <p:nvGraphicFramePr>
          <p:cNvPr id="84" name="Tableau 83"/>
          <p:cNvGraphicFramePr>
            <a:graphicFrameLocks noGrp="1"/>
          </p:cNvGraphicFramePr>
          <p:nvPr/>
        </p:nvGraphicFramePr>
        <p:xfrm>
          <a:off x="574676" y="28225005"/>
          <a:ext cx="13465496" cy="2664296"/>
        </p:xfrm>
        <a:graphic>
          <a:graphicData uri="http://schemas.openxmlformats.org/drawingml/2006/table">
            <a:tbl>
              <a:tblPr/>
              <a:tblGrid>
                <a:gridCol w="2087051">
                  <a:extLst>
                    <a:ext uri="{9D8B030D-6E8A-4147-A177-3AD203B41FA5}">
                      <a16:colId xmlns:a16="http://schemas.microsoft.com/office/drawing/2014/main" val="20000"/>
                    </a:ext>
                  </a:extLst>
                </a:gridCol>
                <a:gridCol w="3025517">
                  <a:extLst>
                    <a:ext uri="{9D8B030D-6E8A-4147-A177-3AD203B41FA5}">
                      <a16:colId xmlns:a16="http://schemas.microsoft.com/office/drawing/2014/main" val="20001"/>
                    </a:ext>
                  </a:extLst>
                </a:gridCol>
                <a:gridCol w="2356670">
                  <a:extLst>
                    <a:ext uri="{9D8B030D-6E8A-4147-A177-3AD203B41FA5}">
                      <a16:colId xmlns:a16="http://schemas.microsoft.com/office/drawing/2014/main" val="20002"/>
                    </a:ext>
                  </a:extLst>
                </a:gridCol>
                <a:gridCol w="2178025">
                  <a:extLst>
                    <a:ext uri="{9D8B030D-6E8A-4147-A177-3AD203B41FA5}">
                      <a16:colId xmlns:a16="http://schemas.microsoft.com/office/drawing/2014/main" val="20003"/>
                    </a:ext>
                  </a:extLst>
                </a:gridCol>
                <a:gridCol w="1872995">
                  <a:extLst>
                    <a:ext uri="{9D8B030D-6E8A-4147-A177-3AD203B41FA5}">
                      <a16:colId xmlns:a16="http://schemas.microsoft.com/office/drawing/2014/main" val="20004"/>
                    </a:ext>
                  </a:extLst>
                </a:gridCol>
                <a:gridCol w="1945238">
                  <a:extLst>
                    <a:ext uri="{9D8B030D-6E8A-4147-A177-3AD203B41FA5}">
                      <a16:colId xmlns:a16="http://schemas.microsoft.com/office/drawing/2014/main" val="20005"/>
                    </a:ext>
                  </a:extLst>
                </a:gridCol>
              </a:tblGrid>
              <a:tr h="792970">
                <a:tc>
                  <a:txBody>
                    <a:bodyPr/>
                    <a:lstStyle/>
                    <a:p>
                      <a:pPr>
                        <a:lnSpc>
                          <a:spcPct val="150000"/>
                        </a:lnSpc>
                        <a:spcAft>
                          <a:spcPts val="0"/>
                        </a:spcAft>
                      </a:pPr>
                      <a:r>
                        <a:rPr lang="gsw-FR" sz="2400" b="1" dirty="0">
                          <a:latin typeface="Times New Roman"/>
                          <a:ea typeface="Calibri"/>
                          <a:cs typeface="Arial"/>
                        </a:rPr>
                        <a:t>Localisation</a:t>
                      </a:r>
                      <a:endParaRPr lang="gsw-FR"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gsw-FR" sz="2400" b="1" dirty="0">
                          <a:latin typeface="Times New Roman"/>
                          <a:ea typeface="Calibri"/>
                          <a:cs typeface="Arial"/>
                        </a:rPr>
                        <a:t>  Etage bioclimatique </a:t>
                      </a:r>
                      <a:endParaRPr lang="gsw-FR"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gsw-FR" sz="2400" b="1" dirty="0">
                          <a:latin typeface="Times New Roman"/>
                          <a:ea typeface="Calibri"/>
                          <a:cs typeface="Arial"/>
                        </a:rPr>
                        <a:t>Latitude</a:t>
                      </a:r>
                      <a:endParaRPr lang="gsw-FR"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gsw-FR" sz="2400" b="1" dirty="0">
                          <a:latin typeface="Times New Roman"/>
                          <a:ea typeface="Calibri"/>
                          <a:cs typeface="Arial"/>
                        </a:rPr>
                        <a:t>Longitude</a:t>
                      </a:r>
                      <a:endParaRPr lang="gsw-FR"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gsw-FR" sz="2400" b="1" dirty="0">
                          <a:latin typeface="Times New Roman"/>
                          <a:ea typeface="Calibri"/>
                          <a:cs typeface="Arial"/>
                        </a:rPr>
                        <a:t>Pluviométrie</a:t>
                      </a:r>
                      <a:endParaRPr lang="gsw-FR"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gsw-FR" sz="2400" b="1" dirty="0">
                          <a:latin typeface="Times New Roman"/>
                          <a:ea typeface="Calibri"/>
                          <a:cs typeface="Arial"/>
                        </a:rPr>
                        <a:t>Température</a:t>
                      </a:r>
                      <a:endParaRPr lang="gsw-FR" sz="2400" b="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77685">
                <a:tc>
                  <a:txBody>
                    <a:bodyPr/>
                    <a:lstStyle/>
                    <a:p>
                      <a:pPr algn="ctr">
                        <a:lnSpc>
                          <a:spcPct val="150000"/>
                        </a:lnSpc>
                        <a:spcAft>
                          <a:spcPts val="0"/>
                        </a:spcAft>
                        <a:tabLst>
                          <a:tab pos="800100" algn="l"/>
                        </a:tabLst>
                      </a:pPr>
                      <a:r>
                        <a:rPr lang="gsw-FR" sz="2400" b="1" i="1" dirty="0">
                          <a:latin typeface="Times New Roman"/>
                          <a:ea typeface="Calibri"/>
                          <a:cs typeface="Arial"/>
                        </a:rPr>
                        <a:t>Tiaret	</a:t>
                      </a:r>
                      <a:endParaRPr lang="gsw-FR" sz="2400" b="1" i="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gsw-FR" sz="2400">
                          <a:latin typeface="Times New Roman"/>
                          <a:ea typeface="Calibri"/>
                          <a:cs typeface="Arial"/>
                        </a:rPr>
                        <a:t>Aride supérieur</a:t>
                      </a:r>
                      <a:endParaRPr lang="gsw-FR"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gsw-FR" sz="2400">
                          <a:latin typeface="Times New Roman"/>
                          <a:ea typeface="Times New Roman"/>
                          <a:cs typeface="Arial"/>
                        </a:rPr>
                        <a:t>35°22´15"N</a:t>
                      </a:r>
                      <a:endParaRPr lang="gsw-FR"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3269615" algn="l"/>
                        </a:tabLst>
                      </a:pPr>
                      <a:r>
                        <a:rPr lang="gsw-FR" sz="2400" dirty="0">
                          <a:latin typeface="Times New Roman"/>
                          <a:ea typeface="Times New Roman"/>
                          <a:cs typeface="Arial"/>
                        </a:rPr>
                        <a:t>1°19´01"E</a:t>
                      </a:r>
                      <a:endParaRPr lang="gsw-FR"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a:latin typeface="Times New Roman"/>
                          <a:ea typeface="Calibri"/>
                          <a:cs typeface="Arial"/>
                        </a:rPr>
                        <a:t>349.1 </a:t>
                      </a:r>
                      <a:r>
                        <a:rPr lang="en-US" sz="2400">
                          <a:latin typeface="Times New Roman"/>
                          <a:ea typeface="Times New Roman"/>
                          <a:cs typeface="Arial"/>
                        </a:rPr>
                        <a:t> mm</a:t>
                      </a:r>
                      <a:endParaRPr lang="gsw-FR"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a:latin typeface="Times New Roman"/>
                          <a:ea typeface="Calibri"/>
                          <a:cs typeface="Arial"/>
                        </a:rPr>
                        <a:t>15 °C</a:t>
                      </a:r>
                      <a:endParaRPr lang="gsw-FR"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87619">
                <a:tc>
                  <a:txBody>
                    <a:bodyPr/>
                    <a:lstStyle/>
                    <a:p>
                      <a:pPr algn="ctr">
                        <a:lnSpc>
                          <a:spcPct val="150000"/>
                        </a:lnSpc>
                        <a:spcAft>
                          <a:spcPts val="0"/>
                        </a:spcAft>
                      </a:pPr>
                      <a:r>
                        <a:rPr lang="en-US" sz="2400" b="1" i="1" dirty="0" err="1">
                          <a:latin typeface="Times New Roman"/>
                          <a:ea typeface="Calibri"/>
                          <a:cs typeface="Arial"/>
                        </a:rPr>
                        <a:t>Djelfa</a:t>
                      </a:r>
                      <a:endParaRPr lang="gsw-FR" sz="2400" b="1" i="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gsw-FR" sz="2400" dirty="0">
                          <a:latin typeface="Times New Roman"/>
                          <a:ea typeface="Calibri"/>
                          <a:cs typeface="Arial"/>
                        </a:rPr>
                        <a:t>Aride</a:t>
                      </a:r>
                      <a:endParaRPr lang="gsw-FR"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dirty="0" err="1">
                          <a:latin typeface="Times New Roman"/>
                          <a:ea typeface="Times New Roman"/>
                          <a:cs typeface="Arial"/>
                        </a:rPr>
                        <a:t>34°40´22"N</a:t>
                      </a:r>
                      <a:endParaRPr lang="gsw-FR"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3269615" algn="l"/>
                        </a:tabLst>
                      </a:pPr>
                      <a:r>
                        <a:rPr lang="en-US" sz="2400" dirty="0" err="1">
                          <a:latin typeface="Times New Roman"/>
                          <a:ea typeface="Times New Roman"/>
                          <a:cs typeface="Arial"/>
                        </a:rPr>
                        <a:t>3°15´46"E</a:t>
                      </a:r>
                      <a:endParaRPr lang="gsw-FR"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3269615" algn="l"/>
                        </a:tabLst>
                      </a:pPr>
                      <a:r>
                        <a:rPr lang="en-US" sz="2400">
                          <a:latin typeface="Times New Roman"/>
                          <a:ea typeface="Calibri"/>
                          <a:cs typeface="Arial"/>
                        </a:rPr>
                        <a:t>358.0 </a:t>
                      </a:r>
                      <a:r>
                        <a:rPr lang="en-US" sz="2400">
                          <a:latin typeface="Times New Roman"/>
                          <a:ea typeface="Times New Roman"/>
                          <a:cs typeface="Arial"/>
                        </a:rPr>
                        <a:t>mm</a:t>
                      </a:r>
                      <a:endParaRPr lang="gsw-FR"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3269615" algn="l"/>
                        </a:tabLst>
                      </a:pPr>
                      <a:r>
                        <a:rPr lang="en-US" sz="2400">
                          <a:latin typeface="Times New Roman"/>
                          <a:ea typeface="Calibri"/>
                          <a:cs typeface="Arial"/>
                        </a:rPr>
                        <a:t>13.4 °C</a:t>
                      </a:r>
                      <a:endParaRPr lang="gsw-FR"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06022">
                <a:tc>
                  <a:txBody>
                    <a:bodyPr/>
                    <a:lstStyle/>
                    <a:p>
                      <a:pPr algn="ctr">
                        <a:lnSpc>
                          <a:spcPct val="150000"/>
                        </a:lnSpc>
                        <a:spcAft>
                          <a:spcPts val="0"/>
                        </a:spcAft>
                      </a:pPr>
                      <a:r>
                        <a:rPr lang="en-US" sz="2400" b="1" i="1" dirty="0" err="1">
                          <a:latin typeface="Times New Roman"/>
                          <a:ea typeface="Calibri"/>
                          <a:cs typeface="Arial"/>
                        </a:rPr>
                        <a:t>Ghardaïa</a:t>
                      </a:r>
                      <a:endParaRPr lang="gsw-FR" sz="2400" b="1" i="1"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gsw-FR" sz="2400" dirty="0">
                          <a:latin typeface="Times New Roman"/>
                          <a:ea typeface="Calibri"/>
                          <a:cs typeface="Arial"/>
                        </a:rPr>
                        <a:t>Aride</a:t>
                      </a:r>
                      <a:endParaRPr lang="gsw-FR"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3269615" algn="l"/>
                        </a:tabLst>
                      </a:pPr>
                      <a:r>
                        <a:rPr lang="en-US" sz="2400" dirty="0" err="1">
                          <a:latin typeface="Times New Roman"/>
                          <a:ea typeface="Times New Roman"/>
                          <a:cs typeface="Arial"/>
                        </a:rPr>
                        <a:t>32°29´27"N</a:t>
                      </a:r>
                      <a:endParaRPr lang="gsw-FR"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2400" dirty="0" err="1">
                          <a:latin typeface="Times New Roman"/>
                          <a:ea typeface="Times New Roman"/>
                          <a:cs typeface="Arial"/>
                        </a:rPr>
                        <a:t>3°40´24"E</a:t>
                      </a:r>
                      <a:endParaRPr lang="gsw-FR"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3269615" algn="l"/>
                        </a:tabLst>
                      </a:pPr>
                      <a:r>
                        <a:rPr lang="en-US" sz="2400" dirty="0">
                          <a:latin typeface="Times New Roman"/>
                          <a:ea typeface="Times New Roman"/>
                          <a:cs typeface="Arial"/>
                        </a:rPr>
                        <a:t>80.83 mm</a:t>
                      </a:r>
                      <a:endParaRPr lang="gsw-FR"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3269615" algn="l"/>
                        </a:tabLst>
                      </a:pPr>
                      <a:r>
                        <a:rPr lang="en-US" sz="2400" dirty="0">
                          <a:latin typeface="Times New Roman"/>
                          <a:ea typeface="Times New Roman"/>
                          <a:cs typeface="Arial"/>
                        </a:rPr>
                        <a:t>27.47 °C</a:t>
                      </a:r>
                      <a:endParaRPr lang="gsw-FR"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86" name="Tableau 85"/>
          <p:cNvGraphicFramePr>
            <a:graphicFrameLocks noGrp="1"/>
          </p:cNvGraphicFramePr>
          <p:nvPr/>
        </p:nvGraphicFramePr>
        <p:xfrm>
          <a:off x="14760252" y="11735173"/>
          <a:ext cx="13609513" cy="4859465"/>
        </p:xfrm>
        <a:graphic>
          <a:graphicData uri="http://schemas.openxmlformats.org/drawingml/2006/table">
            <a:tbl>
              <a:tblPr/>
              <a:tblGrid>
                <a:gridCol w="182115">
                  <a:extLst>
                    <a:ext uri="{9D8B030D-6E8A-4147-A177-3AD203B41FA5}">
                      <a16:colId xmlns:a16="http://schemas.microsoft.com/office/drawing/2014/main" val="20000"/>
                    </a:ext>
                  </a:extLst>
                </a:gridCol>
                <a:gridCol w="2910955">
                  <a:extLst>
                    <a:ext uri="{9D8B030D-6E8A-4147-A177-3AD203B41FA5}">
                      <a16:colId xmlns:a16="http://schemas.microsoft.com/office/drawing/2014/main" val="20001"/>
                    </a:ext>
                  </a:extLst>
                </a:gridCol>
                <a:gridCol w="2625785">
                  <a:extLst>
                    <a:ext uri="{9D8B030D-6E8A-4147-A177-3AD203B41FA5}">
                      <a16:colId xmlns:a16="http://schemas.microsoft.com/office/drawing/2014/main" val="20002"/>
                    </a:ext>
                  </a:extLst>
                </a:gridCol>
                <a:gridCol w="871957">
                  <a:extLst>
                    <a:ext uri="{9D8B030D-6E8A-4147-A177-3AD203B41FA5}">
                      <a16:colId xmlns:a16="http://schemas.microsoft.com/office/drawing/2014/main" val="20003"/>
                    </a:ext>
                  </a:extLst>
                </a:gridCol>
                <a:gridCol w="177941">
                  <a:extLst>
                    <a:ext uri="{9D8B030D-6E8A-4147-A177-3AD203B41FA5}">
                      <a16:colId xmlns:a16="http://schemas.microsoft.com/office/drawing/2014/main" val="20004"/>
                    </a:ext>
                  </a:extLst>
                </a:gridCol>
                <a:gridCol w="2304256">
                  <a:extLst>
                    <a:ext uri="{9D8B030D-6E8A-4147-A177-3AD203B41FA5}">
                      <a16:colId xmlns:a16="http://schemas.microsoft.com/office/drawing/2014/main" val="20005"/>
                    </a:ext>
                  </a:extLst>
                </a:gridCol>
                <a:gridCol w="2736304">
                  <a:extLst>
                    <a:ext uri="{9D8B030D-6E8A-4147-A177-3AD203B41FA5}">
                      <a16:colId xmlns:a16="http://schemas.microsoft.com/office/drawing/2014/main" val="20006"/>
                    </a:ext>
                  </a:extLst>
                </a:gridCol>
                <a:gridCol w="1800200">
                  <a:extLst>
                    <a:ext uri="{9D8B030D-6E8A-4147-A177-3AD203B41FA5}">
                      <a16:colId xmlns:a16="http://schemas.microsoft.com/office/drawing/2014/main" val="20007"/>
                    </a:ext>
                  </a:extLst>
                </a:gridCol>
              </a:tblGrid>
              <a:tr h="295375">
                <a:tc>
                  <a:txBody>
                    <a:bodyPr/>
                    <a:lstStyle/>
                    <a:p>
                      <a:pPr>
                        <a:lnSpc>
                          <a:spcPct val="115000"/>
                        </a:lnSpc>
                        <a:spcAft>
                          <a:spcPts val="1000"/>
                        </a:spcAft>
                      </a:pPr>
                      <a:r>
                        <a:rPr lang="gsw-FR" sz="2400" dirty="0">
                          <a:latin typeface="Calibri"/>
                          <a:ea typeface="Calibri"/>
                          <a:cs typeface="Arial"/>
                        </a:rPr>
                        <a:t> </a:t>
                      </a:r>
                    </a:p>
                  </a:txBody>
                  <a:tcPr marL="0" marR="0" marT="0" marB="0" anchor="ctr">
                    <a:lnL>
                      <a:noFill/>
                    </a:lnL>
                    <a:lnR>
                      <a:noFill/>
                    </a:lnR>
                    <a:lnT>
                      <a:noFill/>
                    </a:lnT>
                    <a:lnB>
                      <a:noFill/>
                    </a:lnB>
                  </a:tcPr>
                </a:tc>
                <a:tc>
                  <a:txBody>
                    <a:bodyPr/>
                    <a:lstStyle/>
                    <a:p>
                      <a:pPr>
                        <a:lnSpc>
                          <a:spcPct val="115000"/>
                        </a:lnSpc>
                        <a:spcAft>
                          <a:spcPts val="1000"/>
                        </a:spcAft>
                        <a:tabLst>
                          <a:tab pos="997585" algn="l"/>
                        </a:tabLst>
                      </a:pPr>
                      <a:r>
                        <a:rPr lang="gsw-FR" sz="2400">
                          <a:latin typeface="Times New Roman"/>
                          <a:ea typeface="Calibri"/>
                          <a:cs typeface="Arial"/>
                        </a:rPr>
                        <a:t>	</a:t>
                      </a:r>
                      <a:endParaRPr lang="gsw-FR" sz="24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gsw-FR" sz="2400" b="1" dirty="0">
                          <a:latin typeface="Times New Roman"/>
                          <a:ea typeface="Calibri"/>
                          <a:cs typeface="Arial"/>
                        </a:rPr>
                        <a:t>Pâturages</a:t>
                      </a:r>
                      <a:r>
                        <a:rPr lang="gsw-FR" sz="2400" b="0" baseline="0" dirty="0">
                          <a:latin typeface="Calibri"/>
                          <a:ea typeface="Calibri"/>
                          <a:cs typeface="Arial"/>
                        </a:rPr>
                        <a:t> </a:t>
                      </a:r>
                      <a:r>
                        <a:rPr lang="gsw-FR" sz="2400" b="1" i="1" dirty="0">
                          <a:latin typeface="Times New Roman"/>
                          <a:ea typeface="Calibri"/>
                          <a:cs typeface="Arial"/>
                        </a:rPr>
                        <a:t>Tiaret</a:t>
                      </a:r>
                      <a:endParaRPr lang="gsw-FR" sz="2400" dirty="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gsw-FR" sz="2400" b="1">
                          <a:latin typeface="Times New Roman"/>
                          <a:ea typeface="Calibri"/>
                          <a:cs typeface="Arial"/>
                        </a:rPr>
                        <a:t>Foin</a:t>
                      </a:r>
                      <a:endParaRPr lang="gsw-FR" sz="24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1000"/>
                        </a:spcAft>
                      </a:pPr>
                      <a:endParaRPr lang="gsw-FR" sz="24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gsw-FR" sz="2400" b="1" dirty="0">
                          <a:latin typeface="Times New Roman"/>
                          <a:ea typeface="Calibri"/>
                          <a:cs typeface="Arial"/>
                        </a:rPr>
                        <a:t>Pâturages</a:t>
                      </a:r>
                      <a:r>
                        <a:rPr lang="gsw-FR" sz="2400" b="0" baseline="0" dirty="0">
                          <a:latin typeface="Calibri"/>
                          <a:ea typeface="Calibri"/>
                          <a:cs typeface="Arial"/>
                        </a:rPr>
                        <a:t> </a:t>
                      </a:r>
                      <a:r>
                        <a:rPr lang="gsw-FR" sz="2400" b="1" i="1" dirty="0">
                          <a:latin typeface="Times New Roman"/>
                          <a:ea typeface="Calibri"/>
                          <a:cs typeface="Arial"/>
                        </a:rPr>
                        <a:t>Djelfa</a:t>
                      </a:r>
                      <a:endParaRPr lang="gsw-FR" sz="2400" dirty="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gsw-FR" sz="2400" b="1" dirty="0">
                          <a:latin typeface="Times New Roman"/>
                          <a:ea typeface="Calibri"/>
                          <a:cs typeface="Arial"/>
                        </a:rPr>
                        <a:t>Pâturages</a:t>
                      </a:r>
                      <a:r>
                        <a:rPr lang="gsw-FR" sz="2400" b="0" baseline="0" dirty="0">
                          <a:latin typeface="Calibri"/>
                          <a:ea typeface="Calibri"/>
                          <a:cs typeface="Arial"/>
                        </a:rPr>
                        <a:t> </a:t>
                      </a:r>
                      <a:r>
                        <a:rPr lang="gsw-FR" sz="2400" b="1" i="1" dirty="0">
                          <a:latin typeface="Times New Roman"/>
                          <a:ea typeface="Calibri"/>
                          <a:cs typeface="Arial"/>
                        </a:rPr>
                        <a:t>Ghardaïa</a:t>
                      </a:r>
                      <a:endParaRPr lang="gsw-FR" sz="2400" dirty="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1000"/>
                        </a:spcAft>
                      </a:pPr>
                      <a:r>
                        <a:rPr lang="gsw-FR" sz="2400" b="1">
                          <a:latin typeface="Times New Roman"/>
                          <a:ea typeface="Calibri"/>
                          <a:cs typeface="Arial"/>
                        </a:rPr>
                        <a:t>  Concentré</a:t>
                      </a:r>
                      <a:endParaRPr lang="gsw-FR" sz="2400">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r h="3233017">
                <a:tc gridSpan="2">
                  <a:txBody>
                    <a:bodyPr/>
                    <a:lstStyle/>
                    <a:p>
                      <a:pPr>
                        <a:lnSpc>
                          <a:spcPct val="115000"/>
                        </a:lnSpc>
                        <a:spcAft>
                          <a:spcPts val="1000"/>
                        </a:spcAft>
                      </a:pPr>
                      <a:r>
                        <a:rPr lang="gsw-FR" sz="2200" dirty="0">
                          <a:latin typeface="Times New Roman"/>
                          <a:ea typeface="Calibri"/>
                          <a:cs typeface="Arial"/>
                        </a:rPr>
                        <a:t>Matière sèche (%)</a:t>
                      </a:r>
                      <a:endParaRPr lang="gsw-FR" sz="2200" dirty="0">
                        <a:latin typeface="Calibri"/>
                        <a:ea typeface="Calibri"/>
                        <a:cs typeface="Arial"/>
                      </a:endParaRPr>
                    </a:p>
                    <a:p>
                      <a:pPr>
                        <a:lnSpc>
                          <a:spcPct val="115000"/>
                        </a:lnSpc>
                        <a:spcAft>
                          <a:spcPts val="1000"/>
                        </a:spcAft>
                        <a:tabLst>
                          <a:tab pos="942340" algn="l"/>
                          <a:tab pos="1187450" algn="l"/>
                        </a:tabLst>
                      </a:pPr>
                      <a:r>
                        <a:rPr lang="gsw-FR" sz="2200" dirty="0">
                          <a:latin typeface="Times New Roman"/>
                          <a:ea typeface="Calibri"/>
                          <a:cs typeface="Arial"/>
                        </a:rPr>
                        <a:t>Mt minérale (%)	</a:t>
                      </a:r>
                      <a:endParaRPr lang="gsw-FR" sz="2200" dirty="0">
                        <a:latin typeface="Calibri"/>
                        <a:ea typeface="Calibri"/>
                        <a:cs typeface="Arial"/>
                      </a:endParaRPr>
                    </a:p>
                    <a:p>
                      <a:pPr>
                        <a:lnSpc>
                          <a:spcPct val="115000"/>
                        </a:lnSpc>
                        <a:spcAft>
                          <a:spcPts val="1000"/>
                        </a:spcAft>
                      </a:pPr>
                      <a:r>
                        <a:rPr lang="gsw-FR" sz="2200" dirty="0">
                          <a:latin typeface="Times New Roman"/>
                          <a:ea typeface="Calibri"/>
                          <a:cs typeface="Arial"/>
                        </a:rPr>
                        <a:t>Proteines brutes (%)</a:t>
                      </a:r>
                      <a:endParaRPr lang="gsw-FR" sz="2200" dirty="0">
                        <a:latin typeface="Calibri"/>
                        <a:ea typeface="Calibri"/>
                        <a:cs typeface="Arial"/>
                      </a:endParaRPr>
                    </a:p>
                    <a:p>
                      <a:pPr>
                        <a:lnSpc>
                          <a:spcPct val="115000"/>
                        </a:lnSpc>
                        <a:spcAft>
                          <a:spcPts val="1000"/>
                        </a:spcAft>
                      </a:pPr>
                      <a:r>
                        <a:rPr lang="gsw-FR" sz="2200" dirty="0">
                          <a:latin typeface="Times New Roman"/>
                          <a:ea typeface="Calibri"/>
                          <a:cs typeface="Arial"/>
                        </a:rPr>
                        <a:t>Lipides totaux (%)</a:t>
                      </a:r>
                      <a:endParaRPr lang="gsw-FR" sz="2200" dirty="0">
                        <a:latin typeface="Calibri"/>
                        <a:ea typeface="Calibri"/>
                        <a:cs typeface="Arial"/>
                      </a:endParaRPr>
                    </a:p>
                    <a:p>
                      <a:pPr>
                        <a:lnSpc>
                          <a:spcPct val="115000"/>
                        </a:lnSpc>
                        <a:spcAft>
                          <a:spcPts val="1000"/>
                        </a:spcAft>
                        <a:tabLst>
                          <a:tab pos="1162050" algn="l"/>
                        </a:tabLst>
                      </a:pPr>
                      <a:r>
                        <a:rPr lang="gsw-FR" sz="2200" dirty="0">
                          <a:latin typeface="Times New Roman"/>
                          <a:ea typeface="Calibri"/>
                          <a:cs typeface="Arial"/>
                        </a:rPr>
                        <a:t>% d’AG identifiés	</a:t>
                      </a:r>
                      <a:endParaRPr lang="gsw-FR" sz="2200" dirty="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dirty="0">
                          <a:latin typeface="Times New Roman"/>
                          <a:ea typeface="Calibri"/>
                          <a:cs typeface="Arial"/>
                        </a:rPr>
                        <a:t>82.81</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03.50</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12.74</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03.29</a:t>
                      </a: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dirty="0">
                          <a:latin typeface="Times New Roman"/>
                          <a:ea typeface="Calibri"/>
                          <a:cs typeface="Arial"/>
                        </a:rPr>
                        <a:t>82.53</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01.40</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08.40</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01.34</a:t>
                      </a: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dirty="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dirty="0">
                          <a:latin typeface="Times New Roman"/>
                          <a:ea typeface="Calibri"/>
                          <a:cs typeface="Arial"/>
                        </a:rPr>
                        <a:t>83.07</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03,40</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12.62</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03.34</a:t>
                      </a: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dirty="0">
                          <a:latin typeface="Times New Roman"/>
                          <a:ea typeface="Calibri"/>
                          <a:cs typeface="Arial"/>
                        </a:rPr>
                        <a:t>84.76</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03,31</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10.56</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03.24</a:t>
                      </a: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dirty="0">
                          <a:latin typeface="Times New Roman"/>
                          <a:ea typeface="Calibri"/>
                          <a:cs typeface="Arial"/>
                        </a:rPr>
                        <a:t>86.40</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02.03</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11.05</a:t>
                      </a:r>
                      <a:endParaRPr lang="gsw-FR" sz="2200" dirty="0">
                        <a:latin typeface="Calibri"/>
                        <a:ea typeface="Calibri"/>
                        <a:cs typeface="Arial"/>
                      </a:endParaRPr>
                    </a:p>
                    <a:p>
                      <a:pPr algn="ctr">
                        <a:lnSpc>
                          <a:spcPct val="115000"/>
                        </a:lnSpc>
                        <a:spcAft>
                          <a:spcPts val="1000"/>
                        </a:spcAft>
                      </a:pPr>
                      <a:r>
                        <a:rPr lang="gsw-FR" sz="2200" dirty="0">
                          <a:latin typeface="Times New Roman"/>
                          <a:ea typeface="Calibri"/>
                          <a:cs typeface="Arial"/>
                        </a:rPr>
                        <a:t>04.73</a:t>
                      </a: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p>
                      <a:pPr algn="ctr">
                        <a:lnSpc>
                          <a:spcPct val="115000"/>
                        </a:lnSpc>
                        <a:spcAft>
                          <a:spcPts val="1000"/>
                        </a:spcAft>
                      </a:pPr>
                      <a:endParaRPr lang="gsw-FR" sz="2200" dirty="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1"/>
                  </a:ext>
                </a:extLst>
              </a:tr>
            </a:tbl>
          </a:graphicData>
        </a:graphic>
      </p:graphicFrame>
      <p:graphicFrame>
        <p:nvGraphicFramePr>
          <p:cNvPr id="88" name="Tableau 87"/>
          <p:cNvGraphicFramePr>
            <a:graphicFrameLocks noGrp="1"/>
          </p:cNvGraphicFramePr>
          <p:nvPr/>
        </p:nvGraphicFramePr>
        <p:xfrm>
          <a:off x="14832260" y="14759509"/>
          <a:ext cx="13537504" cy="4824473"/>
        </p:xfrm>
        <a:graphic>
          <a:graphicData uri="http://schemas.openxmlformats.org/drawingml/2006/table">
            <a:tbl>
              <a:tblPr/>
              <a:tblGrid>
                <a:gridCol w="180794">
                  <a:extLst>
                    <a:ext uri="{9D8B030D-6E8A-4147-A177-3AD203B41FA5}">
                      <a16:colId xmlns:a16="http://schemas.microsoft.com/office/drawing/2014/main" val="20000"/>
                    </a:ext>
                  </a:extLst>
                </a:gridCol>
                <a:gridCol w="2889845">
                  <a:extLst>
                    <a:ext uri="{9D8B030D-6E8A-4147-A177-3AD203B41FA5}">
                      <a16:colId xmlns:a16="http://schemas.microsoft.com/office/drawing/2014/main" val="20001"/>
                    </a:ext>
                  </a:extLst>
                </a:gridCol>
                <a:gridCol w="2606742">
                  <a:extLst>
                    <a:ext uri="{9D8B030D-6E8A-4147-A177-3AD203B41FA5}">
                      <a16:colId xmlns:a16="http://schemas.microsoft.com/office/drawing/2014/main" val="20002"/>
                    </a:ext>
                  </a:extLst>
                </a:gridCol>
                <a:gridCol w="865633">
                  <a:extLst>
                    <a:ext uri="{9D8B030D-6E8A-4147-A177-3AD203B41FA5}">
                      <a16:colId xmlns:a16="http://schemas.microsoft.com/office/drawing/2014/main" val="20003"/>
                    </a:ext>
                  </a:extLst>
                </a:gridCol>
                <a:gridCol w="203340">
                  <a:extLst>
                    <a:ext uri="{9D8B030D-6E8A-4147-A177-3AD203B41FA5}">
                      <a16:colId xmlns:a16="http://schemas.microsoft.com/office/drawing/2014/main" val="20004"/>
                    </a:ext>
                  </a:extLst>
                </a:gridCol>
                <a:gridCol w="2287546">
                  <a:extLst>
                    <a:ext uri="{9D8B030D-6E8A-4147-A177-3AD203B41FA5}">
                      <a16:colId xmlns:a16="http://schemas.microsoft.com/office/drawing/2014/main" val="20005"/>
                    </a:ext>
                  </a:extLst>
                </a:gridCol>
                <a:gridCol w="2716460">
                  <a:extLst>
                    <a:ext uri="{9D8B030D-6E8A-4147-A177-3AD203B41FA5}">
                      <a16:colId xmlns:a16="http://schemas.microsoft.com/office/drawing/2014/main" val="20006"/>
                    </a:ext>
                  </a:extLst>
                </a:gridCol>
                <a:gridCol w="1787144">
                  <a:extLst>
                    <a:ext uri="{9D8B030D-6E8A-4147-A177-3AD203B41FA5}">
                      <a16:colId xmlns:a16="http://schemas.microsoft.com/office/drawing/2014/main" val="20007"/>
                    </a:ext>
                  </a:extLst>
                </a:gridCol>
              </a:tblGrid>
              <a:tr h="349403">
                <a:tc gridSpan="2">
                  <a:txBody>
                    <a:bodyPr/>
                    <a:lstStyle/>
                    <a:p>
                      <a:pPr>
                        <a:lnSpc>
                          <a:spcPct val="115000"/>
                        </a:lnSpc>
                        <a:spcAft>
                          <a:spcPts val="1000"/>
                        </a:spcAft>
                      </a:pPr>
                      <a:r>
                        <a:rPr lang="gsw-FR" sz="2200" dirty="0">
                          <a:latin typeface="Times New Roman"/>
                          <a:ea typeface="Calibri"/>
                          <a:cs typeface="Arial"/>
                        </a:rPr>
                        <a:t>C16:0</a:t>
                      </a:r>
                      <a:endParaRPr lang="gsw-FR" sz="2200" dirty="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a:latin typeface="Times New Roman"/>
                          <a:ea typeface="Calibri"/>
                          <a:cs typeface="Arial"/>
                        </a:rPr>
                        <a:t>24.08</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22.64</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28.48</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20.43</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7.97</a:t>
                      </a:r>
                      <a:endParaRPr lang="gsw-FR" sz="220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0"/>
                  </a:ext>
                </a:extLst>
              </a:tr>
              <a:tr h="349403">
                <a:tc gridSpan="2">
                  <a:txBody>
                    <a:bodyPr/>
                    <a:lstStyle/>
                    <a:p>
                      <a:pPr>
                        <a:lnSpc>
                          <a:spcPct val="115000"/>
                        </a:lnSpc>
                        <a:spcAft>
                          <a:spcPts val="1000"/>
                        </a:spcAft>
                      </a:pPr>
                      <a:r>
                        <a:rPr lang="gsw-FR" sz="2200" dirty="0">
                          <a:latin typeface="Times New Roman"/>
                          <a:ea typeface="Calibri"/>
                          <a:cs typeface="Arial"/>
                        </a:rPr>
                        <a:t>C16:1</a:t>
                      </a:r>
                      <a:endParaRPr lang="gsw-FR" sz="2200" dirty="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a:latin typeface="Times New Roman"/>
                          <a:ea typeface="Calibri"/>
                          <a:cs typeface="Arial"/>
                        </a:rPr>
                        <a:t>01.20</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0.74</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1"/>
                  </a:ext>
                </a:extLst>
              </a:tr>
              <a:tr h="349403">
                <a:tc gridSpan="2">
                  <a:txBody>
                    <a:bodyPr/>
                    <a:lstStyle/>
                    <a:p>
                      <a:pPr>
                        <a:lnSpc>
                          <a:spcPct val="115000"/>
                        </a:lnSpc>
                        <a:spcAft>
                          <a:spcPts val="1000"/>
                        </a:spcAft>
                      </a:pPr>
                      <a:r>
                        <a:rPr lang="gsw-FR" sz="2200">
                          <a:latin typeface="Times New Roman"/>
                          <a:ea typeface="Calibri"/>
                          <a:cs typeface="Arial"/>
                        </a:rPr>
                        <a:t>C18:0</a:t>
                      </a:r>
                      <a:endParaRPr lang="gsw-FR" sz="220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a:latin typeface="Times New Roman"/>
                          <a:ea typeface="Calibri"/>
                          <a:cs typeface="Arial"/>
                        </a:rPr>
                        <a:t>06.02</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5.52</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10.60</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04.72</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2"/>
                  </a:ext>
                </a:extLst>
              </a:tr>
              <a:tr h="349403">
                <a:tc gridSpan="2">
                  <a:txBody>
                    <a:bodyPr/>
                    <a:lstStyle/>
                    <a:p>
                      <a:pPr>
                        <a:lnSpc>
                          <a:spcPct val="115000"/>
                        </a:lnSpc>
                        <a:spcAft>
                          <a:spcPts val="1000"/>
                        </a:spcAft>
                      </a:pPr>
                      <a:r>
                        <a:rPr lang="gsw-FR" sz="2200">
                          <a:latin typeface="Times New Roman"/>
                          <a:ea typeface="Calibri"/>
                          <a:cs typeface="Arial"/>
                        </a:rPr>
                        <a:t>C18:1 n-9c</a:t>
                      </a:r>
                      <a:endParaRPr lang="gsw-FR" sz="220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a:latin typeface="Times New Roman"/>
                          <a:ea typeface="Calibri"/>
                          <a:cs typeface="Arial"/>
                        </a:rPr>
                        <a:t>16.14</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dirty="0">
                          <a:latin typeface="Times New Roman"/>
                          <a:ea typeface="Calibri"/>
                          <a:cs typeface="Arial"/>
                        </a:rPr>
                        <a:t>5.67</a:t>
                      </a:r>
                      <a:endParaRPr lang="gsw-FR" sz="2200" dirty="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27.45</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18.45</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15.93</a:t>
                      </a:r>
                      <a:endParaRPr lang="gsw-FR" sz="220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3"/>
                  </a:ext>
                </a:extLst>
              </a:tr>
              <a:tr h="349403">
                <a:tc gridSpan="2">
                  <a:txBody>
                    <a:bodyPr/>
                    <a:lstStyle/>
                    <a:p>
                      <a:pPr>
                        <a:lnSpc>
                          <a:spcPct val="115000"/>
                        </a:lnSpc>
                        <a:spcAft>
                          <a:spcPts val="1000"/>
                        </a:spcAft>
                      </a:pPr>
                      <a:r>
                        <a:rPr lang="gsw-FR" sz="2200">
                          <a:latin typeface="Times New Roman"/>
                          <a:ea typeface="Calibri"/>
                          <a:cs typeface="Arial"/>
                        </a:rPr>
                        <a:t>C18:2c n-6 </a:t>
                      </a:r>
                      <a:endParaRPr lang="gsw-FR" sz="220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dirty="0">
                          <a:latin typeface="Times New Roman"/>
                          <a:ea typeface="Calibri"/>
                          <a:cs typeface="Arial"/>
                        </a:rPr>
                        <a:t>18.54</a:t>
                      </a:r>
                      <a:endParaRPr lang="gsw-FR" sz="2200" dirty="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17.35</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26.95</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18.42</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43.26</a:t>
                      </a:r>
                      <a:endParaRPr lang="gsw-FR" sz="220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4"/>
                  </a:ext>
                </a:extLst>
              </a:tr>
              <a:tr h="349403">
                <a:tc gridSpan="2">
                  <a:txBody>
                    <a:bodyPr/>
                    <a:lstStyle/>
                    <a:p>
                      <a:pPr>
                        <a:lnSpc>
                          <a:spcPct val="115000"/>
                        </a:lnSpc>
                        <a:spcAft>
                          <a:spcPts val="1000"/>
                        </a:spcAft>
                      </a:pPr>
                      <a:r>
                        <a:rPr lang="gsw-FR" sz="2200" dirty="0">
                          <a:latin typeface="Times New Roman"/>
                          <a:ea typeface="Calibri"/>
                          <a:cs typeface="Arial"/>
                        </a:rPr>
                        <a:t>C18:3 n-3</a:t>
                      </a:r>
                      <a:endParaRPr lang="gsw-FR" sz="2200" dirty="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a:latin typeface="Times New Roman"/>
                          <a:ea typeface="Calibri"/>
                          <a:cs typeface="Arial"/>
                        </a:rPr>
                        <a:t>20.64</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03.93</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28.70</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32.17</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4.09</a:t>
                      </a:r>
                      <a:endParaRPr lang="gsw-FR" sz="220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5"/>
                  </a:ext>
                </a:extLst>
              </a:tr>
              <a:tr h="349403">
                <a:tc gridSpan="2">
                  <a:txBody>
                    <a:bodyPr/>
                    <a:lstStyle/>
                    <a:p>
                      <a:pPr>
                        <a:lnSpc>
                          <a:spcPct val="115000"/>
                        </a:lnSpc>
                        <a:spcAft>
                          <a:spcPts val="1000"/>
                        </a:spcAft>
                      </a:pPr>
                      <a:r>
                        <a:rPr lang="gsw-FR" sz="2200">
                          <a:latin typeface="Times New Roman"/>
                          <a:ea typeface="Calibri"/>
                          <a:cs typeface="Arial"/>
                        </a:rPr>
                        <a:t>C18:3 n-6</a:t>
                      </a:r>
                      <a:endParaRPr lang="gsw-FR" sz="220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dirty="0">
                          <a:latin typeface="Times New Roman"/>
                          <a:ea typeface="Calibri"/>
                          <a:cs typeface="Arial"/>
                        </a:rPr>
                        <a:t>0.16</a:t>
                      </a:r>
                      <a:endParaRPr lang="gsw-FR" sz="2200" dirty="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0.29</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0.32</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6"/>
                  </a:ext>
                </a:extLst>
              </a:tr>
              <a:tr h="349403">
                <a:tc gridSpan="2">
                  <a:txBody>
                    <a:bodyPr/>
                    <a:lstStyle/>
                    <a:p>
                      <a:pPr>
                        <a:lnSpc>
                          <a:spcPct val="115000"/>
                        </a:lnSpc>
                        <a:spcAft>
                          <a:spcPts val="1000"/>
                        </a:spcAft>
                      </a:pPr>
                      <a:r>
                        <a:rPr lang="gsw-FR" sz="2200" dirty="0">
                          <a:latin typeface="Times New Roman"/>
                          <a:ea typeface="Calibri"/>
                          <a:cs typeface="Arial"/>
                        </a:rPr>
                        <a:t>C20:1 n-9</a:t>
                      </a:r>
                      <a:endParaRPr lang="gsw-FR" sz="2200" dirty="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a:latin typeface="Times New Roman"/>
                          <a:ea typeface="Calibri"/>
                          <a:cs typeface="Arial"/>
                        </a:rPr>
                        <a:t>03.47</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0.53</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0.68</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7"/>
                  </a:ext>
                </a:extLst>
              </a:tr>
              <a:tr h="349403">
                <a:tc gridSpan="2">
                  <a:txBody>
                    <a:bodyPr/>
                    <a:lstStyle/>
                    <a:p>
                      <a:pPr>
                        <a:lnSpc>
                          <a:spcPct val="115000"/>
                        </a:lnSpc>
                        <a:spcAft>
                          <a:spcPts val="1000"/>
                        </a:spcAft>
                      </a:pPr>
                      <a:r>
                        <a:rPr lang="gsw-FR" sz="2200" dirty="0">
                          <a:latin typeface="Times New Roman"/>
                          <a:ea typeface="Calibri"/>
                          <a:cs typeface="Arial"/>
                        </a:rPr>
                        <a:t>C22:1 n-9</a:t>
                      </a:r>
                      <a:endParaRPr lang="gsw-FR" sz="2200" dirty="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03.86</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03.92</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8"/>
                  </a:ext>
                </a:extLst>
              </a:tr>
              <a:tr h="349403">
                <a:tc gridSpan="2">
                  <a:txBody>
                    <a:bodyPr/>
                    <a:lstStyle/>
                    <a:p>
                      <a:pPr>
                        <a:lnSpc>
                          <a:spcPct val="115000"/>
                        </a:lnSpc>
                        <a:spcAft>
                          <a:spcPts val="1000"/>
                        </a:spcAft>
                      </a:pPr>
                      <a:r>
                        <a:rPr lang="gsw-FR" sz="2200" dirty="0">
                          <a:latin typeface="Times New Roman"/>
                          <a:ea typeface="Calibri"/>
                          <a:cs typeface="Arial"/>
                        </a:rPr>
                        <a:t>C22:6 n-3</a:t>
                      </a:r>
                      <a:endParaRPr lang="gsw-FR" sz="2200" dirty="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dirty="0">
                          <a:latin typeface="Times New Roman"/>
                          <a:ea typeface="Calibri"/>
                          <a:cs typeface="Arial"/>
                        </a:rPr>
                        <a:t>01.26</a:t>
                      </a:r>
                      <a:endParaRPr lang="gsw-FR" sz="2200" dirty="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01.41</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01.68</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a:t>
                      </a:r>
                      <a:endParaRPr lang="gsw-FR" sz="220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09"/>
                  </a:ext>
                </a:extLst>
              </a:tr>
              <a:tr h="349403">
                <a:tc gridSpan="2">
                  <a:txBody>
                    <a:bodyPr/>
                    <a:lstStyle/>
                    <a:p>
                      <a:pPr>
                        <a:lnSpc>
                          <a:spcPct val="115000"/>
                        </a:lnSpc>
                        <a:spcAft>
                          <a:spcPts val="1000"/>
                        </a:spcAft>
                      </a:pPr>
                      <a:r>
                        <a:rPr lang="gsw-FR" sz="2200">
                          <a:latin typeface="Times New Roman"/>
                          <a:ea typeface="Calibri"/>
                          <a:cs typeface="Arial"/>
                        </a:rPr>
                        <a:t>AGS</a:t>
                      </a:r>
                      <a:endParaRPr lang="gsw-FR" sz="220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a:latin typeface="Times New Roman"/>
                          <a:ea typeface="Calibri"/>
                          <a:cs typeface="Arial"/>
                        </a:rPr>
                        <a:t>38.75</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36.17</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46.89</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47.14</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36.68</a:t>
                      </a:r>
                      <a:endParaRPr lang="gsw-FR" sz="220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10"/>
                  </a:ext>
                </a:extLst>
              </a:tr>
              <a:tr h="349403">
                <a:tc gridSpan="2">
                  <a:txBody>
                    <a:bodyPr/>
                    <a:lstStyle/>
                    <a:p>
                      <a:pPr>
                        <a:lnSpc>
                          <a:spcPct val="115000"/>
                        </a:lnSpc>
                        <a:spcAft>
                          <a:spcPts val="1000"/>
                        </a:spcAft>
                      </a:pPr>
                      <a:r>
                        <a:rPr lang="gsw-FR" sz="2200">
                          <a:latin typeface="Times New Roman"/>
                          <a:ea typeface="Calibri"/>
                          <a:cs typeface="Arial"/>
                        </a:rPr>
                        <a:t>AGMI</a:t>
                      </a:r>
                      <a:endParaRPr lang="gsw-FR" sz="2200">
                        <a:latin typeface="Calibri"/>
                        <a:ea typeface="Calibri"/>
                        <a:cs typeface="Arial"/>
                      </a:endParaRPr>
                    </a:p>
                  </a:txBody>
                  <a:tcPr marL="68580" marR="68580" marT="0" marB="0">
                    <a:lnL>
                      <a:noFill/>
                    </a:lnL>
                    <a:lnR>
                      <a:noFill/>
                    </a:lnR>
                    <a:lnT>
                      <a:noFill/>
                    </a:lnT>
                    <a:lnB>
                      <a:noFill/>
                    </a:lnB>
                  </a:tcPr>
                </a:tc>
                <a:tc hMerge="1">
                  <a:txBody>
                    <a:bodyPr/>
                    <a:lstStyle/>
                    <a:p>
                      <a:endParaRPr lang="gsw-FR"/>
                    </a:p>
                  </a:txBody>
                  <a:tcPr/>
                </a:tc>
                <a:tc>
                  <a:txBody>
                    <a:bodyPr/>
                    <a:lstStyle/>
                    <a:p>
                      <a:pPr algn="ctr">
                        <a:lnSpc>
                          <a:spcPct val="115000"/>
                        </a:lnSpc>
                        <a:spcAft>
                          <a:spcPts val="1000"/>
                        </a:spcAft>
                      </a:pPr>
                      <a:r>
                        <a:rPr lang="gsw-FR" sz="2200">
                          <a:latin typeface="Times New Roman"/>
                          <a:ea typeface="Calibri"/>
                          <a:cs typeface="Arial"/>
                        </a:rPr>
                        <a:t>20.81</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05.67</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32.58</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32.74</a:t>
                      </a:r>
                      <a:endParaRPr lang="gsw-FR" sz="2200">
                        <a:latin typeface="Calibri"/>
                        <a:ea typeface="Calibri"/>
                        <a:cs typeface="Arial"/>
                      </a:endParaRPr>
                    </a:p>
                  </a:txBody>
                  <a:tcPr marL="68580" marR="68580" marT="0" marB="0">
                    <a:lnL>
                      <a:noFill/>
                    </a:lnL>
                    <a:lnR>
                      <a:noFill/>
                    </a:lnR>
                    <a:lnT>
                      <a:noFill/>
                    </a:lnT>
                    <a:lnB>
                      <a:noFill/>
                    </a:lnB>
                  </a:tcPr>
                </a:tc>
                <a:tc>
                  <a:txBody>
                    <a:bodyPr/>
                    <a:lstStyle/>
                    <a:p>
                      <a:pPr algn="ctr">
                        <a:lnSpc>
                          <a:spcPct val="115000"/>
                        </a:lnSpc>
                        <a:spcAft>
                          <a:spcPts val="1000"/>
                        </a:spcAft>
                      </a:pPr>
                      <a:r>
                        <a:rPr lang="gsw-FR" sz="2200">
                          <a:latin typeface="Times New Roman"/>
                          <a:ea typeface="Calibri"/>
                          <a:cs typeface="Arial"/>
                        </a:rPr>
                        <a:t>15.93</a:t>
                      </a:r>
                      <a:endParaRPr lang="gsw-FR" sz="2200">
                        <a:latin typeface="Calibri"/>
                        <a:ea typeface="Calibri"/>
                        <a:cs typeface="Arial"/>
                      </a:endParaRPr>
                    </a:p>
                  </a:txBody>
                  <a:tcPr marL="68580" marR="68580" marT="0" marB="0">
                    <a:lnL>
                      <a:noFill/>
                    </a:lnL>
                    <a:lnR>
                      <a:noFill/>
                    </a:lnR>
                    <a:lnT>
                      <a:noFill/>
                    </a:lnT>
                    <a:lnB>
                      <a:noFill/>
                    </a:lnB>
                  </a:tcPr>
                </a:tc>
                <a:extLst>
                  <a:ext uri="{0D108BD9-81ED-4DB2-BD59-A6C34878D82A}">
                    <a16:rowId xmlns:a16="http://schemas.microsoft.com/office/drawing/2014/main" val="10011"/>
                  </a:ext>
                </a:extLst>
              </a:tr>
              <a:tr h="490217">
                <a:tc gridSpan="2">
                  <a:txBody>
                    <a:bodyPr/>
                    <a:lstStyle/>
                    <a:p>
                      <a:pPr>
                        <a:lnSpc>
                          <a:spcPct val="115000"/>
                        </a:lnSpc>
                        <a:spcAft>
                          <a:spcPts val="1000"/>
                        </a:spcAft>
                      </a:pPr>
                      <a:r>
                        <a:rPr lang="gsw-FR" sz="2200" dirty="0">
                          <a:latin typeface="Times New Roman"/>
                          <a:ea typeface="Calibri"/>
                          <a:cs typeface="Arial"/>
                        </a:rPr>
                        <a:t>AGPI</a:t>
                      </a:r>
                      <a:endParaRPr lang="gsw-FR" sz="2200" dirty="0">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gsw-FR"/>
                    </a:p>
                  </a:txBody>
                  <a:tcPr/>
                </a:tc>
                <a:tc>
                  <a:txBody>
                    <a:bodyPr/>
                    <a:lstStyle/>
                    <a:p>
                      <a:pPr algn="ctr">
                        <a:lnSpc>
                          <a:spcPct val="115000"/>
                        </a:lnSpc>
                        <a:spcAft>
                          <a:spcPts val="1000"/>
                        </a:spcAft>
                      </a:pPr>
                      <a:r>
                        <a:rPr lang="gsw-FR" sz="2200" dirty="0">
                          <a:latin typeface="Times New Roman"/>
                          <a:ea typeface="Calibri"/>
                          <a:cs typeface="Arial"/>
                        </a:rPr>
                        <a:t>40.44</a:t>
                      </a:r>
                      <a:endParaRPr lang="gsw-FR" sz="2200" dirty="0">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gsw-FR" sz="2200">
                          <a:latin typeface="Times New Roman"/>
                          <a:ea typeface="Calibri"/>
                          <a:cs typeface="Arial"/>
                        </a:rPr>
                        <a:t>31.17</a:t>
                      </a:r>
                      <a:endParaRPr lang="gsw-FR" sz="2200">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endParaRPr lang="gsw-FR" sz="2200">
                        <a:latin typeface="Times New Roman"/>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gsw-FR" sz="2200">
                          <a:latin typeface="Times New Roman"/>
                          <a:ea typeface="Calibri"/>
                          <a:cs typeface="Arial"/>
                        </a:rPr>
                        <a:t>47.46</a:t>
                      </a:r>
                      <a:endParaRPr lang="gsw-FR" sz="2200">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gsw-FR" sz="2200">
                          <a:latin typeface="Times New Roman"/>
                          <a:ea typeface="Calibri"/>
                          <a:cs typeface="Arial"/>
                        </a:rPr>
                        <a:t>47.72</a:t>
                      </a:r>
                      <a:endParaRPr lang="gsw-FR" sz="2200">
                        <a:latin typeface="Calibri"/>
                        <a:ea typeface="Calibri"/>
                        <a:cs typeface="Arial"/>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pPr>
                      <a:r>
                        <a:rPr lang="gsw-FR" sz="2200" dirty="0">
                          <a:latin typeface="Times New Roman"/>
                          <a:ea typeface="Times New Roman"/>
                        </a:rPr>
                        <a:t>47.35</a:t>
                      </a:r>
                      <a:r>
                        <a:rPr lang="gsw-FR" sz="2200" dirty="0">
                          <a:latin typeface="Calibri"/>
                          <a:ea typeface="Times New Roman"/>
                        </a:rPr>
                        <a:t> </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graphicFrame>
        <p:nvGraphicFramePr>
          <p:cNvPr id="89" name="Graphique 88"/>
          <p:cNvGraphicFramePr/>
          <p:nvPr/>
        </p:nvGraphicFramePr>
        <p:xfrm>
          <a:off x="14904268" y="25272677"/>
          <a:ext cx="6408712" cy="3312368"/>
        </p:xfrm>
        <a:graphic>
          <a:graphicData uri="http://schemas.openxmlformats.org/drawingml/2006/chart">
            <c:chart xmlns:c="http://schemas.openxmlformats.org/drawingml/2006/chart" xmlns:r="http://schemas.openxmlformats.org/officeDocument/2006/relationships" r:id="rId6"/>
          </a:graphicData>
        </a:graphic>
      </p:graphicFrame>
      <p:sp>
        <p:nvSpPr>
          <p:cNvPr id="90" name="Rectangle 8234">
            <a:extLst>
              <a:ext uri="{FF2B5EF4-FFF2-40B4-BE49-F238E27FC236}">
                <a16:creationId xmlns:a16="http://schemas.microsoft.com/office/drawing/2014/main" id="{E205B1A3-3558-4E24-AA3E-475EDDB5873B}"/>
              </a:ext>
            </a:extLst>
          </p:cNvPr>
          <p:cNvSpPr>
            <a:spLocks noChangeArrowheads="1"/>
          </p:cNvSpPr>
          <p:nvPr/>
        </p:nvSpPr>
        <p:spPr bwMode="auto">
          <a:xfrm>
            <a:off x="14904268" y="10943085"/>
            <a:ext cx="5155418" cy="59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2337" tIns="128225" bIns="64112" anchor="ctr">
            <a:spAutoFit/>
          </a:bodyPr>
          <a:lstStyle>
            <a:lvl1pPr>
              <a:spcBef>
                <a:spcPct val="20000"/>
              </a:spcBef>
              <a:buChar char="•"/>
              <a:defRPr sz="15100">
                <a:solidFill>
                  <a:schemeClr val="tx1"/>
                </a:solidFill>
                <a:latin typeface="Arial" panose="020B0604020202020204" pitchFamily="34" charset="0"/>
              </a:defRPr>
            </a:lvl1pPr>
            <a:lvl2pPr marL="742950" indent="-285750">
              <a:spcBef>
                <a:spcPct val="20000"/>
              </a:spcBef>
              <a:buChar char="–"/>
              <a:defRPr sz="13200">
                <a:solidFill>
                  <a:schemeClr val="tx1"/>
                </a:solidFill>
                <a:latin typeface="Arial" panose="020B0604020202020204" pitchFamily="34" charset="0"/>
              </a:defRPr>
            </a:lvl2pPr>
            <a:lvl3pPr marL="1143000" indent="-228600">
              <a:spcBef>
                <a:spcPct val="20000"/>
              </a:spcBef>
              <a:buChar char="•"/>
              <a:defRPr sz="11300">
                <a:solidFill>
                  <a:schemeClr val="tx1"/>
                </a:solidFill>
                <a:latin typeface="Arial" panose="020B0604020202020204" pitchFamily="34" charset="0"/>
              </a:defRPr>
            </a:lvl3pPr>
            <a:lvl4pPr marL="1600200" indent="-228600">
              <a:spcBef>
                <a:spcPct val="20000"/>
              </a:spcBef>
              <a:buChar char="–"/>
              <a:defRPr sz="9400">
                <a:solidFill>
                  <a:schemeClr val="tx1"/>
                </a:solidFill>
                <a:latin typeface="Arial" panose="020B0604020202020204" pitchFamily="34" charset="0"/>
              </a:defRPr>
            </a:lvl4pPr>
            <a:lvl5pPr marL="2057400" indent="-228600">
              <a:spcBef>
                <a:spcPct val="20000"/>
              </a:spcBef>
              <a:buChar char="»"/>
              <a:defRPr sz="9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9400">
                <a:solidFill>
                  <a:schemeClr val="tx1"/>
                </a:solidFill>
                <a:latin typeface="Arial" panose="020B0604020202020204" pitchFamily="34" charset="0"/>
              </a:defRPr>
            </a:lvl9pPr>
          </a:lstStyle>
          <a:p>
            <a:pPr eaLnBrk="1" hangingPunct="1">
              <a:spcBef>
                <a:spcPct val="0"/>
              </a:spcBef>
              <a:buFontTx/>
              <a:buNone/>
              <a:defRPr/>
            </a:pPr>
            <a:r>
              <a:rPr lang="fr-FR" altLang="fr-FR" sz="2400" b="1" dirty="0">
                <a:solidFill>
                  <a:srgbClr val="0000CC"/>
                </a:solidFill>
                <a:latin typeface="Times New Roman" panose="02020603050405020304" pitchFamily="18" charset="0"/>
                <a:ea typeface="宋体" panose="02010600030101010101" pitchFamily="2" charset="-122"/>
                <a:cs typeface="Times New Roman" panose="02020603050405020304" pitchFamily="18" charset="0"/>
              </a:rPr>
              <a:t>4. </a:t>
            </a:r>
            <a:r>
              <a:rPr lang="fr-FR" altLang="fr-FR" sz="2600" b="1" dirty="0">
                <a:solidFill>
                  <a:srgbClr val="0000CC"/>
                </a:solidFill>
                <a:latin typeface="Times New Roman" panose="02020603050405020304" pitchFamily="18" charset="0"/>
                <a:ea typeface="宋体" panose="02010600030101010101" pitchFamily="2" charset="-122"/>
                <a:cs typeface="Times New Roman" panose="02020603050405020304" pitchFamily="18" charset="0"/>
              </a:rPr>
              <a:t>RESULTATS</a:t>
            </a:r>
            <a:r>
              <a:rPr lang="fr-FR" altLang="fr-FR" sz="2400" b="1" dirty="0">
                <a:solidFill>
                  <a:srgbClr val="0000CC"/>
                </a:solidFill>
                <a:latin typeface="Times New Roman" panose="02020603050405020304" pitchFamily="18" charset="0"/>
                <a:ea typeface="宋体" panose="02010600030101010101" pitchFamily="2" charset="-122"/>
                <a:cs typeface="Times New Roman" panose="02020603050405020304" pitchFamily="18" charset="0"/>
              </a:rPr>
              <a:t> ET DISCUSSION</a:t>
            </a:r>
            <a:endParaRPr lang="en-US" altLang="fr-FR" sz="2400" b="1" dirty="0">
              <a:solidFill>
                <a:srgbClr val="0000CC"/>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70" name="Rectangle 46"/>
          <p:cNvSpPr>
            <a:spLocks noChangeArrowheads="1"/>
          </p:cNvSpPr>
          <p:nvPr/>
        </p:nvSpPr>
        <p:spPr bwMode="auto">
          <a:xfrm>
            <a:off x="15048284" y="28152997"/>
            <a:ext cx="6048671"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gsw-FR" sz="2200" b="1" i="0" u="none" strike="noStrike" cap="none" normalizeH="0" baseline="0" dirty="0">
                <a:ln>
                  <a:noFill/>
                </a:ln>
                <a:solidFill>
                  <a:schemeClr val="tx1"/>
                </a:solidFill>
                <a:effectLst/>
                <a:ea typeface="Calibri" pitchFamily="34" charset="0"/>
                <a:cs typeface="Arial" pitchFamily="34" charset="0"/>
              </a:rPr>
              <a:t>Figure 1. Courbe étalon de</a:t>
            </a:r>
            <a:r>
              <a:rPr kumimoji="0" lang="gsw-FR" sz="2200" b="1" i="0" u="none" strike="noStrike" cap="none" normalizeH="0" dirty="0">
                <a:ln>
                  <a:noFill/>
                </a:ln>
                <a:solidFill>
                  <a:schemeClr val="tx1"/>
                </a:solidFill>
                <a:effectLst/>
                <a:ea typeface="Calibri" pitchFamily="34" charset="0"/>
                <a:cs typeface="Arial" pitchFamily="34" charset="0"/>
              </a:rPr>
              <a:t> la</a:t>
            </a:r>
            <a:r>
              <a:rPr kumimoji="0" lang="gsw-FR" sz="2200" b="1" i="0" u="none" strike="noStrike" cap="none" normalizeH="0" baseline="0" dirty="0">
                <a:ln>
                  <a:noFill/>
                </a:ln>
                <a:solidFill>
                  <a:schemeClr val="tx1"/>
                </a:solidFill>
                <a:effectLst/>
                <a:ea typeface="Calibri" pitchFamily="34" charset="0"/>
                <a:cs typeface="Arial" pitchFamily="34" charset="0"/>
              </a:rPr>
              <a:t>quercetine</a:t>
            </a:r>
          </a:p>
          <a:p>
            <a:pPr marL="0" marR="0" lvl="0" indent="0" defTabSz="914400" rtl="0" eaLnBrk="1" fontAlgn="base" latinLnBrk="0" hangingPunct="1">
              <a:lnSpc>
                <a:spcPct val="100000"/>
              </a:lnSpc>
              <a:spcBef>
                <a:spcPct val="0"/>
              </a:spcBef>
              <a:spcAft>
                <a:spcPct val="0"/>
              </a:spcAft>
              <a:buClrTx/>
              <a:buSzTx/>
              <a:buFontTx/>
              <a:buNone/>
              <a:tabLst/>
            </a:pPr>
            <a:r>
              <a:rPr kumimoji="0" lang="gsw-FR" sz="2200" b="1" i="0" u="none" strike="noStrike" cap="none" normalizeH="0" baseline="0" dirty="0">
                <a:ln>
                  <a:noFill/>
                </a:ln>
                <a:solidFill>
                  <a:schemeClr val="tx1"/>
                </a:solidFill>
                <a:effectLst/>
                <a:ea typeface="Calibri" pitchFamily="34" charset="0"/>
                <a:cs typeface="Arial" pitchFamily="34" charset="0"/>
              </a:rPr>
              <a:t> pour le dosage des flavonoïdes</a:t>
            </a:r>
            <a:endParaRPr kumimoji="0" lang="gsw-FR" sz="2200" b="0" i="0" u="none" strike="noStrike" cap="none" normalizeH="0" baseline="0" dirty="0">
              <a:ln>
                <a:noFill/>
              </a:ln>
              <a:solidFill>
                <a:schemeClr val="tx1"/>
              </a:solidFill>
              <a:effectLst/>
              <a:cs typeface="Arial" pitchFamily="34" charset="0"/>
            </a:endParaRPr>
          </a:p>
        </p:txBody>
      </p:sp>
      <p:graphicFrame>
        <p:nvGraphicFramePr>
          <p:cNvPr id="92" name="Graphique 91"/>
          <p:cNvGraphicFramePr/>
          <p:nvPr/>
        </p:nvGraphicFramePr>
        <p:xfrm>
          <a:off x="21384988" y="25200669"/>
          <a:ext cx="6696744" cy="3600400"/>
        </p:xfrm>
        <a:graphic>
          <a:graphicData uri="http://schemas.openxmlformats.org/drawingml/2006/chart">
            <c:chart xmlns:c="http://schemas.openxmlformats.org/drawingml/2006/chart" xmlns:r="http://schemas.openxmlformats.org/officeDocument/2006/relationships" r:id="rId7"/>
          </a:graphicData>
        </a:graphic>
      </p:graphicFrame>
      <p:sp>
        <p:nvSpPr>
          <p:cNvPr id="93" name="Rectangle 46"/>
          <p:cNvSpPr>
            <a:spLocks noChangeArrowheads="1"/>
          </p:cNvSpPr>
          <p:nvPr/>
        </p:nvSpPr>
        <p:spPr bwMode="auto">
          <a:xfrm>
            <a:off x="22177076" y="28152997"/>
            <a:ext cx="6048672"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gsw-FR" sz="2200" b="1" i="0" u="none" strike="noStrike" cap="none" normalizeH="0" baseline="0" dirty="0">
                <a:ln>
                  <a:noFill/>
                </a:ln>
                <a:solidFill>
                  <a:schemeClr val="tx1"/>
                </a:solidFill>
                <a:effectLst/>
                <a:ea typeface="Calibri" pitchFamily="34" charset="0"/>
                <a:cs typeface="Arial" pitchFamily="34" charset="0"/>
              </a:rPr>
              <a:t>Figure 1. Courbe étalon de</a:t>
            </a:r>
            <a:r>
              <a:rPr kumimoji="0" lang="gsw-FR" sz="2200" b="1" i="0" u="none" strike="noStrike" cap="none" normalizeH="0" dirty="0">
                <a:ln>
                  <a:noFill/>
                </a:ln>
                <a:solidFill>
                  <a:schemeClr val="tx1"/>
                </a:solidFill>
                <a:effectLst/>
                <a:ea typeface="Calibri" pitchFamily="34" charset="0"/>
                <a:cs typeface="Arial" pitchFamily="34" charset="0"/>
              </a:rPr>
              <a:t> l’acide gallique</a:t>
            </a:r>
            <a:endParaRPr kumimoji="0" lang="gsw-FR" sz="2200" b="1" i="0" u="none" strike="noStrike" cap="none" normalizeH="0" baseline="0" dirty="0">
              <a:ln>
                <a:noFill/>
              </a:ln>
              <a:solidFill>
                <a:schemeClr val="tx1"/>
              </a:solidFill>
              <a:effectLst/>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r>
              <a:rPr kumimoji="0" lang="gsw-FR" sz="2200" b="1" i="0" u="none" strike="noStrike" cap="none" normalizeH="0" baseline="0" dirty="0">
                <a:ln>
                  <a:noFill/>
                </a:ln>
                <a:solidFill>
                  <a:schemeClr val="tx1"/>
                </a:solidFill>
                <a:effectLst/>
                <a:ea typeface="Calibri" pitchFamily="34" charset="0"/>
                <a:cs typeface="Arial" pitchFamily="34" charset="0"/>
              </a:rPr>
              <a:t> pour le dosage des polyphénols</a:t>
            </a:r>
            <a:r>
              <a:rPr kumimoji="0" lang="gsw-FR" sz="2200" b="1" i="0" u="none" strike="noStrike" cap="none" normalizeH="0" dirty="0">
                <a:ln>
                  <a:noFill/>
                </a:ln>
                <a:solidFill>
                  <a:schemeClr val="tx1"/>
                </a:solidFill>
                <a:effectLst/>
                <a:ea typeface="Calibri" pitchFamily="34" charset="0"/>
                <a:cs typeface="Arial" pitchFamily="34" charset="0"/>
              </a:rPr>
              <a:t> totaux.</a:t>
            </a:r>
            <a:endParaRPr kumimoji="0" lang="gsw-FR" sz="2200" b="0" i="0" u="none" strike="noStrike" cap="none" normalizeH="0" baseline="0" dirty="0">
              <a:ln>
                <a:noFill/>
              </a:ln>
              <a:solidFill>
                <a:schemeClr val="tx1"/>
              </a:solidFill>
              <a:effectLst/>
              <a:cs typeface="Arial" pitchFamily="34" charset="0"/>
            </a:endParaRPr>
          </a:p>
        </p:txBody>
      </p:sp>
      <p:sp>
        <p:nvSpPr>
          <p:cNvPr id="94" name="Rectangle 9066">
            <a:extLst>
              <a:ext uri="{FF2B5EF4-FFF2-40B4-BE49-F238E27FC236}">
                <a16:creationId xmlns:a16="http://schemas.microsoft.com/office/drawing/2014/main" id="{897604EE-CC23-4686-B258-288A99174DD8}"/>
              </a:ext>
            </a:extLst>
          </p:cNvPr>
          <p:cNvSpPr>
            <a:spLocks noChangeArrowheads="1"/>
          </p:cNvSpPr>
          <p:nvPr/>
        </p:nvSpPr>
        <p:spPr bwMode="auto">
          <a:xfrm>
            <a:off x="14760252" y="20016093"/>
            <a:ext cx="13681520" cy="4893647"/>
          </a:xfrm>
          <a:prstGeom prst="rect">
            <a:avLst/>
          </a:prstGeom>
          <a:ln/>
          <a:extLst/>
        </p:spPr>
        <p:style>
          <a:lnRef idx="1">
            <a:schemeClr val="accent4"/>
          </a:lnRef>
          <a:fillRef idx="2">
            <a:schemeClr val="accent4"/>
          </a:fillRef>
          <a:effectRef idx="1">
            <a:schemeClr val="accent4"/>
          </a:effectRef>
          <a:fontRef idx="minor">
            <a:schemeClr val="dk1"/>
          </a:fontRef>
        </p:style>
        <p:txBody>
          <a:bodyPr wrap="square" anchor="ctr">
            <a:spAutoFit/>
          </a:bodyPr>
          <a:lstStyle>
            <a:lvl1pPr defTabSz="4305300">
              <a:spcBef>
                <a:spcPct val="20000"/>
              </a:spcBef>
              <a:buChar char="•"/>
              <a:defRPr sz="15100">
                <a:solidFill>
                  <a:schemeClr val="tx1"/>
                </a:solidFill>
                <a:latin typeface="Arial" panose="020B0604020202020204" pitchFamily="34" charset="0"/>
              </a:defRPr>
            </a:lvl1pPr>
            <a:lvl2pPr marL="742950" indent="-285750" defTabSz="4305300">
              <a:spcBef>
                <a:spcPct val="20000"/>
              </a:spcBef>
              <a:buChar char="–"/>
              <a:defRPr sz="13200">
                <a:solidFill>
                  <a:schemeClr val="tx1"/>
                </a:solidFill>
                <a:latin typeface="Arial" panose="020B0604020202020204" pitchFamily="34" charset="0"/>
              </a:defRPr>
            </a:lvl2pPr>
            <a:lvl3pPr marL="1143000" indent="-228600" defTabSz="4305300">
              <a:spcBef>
                <a:spcPct val="20000"/>
              </a:spcBef>
              <a:buChar char="•"/>
              <a:defRPr sz="11300">
                <a:solidFill>
                  <a:schemeClr val="tx1"/>
                </a:solidFill>
                <a:latin typeface="Arial" panose="020B0604020202020204" pitchFamily="34" charset="0"/>
              </a:defRPr>
            </a:lvl3pPr>
            <a:lvl4pPr marL="1600200" indent="-228600" defTabSz="4305300">
              <a:spcBef>
                <a:spcPct val="20000"/>
              </a:spcBef>
              <a:buChar char="–"/>
              <a:defRPr sz="9400">
                <a:solidFill>
                  <a:schemeClr val="tx1"/>
                </a:solidFill>
                <a:latin typeface="Arial" panose="020B0604020202020204" pitchFamily="34" charset="0"/>
              </a:defRPr>
            </a:lvl4pPr>
            <a:lvl5pPr marL="2057400" indent="-228600" defTabSz="4305300">
              <a:spcBef>
                <a:spcPct val="20000"/>
              </a:spcBef>
              <a:buChar char="»"/>
              <a:defRPr sz="9400">
                <a:solidFill>
                  <a:schemeClr val="tx1"/>
                </a:solidFill>
                <a:latin typeface="Arial" panose="020B0604020202020204" pitchFamily="34" charset="0"/>
              </a:defRPr>
            </a:lvl5pPr>
            <a:lvl6pPr marL="25146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6pPr>
            <a:lvl7pPr marL="29718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7pPr>
            <a:lvl8pPr marL="34290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8pPr>
            <a:lvl9pPr marL="3886200" indent="-228600" defTabSz="4305300" eaLnBrk="0" fontAlgn="base" hangingPunct="0">
              <a:spcBef>
                <a:spcPct val="20000"/>
              </a:spcBef>
              <a:spcAft>
                <a:spcPct val="0"/>
              </a:spcAft>
              <a:buChar char="»"/>
              <a:defRPr sz="9400">
                <a:solidFill>
                  <a:schemeClr val="tx1"/>
                </a:solidFill>
                <a:latin typeface="Arial" panose="020B0604020202020204" pitchFamily="34" charset="0"/>
              </a:defRPr>
            </a:lvl9pPr>
          </a:lstStyle>
          <a:p>
            <a:pPr algn="just">
              <a:spcBef>
                <a:spcPts val="0"/>
              </a:spcBef>
              <a:buNone/>
            </a:pPr>
            <a:r>
              <a:rPr lang="gsw-FR" sz="2400" dirty="0">
                <a:latin typeface="Times New Roman" pitchFamily="18" charset="0"/>
                <a:cs typeface="Times New Roman" pitchFamily="18" charset="0"/>
              </a:rPr>
              <a:t>Les régimes issus des différents systèmes d’élevage ont montré des variations dans la composition des lipides et le profil en acides gras, cela s’éxplique par l’intéraction de nombreux facteurs y compris: la maturité et de la variété des espèces botaniques , de température comparé à l’aliment concentré pour les acides mais aussi les propriétés physiques des parcours de pâturage </a:t>
            </a:r>
            <a:r>
              <a:rPr lang="gsw-FR" sz="2400" b="1" i="1" dirty="0">
                <a:latin typeface="Times New Roman" pitchFamily="18" charset="0"/>
                <a:cs typeface="Times New Roman" pitchFamily="18" charset="0"/>
              </a:rPr>
              <a:t>(Elgersma et al., 2005).</a:t>
            </a:r>
            <a:r>
              <a:rPr lang="gsw-FR" sz="2400" dirty="0">
                <a:latin typeface="Times New Roman" pitchFamily="18" charset="0"/>
                <a:cs typeface="Times New Roman" pitchFamily="18" charset="0"/>
              </a:rPr>
              <a:t> Ces tendances corroborent les résultats obtenus par </a:t>
            </a:r>
            <a:r>
              <a:rPr lang="gsw-FR" sz="2400" b="1" i="1" dirty="0">
                <a:latin typeface="Times New Roman" pitchFamily="18" charset="0"/>
                <a:cs typeface="Times New Roman" pitchFamily="18" charset="0"/>
              </a:rPr>
              <a:t>Demirel et al., (2006)</a:t>
            </a:r>
            <a:r>
              <a:rPr lang="gsw-FR" sz="2400" dirty="0">
                <a:latin typeface="Times New Roman" pitchFamily="18" charset="0"/>
                <a:cs typeface="Times New Roman" pitchFamily="18" charset="0"/>
              </a:rPr>
              <a:t> sur le foin et l’herbe palmitique et linolénique. Au contraire, la proportion de l’acide oléique contenu dans l’herbe de Djelfa apparait nettement supérieure à celle de Tiaret et de Ghardaïa (27.45% vs 16.14%, 18.45%), respéctivement. Les résultats obtenus révèlent une prédominance en acides gras monoinsaturés dans les pâturages de la région de Ghardaia par raport à ceux de Djelfa et de Tiaret (47,72% vs. 47,46% et 40,44%), respectivement. L’incorporation dde l’aliment concentré dans la ration des agneaux permet ainsi de contribuer à l’amélioration de la qualité nutritionnelle de la viande. Les rations de ruminants ne doivent guère dépasser le seuil de 3% de lipides. Le dosage par le réactif Folin- Ciocalteu donne donc une évaluation brute de touts les composés phénoliques d’un éxtrait, les pâturages issus des régions de Tiaret, Djelfa et Ghardaïa enregistrent un maximum de flavonoïdes.</a:t>
            </a:r>
          </a:p>
        </p:txBody>
      </p:sp>
      <p:sp>
        <p:nvSpPr>
          <p:cNvPr id="97" name="Rectangle 96"/>
          <p:cNvSpPr/>
          <p:nvPr/>
        </p:nvSpPr>
        <p:spPr>
          <a:xfrm>
            <a:off x="15192300" y="29017093"/>
            <a:ext cx="2444900" cy="492443"/>
          </a:xfrm>
          <a:prstGeom prst="rect">
            <a:avLst/>
          </a:prstGeom>
        </p:spPr>
        <p:txBody>
          <a:bodyPr wrap="none">
            <a:spAutoFit/>
          </a:bodyPr>
          <a:lstStyle/>
          <a:p>
            <a:r>
              <a:rPr lang="fr-FR" altLang="fr-FR" sz="2600" b="1" dirty="0">
                <a:solidFill>
                  <a:srgbClr val="0000CC"/>
                </a:solidFill>
                <a:latin typeface="Times New Roman" panose="02020603050405020304" pitchFamily="18" charset="0"/>
                <a:ea typeface="宋体" panose="02010600030101010101" pitchFamily="2" charset="-122"/>
                <a:cs typeface="Times New Roman" panose="02020603050405020304" pitchFamily="18" charset="0"/>
              </a:rPr>
              <a:t>CONCLUSION</a:t>
            </a:r>
            <a:endParaRPr lang="gsw-FR" sz="2600" dirty="0"/>
          </a:p>
        </p:txBody>
      </p:sp>
      <p:pic>
        <p:nvPicPr>
          <p:cNvPr id="52" name="Picture 4" descr="C:\Users\Nabila\Desktop\23114990_1368903263232990_877065137_n.jpg"/>
          <p:cNvPicPr>
            <a:picLocks noChangeAspect="1" noChangeArrowheads="1"/>
          </p:cNvPicPr>
          <p:nvPr/>
        </p:nvPicPr>
        <p:blipFill>
          <a:blip r:embed="rId8" cstate="print"/>
          <a:srcRect/>
          <a:stretch>
            <a:fillRect/>
          </a:stretch>
        </p:blipFill>
        <p:spPr bwMode="auto">
          <a:xfrm>
            <a:off x="3382988" y="1798069"/>
            <a:ext cx="1944216" cy="2808312"/>
          </a:xfrm>
          <a:prstGeom prst="rect">
            <a:avLst/>
          </a:prstGeom>
          <a:ln>
            <a:noFill/>
          </a:ln>
          <a:effectLst>
            <a:softEdge rad="112500"/>
          </a:effectLst>
          <a:scene3d>
            <a:camera prst="perspectiveLeft"/>
            <a:lightRig rig="threePt" dir="t"/>
          </a:scene3d>
        </p:spPr>
      </p:pic>
      <p:graphicFrame>
        <p:nvGraphicFramePr>
          <p:cNvPr id="53" name="Espace réservé du contenu 4"/>
          <p:cNvGraphicFramePr>
            <a:graphicFrameLocks/>
          </p:cNvGraphicFramePr>
          <p:nvPr/>
        </p:nvGraphicFramePr>
        <p:xfrm>
          <a:off x="430660" y="31573089"/>
          <a:ext cx="13969553" cy="4145280"/>
        </p:xfrm>
        <a:graphic>
          <a:graphicData uri="http://schemas.openxmlformats.org/drawingml/2006/table">
            <a:tbl>
              <a:tblPr firstRow="1" bandRow="1">
                <a:tableStyleId>{5940675A-B579-460E-94D1-54222C63F5DA}</a:tableStyleId>
              </a:tblPr>
              <a:tblGrid>
                <a:gridCol w="4811735">
                  <a:extLst>
                    <a:ext uri="{9D8B030D-6E8A-4147-A177-3AD203B41FA5}">
                      <a16:colId xmlns:a16="http://schemas.microsoft.com/office/drawing/2014/main" val="20000"/>
                    </a:ext>
                  </a:extLst>
                </a:gridCol>
                <a:gridCol w="4578909">
                  <a:extLst>
                    <a:ext uri="{9D8B030D-6E8A-4147-A177-3AD203B41FA5}">
                      <a16:colId xmlns:a16="http://schemas.microsoft.com/office/drawing/2014/main" val="20001"/>
                    </a:ext>
                  </a:extLst>
                </a:gridCol>
                <a:gridCol w="4578909">
                  <a:extLst>
                    <a:ext uri="{9D8B030D-6E8A-4147-A177-3AD203B41FA5}">
                      <a16:colId xmlns:a16="http://schemas.microsoft.com/office/drawing/2014/main" val="20002"/>
                    </a:ext>
                  </a:extLst>
                </a:gridCol>
              </a:tblGrid>
              <a:tr h="324232">
                <a:tc>
                  <a:txBody>
                    <a:bodyPr/>
                    <a:lstStyle/>
                    <a:p>
                      <a:pPr algn="ctr"/>
                      <a:r>
                        <a:rPr lang="gsw-FR" sz="2200" dirty="0">
                          <a:latin typeface="Times New Roman" pitchFamily="18" charset="0"/>
                          <a:cs typeface="Times New Roman" pitchFamily="18" charset="0"/>
                        </a:rPr>
                        <a:t>Hauts</a:t>
                      </a:r>
                      <a:r>
                        <a:rPr lang="gsw-FR" sz="2200" baseline="0" dirty="0">
                          <a:latin typeface="Times New Roman" pitchFamily="18" charset="0"/>
                          <a:cs typeface="Times New Roman" pitchFamily="18" charset="0"/>
                        </a:rPr>
                        <a:t> plateaux (Tiaret) </a:t>
                      </a:r>
                      <a:endParaRPr lang="gsw-FR" sz="2200" i="1" dirty="0">
                        <a:latin typeface="Times New Roman" pitchFamily="18" charset="0"/>
                        <a:cs typeface="Times New Roman" pitchFamily="18" charset="0"/>
                      </a:endParaRPr>
                    </a:p>
                  </a:txBody>
                  <a:tcPr/>
                </a:tc>
                <a:tc>
                  <a:txBody>
                    <a:bodyPr/>
                    <a:lstStyle/>
                    <a:p>
                      <a:pPr algn="ctr"/>
                      <a:r>
                        <a:rPr lang="gsw-FR" sz="2200" dirty="0">
                          <a:latin typeface="Times New Roman" pitchFamily="18" charset="0"/>
                          <a:cs typeface="Times New Roman" pitchFamily="18" charset="0"/>
                        </a:rPr>
                        <a:t>Steppe (Djelfa)</a:t>
                      </a:r>
                      <a:endParaRPr lang="gsw-FR" sz="2200" b="1" i="1"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gsw-FR" sz="2200" dirty="0">
                          <a:latin typeface="Times New Roman" pitchFamily="18" charset="0"/>
                          <a:cs typeface="Times New Roman" pitchFamily="18" charset="0"/>
                        </a:rPr>
                        <a:t>Sahara (Ghardaïa)</a:t>
                      </a:r>
                    </a:p>
                    <a:p>
                      <a:pPr algn="ctr"/>
                      <a:endParaRPr lang="gsw-FR" sz="2200" b="1" i="1" dirty="0">
                        <a:latin typeface="Times New Roman" pitchFamily="18" charset="0"/>
                        <a:cs typeface="Times New Roman" pitchFamily="18" charset="0"/>
                      </a:endParaRPr>
                    </a:p>
                  </a:txBody>
                  <a:tcPr/>
                </a:tc>
                <a:extLst>
                  <a:ext uri="{0D108BD9-81ED-4DB2-BD59-A6C34878D82A}">
                    <a16:rowId xmlns:a16="http://schemas.microsoft.com/office/drawing/2014/main" val="10000"/>
                  </a:ext>
                </a:extLst>
              </a:tr>
              <a:tr h="6467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2200" kern="1200" dirty="0">
                          <a:latin typeface="Times New Roman" pitchFamily="18" charset="0"/>
                          <a:cs typeface="Times New Roman" pitchFamily="18" charset="0"/>
                        </a:rPr>
                        <a:t>Ray-grass                    </a:t>
                      </a:r>
                      <a:r>
                        <a:rPr lang="gsw-FR" sz="2200" kern="1200" dirty="0">
                          <a:latin typeface="Times New Roman" pitchFamily="18" charset="0"/>
                          <a:cs typeface="Times New Roman" pitchFamily="18" charset="0"/>
                        </a:rPr>
                        <a:t>Lolium perenne L</a:t>
                      </a:r>
                    </a:p>
                    <a:p>
                      <a:endParaRPr lang="gsw-FR" sz="2200" dirty="0">
                        <a:latin typeface="Times New Roman" pitchFamily="18" charset="0"/>
                        <a:cs typeface="Times New Roman" pitchFamily="18" charset="0"/>
                      </a:endParaRPr>
                    </a:p>
                  </a:txBody>
                  <a:tcPr/>
                </a:tc>
                <a:tc>
                  <a:txBody>
                    <a:bodyPr/>
                    <a:lstStyle/>
                    <a:p>
                      <a:r>
                        <a:rPr lang="gsw-FR" sz="2200" kern="1200" dirty="0">
                          <a:latin typeface="Times New Roman" pitchFamily="18" charset="0"/>
                          <a:cs typeface="Times New Roman" pitchFamily="18" charset="0"/>
                        </a:rPr>
                        <a:t>Atriplex                   </a:t>
                      </a:r>
                      <a:r>
                        <a:rPr lang="en-US" sz="2200" kern="1200" dirty="0" err="1">
                          <a:latin typeface="Times New Roman" pitchFamily="18" charset="0"/>
                          <a:cs typeface="Times New Roman" pitchFamily="18" charset="0"/>
                        </a:rPr>
                        <a:t>Atriplex</a:t>
                      </a:r>
                      <a:r>
                        <a:rPr lang="en-US" sz="2200" kern="1200" dirty="0">
                          <a:latin typeface="Times New Roman" pitchFamily="18" charset="0"/>
                          <a:cs typeface="Times New Roman" pitchFamily="18" charset="0"/>
                        </a:rPr>
                        <a:t> </a:t>
                      </a:r>
                      <a:r>
                        <a:rPr lang="en-US" sz="2200" kern="1200" dirty="0" err="1">
                          <a:latin typeface="Times New Roman" pitchFamily="18" charset="0"/>
                          <a:cs typeface="Times New Roman" pitchFamily="18" charset="0"/>
                        </a:rPr>
                        <a:t>halimus</a:t>
                      </a:r>
                      <a:endParaRPr lang="gsw-FR" sz="2200" dirty="0">
                        <a:latin typeface="Times New Roman" pitchFamily="18" charset="0"/>
                        <a:cs typeface="Times New Roman" pitchFamily="18" charset="0"/>
                      </a:endParaRPr>
                    </a:p>
                  </a:txBody>
                  <a:tcPr/>
                </a:tc>
                <a:tc rowSpan="2">
                  <a:txBody>
                    <a:bodyPr/>
                    <a:lstStyle/>
                    <a:p>
                      <a:endParaRPr lang="gsw-FR" sz="2200" dirty="0">
                        <a:latin typeface="Times New Roman" pitchFamily="18" charset="0"/>
                        <a:cs typeface="Times New Roman" pitchFamily="18" charset="0"/>
                      </a:endParaRPr>
                    </a:p>
                    <a:p>
                      <a:endParaRPr lang="gsw-FR" sz="2200" dirty="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gsw-FR" sz="2200" dirty="0">
                          <a:latin typeface="Times New Roman" pitchFamily="18" charset="0"/>
                          <a:cs typeface="Times New Roman" pitchFamily="18" charset="0"/>
                        </a:rPr>
                        <a:t>Plantes éphémères                  acheb</a:t>
                      </a:r>
                    </a:p>
                    <a:p>
                      <a:endParaRPr lang="gsw-FR" sz="2200" dirty="0">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686152">
                <a:tc>
                  <a:txBody>
                    <a:bodyPr/>
                    <a:lstStyle/>
                    <a:p>
                      <a:pPr>
                        <a:tabLst>
                          <a:tab pos="1168400" algn="l"/>
                        </a:tabLst>
                      </a:pPr>
                      <a:r>
                        <a:rPr lang="gsw-FR" sz="2200" kern="1200" dirty="0">
                          <a:latin typeface="Times New Roman" pitchFamily="18" charset="0"/>
                          <a:cs typeface="Times New Roman" pitchFamily="18" charset="0"/>
                        </a:rPr>
                        <a:t>Fruits</a:t>
                      </a:r>
                      <a:r>
                        <a:rPr lang="gsw-FR" sz="2200" kern="1200" baseline="0" dirty="0">
                          <a:latin typeface="Times New Roman" pitchFamily="18" charset="0"/>
                          <a:cs typeface="Times New Roman" pitchFamily="18" charset="0"/>
                        </a:rPr>
                        <a:t> Kava                 </a:t>
                      </a:r>
                      <a:r>
                        <a:rPr lang="gsw-FR" sz="2200" kern="1200" dirty="0">
                          <a:latin typeface="Times New Roman" pitchFamily="18" charset="0"/>
                          <a:cs typeface="Times New Roman" pitchFamily="18" charset="0"/>
                        </a:rPr>
                        <a:t>Pometia pinnata</a:t>
                      </a:r>
                      <a:endParaRPr lang="gsw-FR" sz="2200" dirty="0">
                        <a:latin typeface="Times New Roman" pitchFamily="18" charset="0"/>
                        <a:cs typeface="Times New Roman" pitchFamily="18" charset="0"/>
                      </a:endParaRPr>
                    </a:p>
                  </a:txBody>
                  <a:tcPr/>
                </a:tc>
                <a:tc>
                  <a:txBody>
                    <a:bodyPr/>
                    <a:lstStyle/>
                    <a:p>
                      <a:r>
                        <a:rPr lang="en-US" sz="2200" kern="1200" dirty="0">
                          <a:latin typeface="Times New Roman" pitchFamily="18" charset="0"/>
                          <a:cs typeface="Times New Roman" pitchFamily="18" charset="0"/>
                        </a:rPr>
                        <a:t>Alfa               </a:t>
                      </a:r>
                      <a:r>
                        <a:rPr lang="gsw-FR" sz="2200" kern="1200" dirty="0">
                          <a:latin typeface="Times New Roman" pitchFamily="18" charset="0"/>
                          <a:cs typeface="Times New Roman" pitchFamily="18" charset="0"/>
                        </a:rPr>
                        <a:t>Stippa  tenacissima</a:t>
                      </a:r>
                      <a:endParaRPr lang="en-US" sz="2200" kern="1200" dirty="0">
                        <a:latin typeface="Times New Roman" pitchFamily="18" charset="0"/>
                        <a:cs typeface="Times New Roman" pitchFamily="18" charset="0"/>
                      </a:endParaRPr>
                    </a:p>
                    <a:p>
                      <a:endParaRPr lang="gsw-FR" sz="2200" i="1" dirty="0">
                        <a:latin typeface="Times New Roman" pitchFamily="18" charset="0"/>
                        <a:cs typeface="Times New Roman" pitchFamily="18" charset="0"/>
                      </a:endParaRPr>
                    </a:p>
                  </a:txBody>
                  <a:tcPr/>
                </a:tc>
                <a:tc vMerge="1">
                  <a:txBody>
                    <a:bodyPr/>
                    <a:lstStyle/>
                    <a:p>
                      <a:endParaRPr lang="gsw-FR" sz="2000" i="1"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646700">
                <a:tc>
                  <a:txBody>
                    <a:bodyPr/>
                    <a:lstStyle/>
                    <a:p>
                      <a:r>
                        <a:rPr lang="gsw-FR" sz="2200" kern="1200" dirty="0">
                          <a:latin typeface="Times New Roman" pitchFamily="18" charset="0"/>
                          <a:cs typeface="Times New Roman" pitchFamily="18" charset="0"/>
                        </a:rPr>
                        <a:t>La</a:t>
                      </a:r>
                      <a:r>
                        <a:rPr lang="gsw-FR" sz="2200" kern="1200" baseline="0" dirty="0">
                          <a:latin typeface="Times New Roman" pitchFamily="18" charset="0"/>
                          <a:cs typeface="Times New Roman" pitchFamily="18" charset="0"/>
                        </a:rPr>
                        <a:t> roquette</a:t>
                      </a:r>
                      <a:r>
                        <a:rPr lang="gsw-FR" sz="2200" kern="1200" dirty="0">
                          <a:latin typeface="Times New Roman" pitchFamily="18" charset="0"/>
                          <a:cs typeface="Times New Roman" pitchFamily="18" charset="0"/>
                        </a:rPr>
                        <a:t>                       </a:t>
                      </a:r>
                      <a:r>
                        <a:rPr lang="la-Latn" sz="2200" kern="1200" dirty="0">
                          <a:latin typeface="Times New Roman" pitchFamily="18" charset="0"/>
                          <a:cs typeface="Times New Roman" pitchFamily="18" charset="0"/>
                        </a:rPr>
                        <a:t>Eruca sativa</a:t>
                      </a:r>
                      <a:endParaRPr lang="gsw-FR" sz="2200" dirty="0">
                        <a:latin typeface="Times New Roman" pitchFamily="18" charset="0"/>
                        <a:cs typeface="Times New Roman" pitchFamily="18" charset="0"/>
                      </a:endParaRPr>
                    </a:p>
                  </a:txBody>
                  <a:tcPr/>
                </a:tc>
                <a:tc>
                  <a:txBody>
                    <a:bodyPr/>
                    <a:lstStyle/>
                    <a:p>
                      <a:r>
                        <a:rPr lang="gsw-FR" sz="2200" kern="1200" dirty="0">
                          <a:latin typeface="Times New Roman" pitchFamily="18" charset="0"/>
                          <a:cs typeface="Times New Roman" pitchFamily="18" charset="0"/>
                        </a:rPr>
                        <a:t>Sparthe                     Lygeum spartum</a:t>
                      </a:r>
                    </a:p>
                    <a:p>
                      <a:r>
                        <a:rPr lang="gsw-FR" sz="2200" kern="1200" dirty="0">
                          <a:latin typeface="Times New Roman" pitchFamily="18" charset="0"/>
                          <a:cs typeface="Times New Roman" pitchFamily="18" charset="0"/>
                        </a:rPr>
                        <a:t> </a:t>
                      </a:r>
                      <a:endParaRPr lang="gsw-FR" sz="2200" i="1" dirty="0">
                        <a:latin typeface="Times New Roman" pitchFamily="18" charset="0"/>
                        <a:cs typeface="Times New Roman" pitchFamily="18"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gsw-FR" sz="2200" dirty="0">
                          <a:latin typeface="Times New Roman" pitchFamily="18" charset="0"/>
                          <a:cs typeface="Times New Roman" pitchFamily="18" charset="0"/>
                        </a:rPr>
                        <a:t>Drinn                   Stipagrostis pungens </a:t>
                      </a:r>
                    </a:p>
                    <a:p>
                      <a:endParaRPr lang="gsw-FR" sz="2200" i="1"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646700">
                <a:tc>
                  <a:txBody>
                    <a:bodyPr/>
                    <a:lstStyle/>
                    <a:p>
                      <a:r>
                        <a:rPr lang="gsw-FR" sz="2200" kern="1200" dirty="0">
                          <a:latin typeface="Times New Roman" pitchFamily="18" charset="0"/>
                          <a:cs typeface="Times New Roman" pitchFamily="18" charset="0"/>
                        </a:rPr>
                        <a:t>Laser blanc             Laserpitium latifolium</a:t>
                      </a:r>
                    </a:p>
                    <a:p>
                      <a:endParaRPr lang="gsw-FR" sz="2200" dirty="0">
                        <a:latin typeface="Times New Roman" pitchFamily="18" charset="0"/>
                        <a:cs typeface="Times New Roman" pitchFamily="18" charset="0"/>
                      </a:endParaRPr>
                    </a:p>
                  </a:txBody>
                  <a:tcPr/>
                </a:tc>
                <a:tc>
                  <a:txBody>
                    <a:bodyPr/>
                    <a:lstStyle/>
                    <a:p>
                      <a:r>
                        <a:rPr lang="en-US" sz="2200" kern="1200" dirty="0" err="1">
                          <a:latin typeface="Times New Roman" pitchFamily="18" charset="0"/>
                          <a:cs typeface="Times New Roman" pitchFamily="18" charset="0"/>
                        </a:rPr>
                        <a:t>Armoise</a:t>
                      </a:r>
                      <a:r>
                        <a:rPr lang="en-US" sz="2200" kern="1200" dirty="0">
                          <a:latin typeface="Times New Roman" pitchFamily="18" charset="0"/>
                          <a:cs typeface="Times New Roman" pitchFamily="18" charset="0"/>
                        </a:rPr>
                        <a:t>               </a:t>
                      </a:r>
                      <a:r>
                        <a:rPr lang="fr-FR" sz="2200" kern="1200" dirty="0" err="1">
                          <a:latin typeface="Times New Roman" pitchFamily="18" charset="0"/>
                          <a:cs typeface="Times New Roman" pitchFamily="18" charset="0"/>
                        </a:rPr>
                        <a:t>Artemisia</a:t>
                      </a:r>
                      <a:r>
                        <a:rPr lang="fr-FR" sz="2200" kern="1200" dirty="0">
                          <a:latin typeface="Times New Roman" pitchFamily="18" charset="0"/>
                          <a:cs typeface="Times New Roman" pitchFamily="18" charset="0"/>
                        </a:rPr>
                        <a:t> herba-alba</a:t>
                      </a:r>
                      <a:r>
                        <a:rPr lang="en-US" sz="2200" kern="1200" dirty="0">
                          <a:latin typeface="Times New Roman" pitchFamily="18" charset="0"/>
                          <a:cs typeface="Times New Roman" pitchFamily="18" charset="0"/>
                        </a:rPr>
                        <a:t>      </a:t>
                      </a:r>
                    </a:p>
                    <a:p>
                      <a:r>
                        <a:rPr lang="en-US" sz="2200" kern="1200" dirty="0">
                          <a:latin typeface="Times New Roman" pitchFamily="18" charset="0"/>
                          <a:cs typeface="Times New Roman" pitchFamily="18" charset="0"/>
                        </a:rPr>
                        <a:t> </a:t>
                      </a:r>
                      <a:endParaRPr lang="gsw-FR" sz="2200" dirty="0">
                        <a:latin typeface="Times New Roman" pitchFamily="18" charset="0"/>
                        <a:cs typeface="Times New Roman" pitchFamily="18" charset="0"/>
                      </a:endParaRPr>
                    </a:p>
                  </a:txBody>
                  <a:tcPr/>
                </a:tc>
                <a:tc vMerge="1">
                  <a:txBody>
                    <a:bodyPr/>
                    <a:lstStyle/>
                    <a:p>
                      <a:endParaRPr lang="gsw-FR" sz="2000"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bl>
          </a:graphicData>
        </a:graphic>
      </p:graphicFrame>
      <p:cxnSp>
        <p:nvCxnSpPr>
          <p:cNvPr id="55" name="Connecteur droit avec flèche 54"/>
          <p:cNvCxnSpPr/>
          <p:nvPr/>
        </p:nvCxnSpPr>
        <p:spPr>
          <a:xfrm>
            <a:off x="2014836" y="32644659"/>
            <a:ext cx="864096"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6" name="Connecteur droit avec flèche 55"/>
          <p:cNvCxnSpPr/>
          <p:nvPr/>
        </p:nvCxnSpPr>
        <p:spPr>
          <a:xfrm>
            <a:off x="6407324" y="32644659"/>
            <a:ext cx="864096"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7" name="Connecteur droit avec flèche 56"/>
          <p:cNvCxnSpPr/>
          <p:nvPr/>
        </p:nvCxnSpPr>
        <p:spPr>
          <a:xfrm>
            <a:off x="5903268" y="33430477"/>
            <a:ext cx="864096"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9" name="Connecteur droit avec flèche 58"/>
          <p:cNvCxnSpPr/>
          <p:nvPr/>
        </p:nvCxnSpPr>
        <p:spPr>
          <a:xfrm>
            <a:off x="6335316" y="34144857"/>
            <a:ext cx="115212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0" name="Connecteur droit avec flèche 59"/>
          <p:cNvCxnSpPr/>
          <p:nvPr/>
        </p:nvCxnSpPr>
        <p:spPr>
          <a:xfrm>
            <a:off x="6479332" y="34930675"/>
            <a:ext cx="79208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1" name="Connecteur droit avec flèche 60"/>
          <p:cNvCxnSpPr/>
          <p:nvPr/>
        </p:nvCxnSpPr>
        <p:spPr>
          <a:xfrm>
            <a:off x="10727804" y="34144857"/>
            <a:ext cx="108012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2" name="Connecteur droit avec flèche 61"/>
          <p:cNvCxnSpPr/>
          <p:nvPr/>
        </p:nvCxnSpPr>
        <p:spPr>
          <a:xfrm>
            <a:off x="12239972" y="33287601"/>
            <a:ext cx="79208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8" name="Connecteur droit avec flèche 67"/>
          <p:cNvCxnSpPr/>
          <p:nvPr/>
        </p:nvCxnSpPr>
        <p:spPr>
          <a:xfrm>
            <a:off x="2086844" y="33359039"/>
            <a:ext cx="864096"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9" name="Connecteur droit avec flèche 68"/>
          <p:cNvCxnSpPr/>
          <p:nvPr/>
        </p:nvCxnSpPr>
        <p:spPr>
          <a:xfrm flipV="1">
            <a:off x="1942828" y="34930675"/>
            <a:ext cx="703312" cy="1676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0" name="Connecteur droit avec flèche 69"/>
          <p:cNvCxnSpPr/>
          <p:nvPr/>
        </p:nvCxnSpPr>
        <p:spPr>
          <a:xfrm>
            <a:off x="2014836" y="34144857"/>
            <a:ext cx="115212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3" name="Rectangle 72"/>
          <p:cNvSpPr/>
          <p:nvPr/>
        </p:nvSpPr>
        <p:spPr>
          <a:xfrm>
            <a:off x="934716" y="31001585"/>
            <a:ext cx="6934527" cy="461665"/>
          </a:xfrm>
          <a:prstGeom prst="rect">
            <a:avLst/>
          </a:prstGeom>
        </p:spPr>
        <p:txBody>
          <a:bodyPr wrap="none">
            <a:spAutoFit/>
          </a:bodyPr>
          <a:lstStyle/>
          <a:p>
            <a:pPr lvl="0" algn="justLow" eaLnBrk="1" hangingPunct="1"/>
            <a:r>
              <a:rPr lang="gsw-FR" sz="2400" b="1" dirty="0">
                <a:solidFill>
                  <a:srgbClr val="006600"/>
                </a:solidFill>
                <a:ea typeface="Calibri" pitchFamily="34" charset="0"/>
                <a:cs typeface="Arial" pitchFamily="34" charset="0"/>
              </a:rPr>
              <a:t>Tableau 02 : Principales éspéces </a:t>
            </a:r>
            <a:r>
              <a:rPr lang="gsw-FR" sz="2400" b="1" dirty="0">
                <a:solidFill>
                  <a:srgbClr val="006600"/>
                </a:solidFill>
                <a:cs typeface="Arial" pitchFamily="34" charset="0"/>
              </a:rPr>
              <a:t>fourragéres</a:t>
            </a:r>
            <a:r>
              <a:rPr lang="gsw-FR" sz="2400" b="1" dirty="0">
                <a:solidFill>
                  <a:srgbClr val="006600"/>
                </a:solidFill>
                <a:ea typeface="Calibri" pitchFamily="34" charset="0"/>
                <a:cs typeface="Arial" pitchFamily="34" charset="0"/>
              </a:rPr>
              <a:t>. </a:t>
            </a:r>
            <a:endParaRPr lang="gsw-FR" sz="2400" dirty="0">
              <a:solidFill>
                <a:srgbClr val="006600"/>
              </a:solidFill>
              <a:cs typeface="Arial" pitchFamily="34" charset="0"/>
            </a:endParaRPr>
          </a:p>
        </p:txBody>
      </p:sp>
      <p:pic>
        <p:nvPicPr>
          <p:cNvPr id="74" name="Image 73"/>
          <p:cNvPicPr/>
          <p:nvPr/>
        </p:nvPicPr>
        <p:blipFill>
          <a:blip r:embed="rId9" cstate="print"/>
          <a:srcRect/>
          <a:stretch>
            <a:fillRect/>
          </a:stretch>
        </p:blipFill>
        <p:spPr bwMode="auto">
          <a:xfrm>
            <a:off x="10399684" y="34502047"/>
            <a:ext cx="3240360" cy="10059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split orient="vert" dir="in"/>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omenade">
  <a:themeElements>
    <a:clrScheme name="Papi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romenade">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Promenade">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5328</TotalTime>
  <Words>1198</Words>
  <Application>Microsoft Office PowerPoint</Application>
  <PresentationFormat>Personnalisé</PresentationFormat>
  <Paragraphs>230</Paragraphs>
  <Slides>1</Slides>
  <Notes>1</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1</vt:i4>
      </vt:variant>
    </vt:vector>
  </HeadingPairs>
  <TitlesOfParts>
    <vt:vector size="10" baseType="lpstr">
      <vt:lpstr>宋体</vt:lpstr>
      <vt:lpstr>Arial</vt:lpstr>
      <vt:lpstr>Calibri</vt:lpstr>
      <vt:lpstr>Franklin Gothic Book</vt:lpstr>
      <vt:lpstr>Franklin Gothic Medium</vt:lpstr>
      <vt:lpstr>Times New Roman</vt:lpstr>
      <vt:lpstr>Wingdings</vt:lpstr>
      <vt:lpstr>Wingdings 2</vt:lpstr>
      <vt:lpstr>Promenade</vt:lpstr>
      <vt:lpstr>Présentation PowerPoint</vt:lpstr>
    </vt:vector>
  </TitlesOfParts>
  <Company>Université de Technologie de Troyes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Pascal LAFON</dc:creator>
  <cp:lastModifiedBy>intel</cp:lastModifiedBy>
  <cp:revision>442</cp:revision>
  <dcterms:created xsi:type="dcterms:W3CDTF">2005-06-09T08:51:45Z</dcterms:created>
  <dcterms:modified xsi:type="dcterms:W3CDTF">2018-09-07T10:31:45Z</dcterms:modified>
</cp:coreProperties>
</file>