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3"/>
  </p:notesMasterIdLst>
  <p:sldIdLst>
    <p:sldId id="257" r:id="rId2"/>
    <p:sldId id="262" r:id="rId3"/>
    <p:sldId id="263" r:id="rId4"/>
    <p:sldId id="270" r:id="rId5"/>
    <p:sldId id="271" r:id="rId6"/>
    <p:sldId id="322" r:id="rId7"/>
    <p:sldId id="268" r:id="rId8"/>
    <p:sldId id="306" r:id="rId9"/>
    <p:sldId id="288" r:id="rId10"/>
    <p:sldId id="307" r:id="rId11"/>
    <p:sldId id="308" r:id="rId12"/>
    <p:sldId id="328" r:id="rId13"/>
    <p:sldId id="309" r:id="rId14"/>
    <p:sldId id="329" r:id="rId15"/>
    <p:sldId id="330" r:id="rId16"/>
    <p:sldId id="331" r:id="rId17"/>
    <p:sldId id="332" r:id="rId18"/>
    <p:sldId id="310" r:id="rId19"/>
    <p:sldId id="274" r:id="rId20"/>
    <p:sldId id="304" r:id="rId21"/>
    <p:sldId id="334" r:id="rId22"/>
    <p:sldId id="327" r:id="rId23"/>
    <p:sldId id="314" r:id="rId24"/>
    <p:sldId id="315" r:id="rId25"/>
    <p:sldId id="335" r:id="rId26"/>
    <p:sldId id="336" r:id="rId27"/>
    <p:sldId id="344" r:id="rId28"/>
    <p:sldId id="337" r:id="rId29"/>
    <p:sldId id="338" r:id="rId30"/>
    <p:sldId id="339" r:id="rId31"/>
    <p:sldId id="305" r:id="rId32"/>
    <p:sldId id="286" r:id="rId33"/>
    <p:sldId id="340" r:id="rId34"/>
    <p:sldId id="345" r:id="rId35"/>
    <p:sldId id="343" r:id="rId36"/>
    <p:sldId id="341" r:id="rId37"/>
    <p:sldId id="342" r:id="rId38"/>
    <p:sldId id="285" r:id="rId39"/>
    <p:sldId id="346" r:id="rId40"/>
    <p:sldId id="326" r:id="rId41"/>
    <p:sldId id="298" r:id="rId4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6" autoAdjust="0"/>
    <p:restoredTop sz="94624" autoAdjust="0"/>
  </p:normalViewPr>
  <p:slideViewPr>
    <p:cSldViewPr>
      <p:cViewPr>
        <p:scale>
          <a:sx n="60" d="100"/>
          <a:sy n="60" d="100"/>
        </p:scale>
        <p:origin x="-1572"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F484E-7DEC-4751-B77A-5022E3226087}"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fr-FR"/>
        </a:p>
      </dgm:t>
    </dgm:pt>
    <dgm:pt modelId="{003542CB-2EEC-44C0-A7DE-F83329D84E18}">
      <dgm:prSet phldrT="[Texte]" custT="1"/>
      <dgm:spPr/>
      <dgm:t>
        <a:bodyPr/>
        <a:lstStyle/>
        <a:p>
          <a:pPr rtl="1"/>
          <a:r>
            <a:rPr lang="ar-DZ" sz="2800" b="1" dirty="0" smtClean="0">
              <a:latin typeface="Sakkal Majalla" pitchFamily="2" charset="-78"/>
              <a:cs typeface="Sakkal Majalla" pitchFamily="2" charset="-78"/>
            </a:rPr>
            <a:t>ما دور الترويج الالكتروني في الإعلان على الخدمات السياحية ؟</a:t>
          </a:r>
          <a:endParaRPr lang="fr-FR" sz="2800" b="1" dirty="0">
            <a:latin typeface="Sakkal Majalla" pitchFamily="2" charset="-78"/>
            <a:cs typeface="Sakkal Majalla" pitchFamily="2" charset="-78"/>
          </a:endParaRPr>
        </a:p>
      </dgm:t>
    </dgm:pt>
    <dgm:pt modelId="{327FCA33-0C1E-4281-A925-2671028286DE}" type="parTrans" cxnId="{028665A7-241E-4888-937D-9D0774D81483}">
      <dgm:prSet/>
      <dgm:spPr/>
      <dgm:t>
        <a:bodyPr/>
        <a:lstStyle/>
        <a:p>
          <a:endParaRPr lang="fr-FR" sz="3000"/>
        </a:p>
      </dgm:t>
    </dgm:pt>
    <dgm:pt modelId="{94B8C672-9F7C-41D0-BFFC-AB24C69EAB95}" type="sibTrans" cxnId="{028665A7-241E-4888-937D-9D0774D81483}">
      <dgm:prSet/>
      <dgm:spPr/>
      <dgm:t>
        <a:bodyPr/>
        <a:lstStyle/>
        <a:p>
          <a:endParaRPr lang="fr-FR" sz="3000"/>
        </a:p>
      </dgm:t>
    </dgm:pt>
    <dgm:pt modelId="{F5BB13BF-A60E-4F53-AAC3-94C1D16EC033}">
      <dgm:prSet phldrT="[Texte]" custT="1"/>
      <dgm:spPr/>
      <dgm:t>
        <a:bodyPr/>
        <a:lstStyle/>
        <a:p>
          <a:pPr rtl="1"/>
          <a:r>
            <a:rPr lang="ar-DZ" sz="2800" b="1" dirty="0" smtClean="0">
              <a:latin typeface="Sakkal Majalla" pitchFamily="2" charset="-78"/>
              <a:cs typeface="Sakkal Majalla" pitchFamily="2" charset="-78"/>
            </a:rPr>
            <a:t>ما دور الترويج الالكتروني في توطيد العلاقات العامة السياحية ؟</a:t>
          </a:r>
          <a:endParaRPr lang="fr-FR" sz="2800" b="1" dirty="0">
            <a:latin typeface="Sakkal Majalla" pitchFamily="2" charset="-78"/>
            <a:cs typeface="Sakkal Majalla" pitchFamily="2" charset="-78"/>
          </a:endParaRPr>
        </a:p>
      </dgm:t>
    </dgm:pt>
    <dgm:pt modelId="{FB8EA56B-FC0E-4E04-A797-2CC6EB228727}" type="parTrans" cxnId="{D7BEECDC-5392-440F-A7DE-D1CB97E0667E}">
      <dgm:prSet/>
      <dgm:spPr/>
      <dgm:t>
        <a:bodyPr/>
        <a:lstStyle/>
        <a:p>
          <a:endParaRPr lang="fr-FR" sz="3000"/>
        </a:p>
      </dgm:t>
    </dgm:pt>
    <dgm:pt modelId="{078B7291-A512-4183-813B-CCBD782063A7}" type="sibTrans" cxnId="{D7BEECDC-5392-440F-A7DE-D1CB97E0667E}">
      <dgm:prSet/>
      <dgm:spPr/>
      <dgm:t>
        <a:bodyPr/>
        <a:lstStyle/>
        <a:p>
          <a:endParaRPr lang="fr-FR" sz="3000"/>
        </a:p>
      </dgm:t>
    </dgm:pt>
    <dgm:pt modelId="{AC70B16F-F5A4-48B3-BE30-E4117C75D745}">
      <dgm:prSet phldrT="[Texte]" custT="1"/>
      <dgm:spPr/>
      <dgm:t>
        <a:bodyPr/>
        <a:lstStyle/>
        <a:p>
          <a:pPr rtl="1"/>
          <a:r>
            <a:rPr lang="ar-DZ" sz="2600" b="1" dirty="0" smtClean="0">
              <a:latin typeface="Sakkal Majalla" pitchFamily="2" charset="-78"/>
              <a:cs typeface="Sakkal Majalla" pitchFamily="2" charset="-78"/>
            </a:rPr>
            <a:t>ما دور الترويج الالكتروني في تفعيل الاتصال والتواصل بين الوكالة السياحية وزبائنها؟</a:t>
          </a:r>
          <a:endParaRPr lang="fr-FR" sz="2600" b="1" dirty="0">
            <a:latin typeface="Sakkal Majalla" pitchFamily="2" charset="-78"/>
            <a:cs typeface="Sakkal Majalla" pitchFamily="2" charset="-78"/>
          </a:endParaRPr>
        </a:p>
      </dgm:t>
    </dgm:pt>
    <dgm:pt modelId="{164128A7-6DB7-4F76-8AB7-6F555DA039CD}" type="parTrans" cxnId="{2F60278B-66E6-4286-9377-9474F6460F40}">
      <dgm:prSet/>
      <dgm:spPr/>
      <dgm:t>
        <a:bodyPr/>
        <a:lstStyle/>
        <a:p>
          <a:endParaRPr lang="fr-FR" sz="3000"/>
        </a:p>
      </dgm:t>
    </dgm:pt>
    <dgm:pt modelId="{CAD1DC1B-B197-4D8D-9768-2DAB71175DCD}" type="sibTrans" cxnId="{2F60278B-66E6-4286-9377-9474F6460F40}">
      <dgm:prSet/>
      <dgm:spPr/>
      <dgm:t>
        <a:bodyPr/>
        <a:lstStyle/>
        <a:p>
          <a:endParaRPr lang="fr-FR" sz="3000"/>
        </a:p>
      </dgm:t>
    </dgm:pt>
    <dgm:pt modelId="{E6560125-1654-4750-A23F-94501D51078B}">
      <dgm:prSet custT="1"/>
      <dgm:spPr/>
      <dgm:t>
        <a:bodyPr/>
        <a:lstStyle/>
        <a:p>
          <a:pPr rtl="1"/>
          <a:endParaRPr lang="fr-FR" sz="3000" dirty="0"/>
        </a:p>
      </dgm:t>
    </dgm:pt>
    <dgm:pt modelId="{6B3898BA-D41A-404F-BAD6-0E6CBA0F7D67}" type="parTrans" cxnId="{A39811EA-EDBF-4967-9037-3594F992621D}">
      <dgm:prSet/>
      <dgm:spPr/>
      <dgm:t>
        <a:bodyPr/>
        <a:lstStyle/>
        <a:p>
          <a:endParaRPr lang="fr-FR" sz="3000"/>
        </a:p>
      </dgm:t>
    </dgm:pt>
    <dgm:pt modelId="{D5F1775B-EEF6-4D49-8372-6D9CB4EB2550}" type="sibTrans" cxnId="{A39811EA-EDBF-4967-9037-3594F992621D}">
      <dgm:prSet/>
      <dgm:spPr/>
      <dgm:t>
        <a:bodyPr/>
        <a:lstStyle/>
        <a:p>
          <a:endParaRPr lang="fr-FR" sz="3000"/>
        </a:p>
      </dgm:t>
    </dgm:pt>
    <dgm:pt modelId="{7CB27EE5-1F8C-4CFC-B024-3EE33006AF9C}">
      <dgm:prSet custT="1"/>
      <dgm:spPr/>
      <dgm:t>
        <a:bodyPr/>
        <a:lstStyle/>
        <a:p>
          <a:pPr rtl="1"/>
          <a:endParaRPr lang="fr-FR" sz="3000" dirty="0"/>
        </a:p>
      </dgm:t>
    </dgm:pt>
    <dgm:pt modelId="{205C686A-4B92-4A8A-947C-940F350675E5}" type="parTrans" cxnId="{66DD2FE0-D817-4177-AF93-73E4BC39A96D}">
      <dgm:prSet/>
      <dgm:spPr/>
      <dgm:t>
        <a:bodyPr/>
        <a:lstStyle/>
        <a:p>
          <a:endParaRPr lang="fr-FR" sz="3000"/>
        </a:p>
      </dgm:t>
    </dgm:pt>
    <dgm:pt modelId="{E1546674-7B57-4985-BB05-88CE3E31F975}" type="sibTrans" cxnId="{66DD2FE0-D817-4177-AF93-73E4BC39A96D}">
      <dgm:prSet/>
      <dgm:spPr/>
      <dgm:t>
        <a:bodyPr/>
        <a:lstStyle/>
        <a:p>
          <a:endParaRPr lang="fr-FR" sz="3000"/>
        </a:p>
      </dgm:t>
    </dgm:pt>
    <dgm:pt modelId="{638231B1-7513-43BC-A07B-D5402429EADE}">
      <dgm:prSet custT="1"/>
      <dgm:spPr/>
      <dgm:t>
        <a:bodyPr/>
        <a:lstStyle/>
        <a:p>
          <a:pPr algn="r" rtl="1"/>
          <a:endParaRPr lang="fr-FR" sz="3000" dirty="0"/>
        </a:p>
      </dgm:t>
    </dgm:pt>
    <dgm:pt modelId="{54047780-F1CC-48B7-A40C-07F0FC74E9CA}" type="parTrans" cxnId="{2660D663-A768-4D22-9D7D-9F0B1BB33A4D}">
      <dgm:prSet/>
      <dgm:spPr/>
      <dgm:t>
        <a:bodyPr/>
        <a:lstStyle/>
        <a:p>
          <a:endParaRPr lang="fr-FR" sz="3000"/>
        </a:p>
      </dgm:t>
    </dgm:pt>
    <dgm:pt modelId="{2E68FBD6-A4BC-48DA-BCF8-0D7B33C6F7DC}" type="sibTrans" cxnId="{2660D663-A768-4D22-9D7D-9F0B1BB33A4D}">
      <dgm:prSet/>
      <dgm:spPr/>
      <dgm:t>
        <a:bodyPr/>
        <a:lstStyle/>
        <a:p>
          <a:endParaRPr lang="fr-FR" sz="3000"/>
        </a:p>
      </dgm:t>
    </dgm:pt>
    <dgm:pt modelId="{4BD72A06-E131-4765-99AF-34C3922AAAC9}" type="pres">
      <dgm:prSet presAssocID="{6D7F484E-7DEC-4751-B77A-5022E3226087}" presName="linear" presStyleCnt="0">
        <dgm:presLayoutVars>
          <dgm:dir val="rev"/>
          <dgm:animLvl val="lvl"/>
          <dgm:resizeHandles val="exact"/>
        </dgm:presLayoutVars>
      </dgm:prSet>
      <dgm:spPr/>
      <dgm:t>
        <a:bodyPr/>
        <a:lstStyle/>
        <a:p>
          <a:endParaRPr lang="fr-FR"/>
        </a:p>
      </dgm:t>
    </dgm:pt>
    <dgm:pt modelId="{5F5E2586-07C9-485A-9712-947A5C808AC4}" type="pres">
      <dgm:prSet presAssocID="{003542CB-2EEC-44C0-A7DE-F83329D84E18}" presName="parentLin" presStyleCnt="0"/>
      <dgm:spPr/>
      <dgm:t>
        <a:bodyPr/>
        <a:lstStyle/>
        <a:p>
          <a:pPr rtl="1"/>
          <a:endParaRPr lang="ar-DZ"/>
        </a:p>
      </dgm:t>
    </dgm:pt>
    <dgm:pt modelId="{216D1C51-3D36-457E-BB74-0FD9F8719CED}" type="pres">
      <dgm:prSet presAssocID="{003542CB-2EEC-44C0-A7DE-F83329D84E18}" presName="parentLeftMargin" presStyleLbl="node1" presStyleIdx="0" presStyleCnt="3"/>
      <dgm:spPr/>
      <dgm:t>
        <a:bodyPr/>
        <a:lstStyle/>
        <a:p>
          <a:endParaRPr lang="fr-FR"/>
        </a:p>
      </dgm:t>
    </dgm:pt>
    <dgm:pt modelId="{07656F8F-78B3-4285-86B2-C4DF17220D69}" type="pres">
      <dgm:prSet presAssocID="{003542CB-2EEC-44C0-A7DE-F83329D84E18}" presName="parentText" presStyleLbl="node1" presStyleIdx="0" presStyleCnt="3" custScaleX="146176" custLinFactNeighborX="-68061" custLinFactNeighborY="-3093">
        <dgm:presLayoutVars>
          <dgm:chMax val="0"/>
          <dgm:bulletEnabled val="1"/>
        </dgm:presLayoutVars>
      </dgm:prSet>
      <dgm:spPr/>
      <dgm:t>
        <a:bodyPr/>
        <a:lstStyle/>
        <a:p>
          <a:endParaRPr lang="fr-FR"/>
        </a:p>
      </dgm:t>
    </dgm:pt>
    <dgm:pt modelId="{9E7CE945-7D5C-4E16-9F2D-11533FA7909B}" type="pres">
      <dgm:prSet presAssocID="{003542CB-2EEC-44C0-A7DE-F83329D84E18}" presName="negativeSpace" presStyleCnt="0"/>
      <dgm:spPr/>
      <dgm:t>
        <a:bodyPr/>
        <a:lstStyle/>
        <a:p>
          <a:pPr rtl="1"/>
          <a:endParaRPr lang="ar-DZ"/>
        </a:p>
      </dgm:t>
    </dgm:pt>
    <dgm:pt modelId="{716A60FD-9095-4616-999E-59C265232B04}" type="pres">
      <dgm:prSet presAssocID="{003542CB-2EEC-44C0-A7DE-F83329D84E18}" presName="childText" presStyleLbl="conFgAcc1" presStyleIdx="0" presStyleCnt="3">
        <dgm:presLayoutVars>
          <dgm:bulletEnabled val="1"/>
        </dgm:presLayoutVars>
      </dgm:prSet>
      <dgm:spPr/>
      <dgm:t>
        <a:bodyPr/>
        <a:lstStyle/>
        <a:p>
          <a:endParaRPr lang="fr-FR"/>
        </a:p>
      </dgm:t>
    </dgm:pt>
    <dgm:pt modelId="{64627BE1-20A0-4A5E-A4D1-148EB7B8F107}" type="pres">
      <dgm:prSet presAssocID="{94B8C672-9F7C-41D0-BFFC-AB24C69EAB95}" presName="spaceBetweenRectangles" presStyleCnt="0"/>
      <dgm:spPr/>
      <dgm:t>
        <a:bodyPr/>
        <a:lstStyle/>
        <a:p>
          <a:pPr rtl="1"/>
          <a:endParaRPr lang="ar-DZ"/>
        </a:p>
      </dgm:t>
    </dgm:pt>
    <dgm:pt modelId="{39E7C4C3-1745-49DE-B03C-204C1BC8FDAF}" type="pres">
      <dgm:prSet presAssocID="{F5BB13BF-A60E-4F53-AAC3-94C1D16EC033}" presName="parentLin" presStyleCnt="0"/>
      <dgm:spPr/>
      <dgm:t>
        <a:bodyPr/>
        <a:lstStyle/>
        <a:p>
          <a:pPr rtl="1"/>
          <a:endParaRPr lang="ar-DZ"/>
        </a:p>
      </dgm:t>
    </dgm:pt>
    <dgm:pt modelId="{9A28963B-88C2-4C5F-970C-3CAF1EFCBBC6}" type="pres">
      <dgm:prSet presAssocID="{F5BB13BF-A60E-4F53-AAC3-94C1D16EC033}" presName="parentLeftMargin" presStyleLbl="node1" presStyleIdx="0" presStyleCnt="3"/>
      <dgm:spPr/>
      <dgm:t>
        <a:bodyPr/>
        <a:lstStyle/>
        <a:p>
          <a:endParaRPr lang="fr-FR"/>
        </a:p>
      </dgm:t>
    </dgm:pt>
    <dgm:pt modelId="{3ABBFFF1-6B66-4ABB-B942-77502614992B}" type="pres">
      <dgm:prSet presAssocID="{F5BB13BF-A60E-4F53-AAC3-94C1D16EC033}" presName="parentText" presStyleLbl="node1" presStyleIdx="1" presStyleCnt="3" custScaleX="208088" custLinFactNeighborX="-52756">
        <dgm:presLayoutVars>
          <dgm:chMax val="0"/>
          <dgm:bulletEnabled val="1"/>
        </dgm:presLayoutVars>
      </dgm:prSet>
      <dgm:spPr/>
      <dgm:t>
        <a:bodyPr/>
        <a:lstStyle/>
        <a:p>
          <a:endParaRPr lang="fr-FR"/>
        </a:p>
      </dgm:t>
    </dgm:pt>
    <dgm:pt modelId="{77F0DA2F-1448-4058-9C18-F64A02821576}" type="pres">
      <dgm:prSet presAssocID="{F5BB13BF-A60E-4F53-AAC3-94C1D16EC033}" presName="negativeSpace" presStyleCnt="0"/>
      <dgm:spPr/>
      <dgm:t>
        <a:bodyPr/>
        <a:lstStyle/>
        <a:p>
          <a:pPr rtl="1"/>
          <a:endParaRPr lang="ar-DZ"/>
        </a:p>
      </dgm:t>
    </dgm:pt>
    <dgm:pt modelId="{5A0C0CFD-C1A0-4C7E-87C6-B10306E00474}" type="pres">
      <dgm:prSet presAssocID="{F5BB13BF-A60E-4F53-AAC3-94C1D16EC033}" presName="childText" presStyleLbl="conFgAcc1" presStyleIdx="1" presStyleCnt="3" custLinFactNeighborX="-348" custLinFactNeighborY="4900">
        <dgm:presLayoutVars>
          <dgm:bulletEnabled val="1"/>
        </dgm:presLayoutVars>
      </dgm:prSet>
      <dgm:spPr/>
      <dgm:t>
        <a:bodyPr/>
        <a:lstStyle/>
        <a:p>
          <a:endParaRPr lang="fr-FR"/>
        </a:p>
      </dgm:t>
    </dgm:pt>
    <dgm:pt modelId="{9EBD15C3-2803-44B6-A21C-B979F8625783}" type="pres">
      <dgm:prSet presAssocID="{078B7291-A512-4183-813B-CCBD782063A7}" presName="spaceBetweenRectangles" presStyleCnt="0"/>
      <dgm:spPr/>
      <dgm:t>
        <a:bodyPr/>
        <a:lstStyle/>
        <a:p>
          <a:pPr rtl="1"/>
          <a:endParaRPr lang="ar-DZ"/>
        </a:p>
      </dgm:t>
    </dgm:pt>
    <dgm:pt modelId="{DB71A7EF-EA62-490D-9920-164492A3E6FC}" type="pres">
      <dgm:prSet presAssocID="{AC70B16F-F5A4-48B3-BE30-E4117C75D745}" presName="parentLin" presStyleCnt="0"/>
      <dgm:spPr/>
      <dgm:t>
        <a:bodyPr/>
        <a:lstStyle/>
        <a:p>
          <a:pPr rtl="1"/>
          <a:endParaRPr lang="ar-DZ"/>
        </a:p>
      </dgm:t>
    </dgm:pt>
    <dgm:pt modelId="{F03B4DBB-F2C3-43F9-AFDA-B5FDE04447F1}" type="pres">
      <dgm:prSet presAssocID="{AC70B16F-F5A4-48B3-BE30-E4117C75D745}" presName="parentLeftMargin" presStyleLbl="node1" presStyleIdx="1" presStyleCnt="3"/>
      <dgm:spPr/>
      <dgm:t>
        <a:bodyPr/>
        <a:lstStyle/>
        <a:p>
          <a:endParaRPr lang="fr-FR"/>
        </a:p>
      </dgm:t>
    </dgm:pt>
    <dgm:pt modelId="{8D37EBC3-91FF-42A8-AD93-D8B73EC3845B}" type="pres">
      <dgm:prSet presAssocID="{AC70B16F-F5A4-48B3-BE30-E4117C75D745}" presName="parentText" presStyleLbl="node1" presStyleIdx="2" presStyleCnt="3" custScaleX="181947" custLinFactNeighborX="-24412">
        <dgm:presLayoutVars>
          <dgm:chMax val="0"/>
          <dgm:bulletEnabled val="1"/>
        </dgm:presLayoutVars>
      </dgm:prSet>
      <dgm:spPr/>
      <dgm:t>
        <a:bodyPr/>
        <a:lstStyle/>
        <a:p>
          <a:endParaRPr lang="fr-FR"/>
        </a:p>
      </dgm:t>
    </dgm:pt>
    <dgm:pt modelId="{E02CB02C-DB31-40E0-8606-F18E1E1540B5}" type="pres">
      <dgm:prSet presAssocID="{AC70B16F-F5A4-48B3-BE30-E4117C75D745}" presName="negativeSpace" presStyleCnt="0"/>
      <dgm:spPr/>
      <dgm:t>
        <a:bodyPr/>
        <a:lstStyle/>
        <a:p>
          <a:pPr rtl="1"/>
          <a:endParaRPr lang="ar-DZ"/>
        </a:p>
      </dgm:t>
    </dgm:pt>
    <dgm:pt modelId="{F732656A-5181-46D2-89AD-A524186F879F}" type="pres">
      <dgm:prSet presAssocID="{AC70B16F-F5A4-48B3-BE30-E4117C75D745}" presName="childText" presStyleLbl="conFgAcc1" presStyleIdx="2" presStyleCnt="3">
        <dgm:presLayoutVars>
          <dgm:bulletEnabled val="1"/>
        </dgm:presLayoutVars>
      </dgm:prSet>
      <dgm:spPr/>
      <dgm:t>
        <a:bodyPr/>
        <a:lstStyle/>
        <a:p>
          <a:endParaRPr lang="fr-FR"/>
        </a:p>
      </dgm:t>
    </dgm:pt>
  </dgm:ptLst>
  <dgm:cxnLst>
    <dgm:cxn modelId="{4529D120-B8D9-4408-A62C-E74D5AF129C3}" type="presOf" srcId="{F5BB13BF-A60E-4F53-AAC3-94C1D16EC033}" destId="{3ABBFFF1-6B66-4ABB-B942-77502614992B}" srcOrd="1" destOrd="0" presId="urn:microsoft.com/office/officeart/2005/8/layout/list1"/>
    <dgm:cxn modelId="{A4A6A5D2-0198-4E61-A2DC-84A58D9FCA5F}" type="presOf" srcId="{638231B1-7513-43BC-A07B-D5402429EADE}" destId="{F732656A-5181-46D2-89AD-A524186F879F}" srcOrd="0" destOrd="0" presId="urn:microsoft.com/office/officeart/2005/8/layout/list1"/>
    <dgm:cxn modelId="{2660D663-A768-4D22-9D7D-9F0B1BB33A4D}" srcId="{AC70B16F-F5A4-48B3-BE30-E4117C75D745}" destId="{638231B1-7513-43BC-A07B-D5402429EADE}" srcOrd="0" destOrd="0" parTransId="{54047780-F1CC-48B7-A40C-07F0FC74E9CA}" sibTransId="{2E68FBD6-A4BC-48DA-BCF8-0D7B33C6F7DC}"/>
    <dgm:cxn modelId="{028665A7-241E-4888-937D-9D0774D81483}" srcId="{6D7F484E-7DEC-4751-B77A-5022E3226087}" destId="{003542CB-2EEC-44C0-A7DE-F83329D84E18}" srcOrd="0" destOrd="0" parTransId="{327FCA33-0C1E-4281-A925-2671028286DE}" sibTransId="{94B8C672-9F7C-41D0-BFFC-AB24C69EAB95}"/>
    <dgm:cxn modelId="{5BF0B9C1-9F42-4C19-B938-6E1A0A01DFAD}" type="presOf" srcId="{AC70B16F-F5A4-48B3-BE30-E4117C75D745}" destId="{F03B4DBB-F2C3-43F9-AFDA-B5FDE04447F1}" srcOrd="0" destOrd="0" presId="urn:microsoft.com/office/officeart/2005/8/layout/list1"/>
    <dgm:cxn modelId="{DBAFE7C3-9F46-40CA-9D30-57ACE56E8076}" type="presOf" srcId="{7CB27EE5-1F8C-4CFC-B024-3EE33006AF9C}" destId="{5A0C0CFD-C1A0-4C7E-87C6-B10306E00474}" srcOrd="0" destOrd="0" presId="urn:microsoft.com/office/officeart/2005/8/layout/list1"/>
    <dgm:cxn modelId="{1F035170-4117-47D4-8C27-38BD4A5FB310}" type="presOf" srcId="{003542CB-2EEC-44C0-A7DE-F83329D84E18}" destId="{07656F8F-78B3-4285-86B2-C4DF17220D69}" srcOrd="1" destOrd="0" presId="urn:microsoft.com/office/officeart/2005/8/layout/list1"/>
    <dgm:cxn modelId="{A39811EA-EDBF-4967-9037-3594F992621D}" srcId="{003542CB-2EEC-44C0-A7DE-F83329D84E18}" destId="{E6560125-1654-4750-A23F-94501D51078B}" srcOrd="0" destOrd="0" parTransId="{6B3898BA-D41A-404F-BAD6-0E6CBA0F7D67}" sibTransId="{D5F1775B-EEF6-4D49-8372-6D9CB4EB2550}"/>
    <dgm:cxn modelId="{DA4690B6-B34F-483F-BA5B-CE1A44B1F576}" type="presOf" srcId="{E6560125-1654-4750-A23F-94501D51078B}" destId="{716A60FD-9095-4616-999E-59C265232B04}" srcOrd="0" destOrd="0" presId="urn:microsoft.com/office/officeart/2005/8/layout/list1"/>
    <dgm:cxn modelId="{593EF6F7-CC8F-4851-8973-31930DE56FC5}" type="presOf" srcId="{AC70B16F-F5A4-48B3-BE30-E4117C75D745}" destId="{8D37EBC3-91FF-42A8-AD93-D8B73EC3845B}" srcOrd="1" destOrd="0" presId="urn:microsoft.com/office/officeart/2005/8/layout/list1"/>
    <dgm:cxn modelId="{2F60278B-66E6-4286-9377-9474F6460F40}" srcId="{6D7F484E-7DEC-4751-B77A-5022E3226087}" destId="{AC70B16F-F5A4-48B3-BE30-E4117C75D745}" srcOrd="2" destOrd="0" parTransId="{164128A7-6DB7-4F76-8AB7-6F555DA039CD}" sibTransId="{CAD1DC1B-B197-4D8D-9768-2DAB71175DCD}"/>
    <dgm:cxn modelId="{66DD2FE0-D817-4177-AF93-73E4BC39A96D}" srcId="{F5BB13BF-A60E-4F53-AAC3-94C1D16EC033}" destId="{7CB27EE5-1F8C-4CFC-B024-3EE33006AF9C}" srcOrd="0" destOrd="0" parTransId="{205C686A-4B92-4A8A-947C-940F350675E5}" sibTransId="{E1546674-7B57-4985-BB05-88CE3E31F975}"/>
    <dgm:cxn modelId="{F8728592-253C-4123-A6DC-573969ECC30F}" type="presOf" srcId="{003542CB-2EEC-44C0-A7DE-F83329D84E18}" destId="{216D1C51-3D36-457E-BB74-0FD9F8719CED}" srcOrd="0" destOrd="0" presId="urn:microsoft.com/office/officeart/2005/8/layout/list1"/>
    <dgm:cxn modelId="{76256C09-1BAE-4C5B-A8A7-22B54A7DB071}" type="presOf" srcId="{F5BB13BF-A60E-4F53-AAC3-94C1D16EC033}" destId="{9A28963B-88C2-4C5F-970C-3CAF1EFCBBC6}" srcOrd="0" destOrd="0" presId="urn:microsoft.com/office/officeart/2005/8/layout/list1"/>
    <dgm:cxn modelId="{34F81995-FBD4-4C1B-B3EF-E23AF31BAC8C}" type="presOf" srcId="{6D7F484E-7DEC-4751-B77A-5022E3226087}" destId="{4BD72A06-E131-4765-99AF-34C3922AAAC9}" srcOrd="0" destOrd="0" presId="urn:microsoft.com/office/officeart/2005/8/layout/list1"/>
    <dgm:cxn modelId="{D7BEECDC-5392-440F-A7DE-D1CB97E0667E}" srcId="{6D7F484E-7DEC-4751-B77A-5022E3226087}" destId="{F5BB13BF-A60E-4F53-AAC3-94C1D16EC033}" srcOrd="1" destOrd="0" parTransId="{FB8EA56B-FC0E-4E04-A797-2CC6EB228727}" sibTransId="{078B7291-A512-4183-813B-CCBD782063A7}"/>
    <dgm:cxn modelId="{1E3DC278-42C6-4FEB-A036-079929577018}" type="presParOf" srcId="{4BD72A06-E131-4765-99AF-34C3922AAAC9}" destId="{5F5E2586-07C9-485A-9712-947A5C808AC4}" srcOrd="0" destOrd="0" presId="urn:microsoft.com/office/officeart/2005/8/layout/list1"/>
    <dgm:cxn modelId="{CC4A70AE-C59B-42C2-BCB0-B01DEF25419E}" type="presParOf" srcId="{5F5E2586-07C9-485A-9712-947A5C808AC4}" destId="{216D1C51-3D36-457E-BB74-0FD9F8719CED}" srcOrd="0" destOrd="0" presId="urn:microsoft.com/office/officeart/2005/8/layout/list1"/>
    <dgm:cxn modelId="{87C9D05B-A54D-4C5A-9076-F1ECFCC88115}" type="presParOf" srcId="{5F5E2586-07C9-485A-9712-947A5C808AC4}" destId="{07656F8F-78B3-4285-86B2-C4DF17220D69}" srcOrd="1" destOrd="0" presId="urn:microsoft.com/office/officeart/2005/8/layout/list1"/>
    <dgm:cxn modelId="{E3219165-4EC7-47A2-8682-EB310ED034DA}" type="presParOf" srcId="{4BD72A06-E131-4765-99AF-34C3922AAAC9}" destId="{9E7CE945-7D5C-4E16-9F2D-11533FA7909B}" srcOrd="1" destOrd="0" presId="urn:microsoft.com/office/officeart/2005/8/layout/list1"/>
    <dgm:cxn modelId="{D638860A-8251-42E6-A295-ED6E7B44F329}" type="presParOf" srcId="{4BD72A06-E131-4765-99AF-34C3922AAAC9}" destId="{716A60FD-9095-4616-999E-59C265232B04}" srcOrd="2" destOrd="0" presId="urn:microsoft.com/office/officeart/2005/8/layout/list1"/>
    <dgm:cxn modelId="{08EF8F2A-8ABD-497E-BFAC-31A047400FAC}" type="presParOf" srcId="{4BD72A06-E131-4765-99AF-34C3922AAAC9}" destId="{64627BE1-20A0-4A5E-A4D1-148EB7B8F107}" srcOrd="3" destOrd="0" presId="urn:microsoft.com/office/officeart/2005/8/layout/list1"/>
    <dgm:cxn modelId="{D86CA5FC-05C3-44C5-AB78-0259C2B67918}" type="presParOf" srcId="{4BD72A06-E131-4765-99AF-34C3922AAAC9}" destId="{39E7C4C3-1745-49DE-B03C-204C1BC8FDAF}" srcOrd="4" destOrd="0" presId="urn:microsoft.com/office/officeart/2005/8/layout/list1"/>
    <dgm:cxn modelId="{EECAD54C-5223-431D-8FBF-75856F5AF22B}" type="presParOf" srcId="{39E7C4C3-1745-49DE-B03C-204C1BC8FDAF}" destId="{9A28963B-88C2-4C5F-970C-3CAF1EFCBBC6}" srcOrd="0" destOrd="0" presId="urn:microsoft.com/office/officeart/2005/8/layout/list1"/>
    <dgm:cxn modelId="{F67340A9-79EE-49B7-B627-749A89A72E07}" type="presParOf" srcId="{39E7C4C3-1745-49DE-B03C-204C1BC8FDAF}" destId="{3ABBFFF1-6B66-4ABB-B942-77502614992B}" srcOrd="1" destOrd="0" presId="urn:microsoft.com/office/officeart/2005/8/layout/list1"/>
    <dgm:cxn modelId="{059ED476-97FF-4518-9BB2-14576D08BFDD}" type="presParOf" srcId="{4BD72A06-E131-4765-99AF-34C3922AAAC9}" destId="{77F0DA2F-1448-4058-9C18-F64A02821576}" srcOrd="5" destOrd="0" presId="urn:microsoft.com/office/officeart/2005/8/layout/list1"/>
    <dgm:cxn modelId="{50E73FB7-1884-418D-B215-3DEAD5ECDC0B}" type="presParOf" srcId="{4BD72A06-E131-4765-99AF-34C3922AAAC9}" destId="{5A0C0CFD-C1A0-4C7E-87C6-B10306E00474}" srcOrd="6" destOrd="0" presId="urn:microsoft.com/office/officeart/2005/8/layout/list1"/>
    <dgm:cxn modelId="{BD2C79C9-5FA3-4A6E-862A-81EE300A77F2}" type="presParOf" srcId="{4BD72A06-E131-4765-99AF-34C3922AAAC9}" destId="{9EBD15C3-2803-44B6-A21C-B979F8625783}" srcOrd="7" destOrd="0" presId="urn:microsoft.com/office/officeart/2005/8/layout/list1"/>
    <dgm:cxn modelId="{ABF2E6DF-5387-4AC6-9E71-58BC867AAC4F}" type="presParOf" srcId="{4BD72A06-E131-4765-99AF-34C3922AAAC9}" destId="{DB71A7EF-EA62-490D-9920-164492A3E6FC}" srcOrd="8" destOrd="0" presId="urn:microsoft.com/office/officeart/2005/8/layout/list1"/>
    <dgm:cxn modelId="{1DCE6219-F994-408B-A743-3491DA8D8F43}" type="presParOf" srcId="{DB71A7EF-EA62-490D-9920-164492A3E6FC}" destId="{F03B4DBB-F2C3-43F9-AFDA-B5FDE04447F1}" srcOrd="0" destOrd="0" presId="urn:microsoft.com/office/officeart/2005/8/layout/list1"/>
    <dgm:cxn modelId="{FF3772E0-F007-4A9C-B52E-6D2CC145AD07}" type="presParOf" srcId="{DB71A7EF-EA62-490D-9920-164492A3E6FC}" destId="{8D37EBC3-91FF-42A8-AD93-D8B73EC3845B}" srcOrd="1" destOrd="0" presId="urn:microsoft.com/office/officeart/2005/8/layout/list1"/>
    <dgm:cxn modelId="{9B799250-A2B0-4C5B-8666-CB05EBDB815A}" type="presParOf" srcId="{4BD72A06-E131-4765-99AF-34C3922AAAC9}" destId="{E02CB02C-DB31-40E0-8606-F18E1E1540B5}" srcOrd="9" destOrd="0" presId="urn:microsoft.com/office/officeart/2005/8/layout/list1"/>
    <dgm:cxn modelId="{181E8B66-C867-4411-AC72-64EB64F37511}" type="presParOf" srcId="{4BD72A06-E131-4765-99AF-34C3922AAAC9}" destId="{F732656A-5181-46D2-89AD-A524186F879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BBC493-67E9-491D-BBDB-6C14DBE84817}" type="doc">
      <dgm:prSet loTypeId="urn:microsoft.com/office/officeart/2005/8/layout/hierarchy2" loCatId="hierarchy" qsTypeId="urn:microsoft.com/office/officeart/2005/8/quickstyle/simple3" qsCatId="simple" csTypeId="urn:microsoft.com/office/officeart/2005/8/colors/accent3_2" csCatId="accent3" phldr="1"/>
      <dgm:spPr/>
      <dgm:t>
        <a:bodyPr/>
        <a:lstStyle/>
        <a:p>
          <a:endParaRPr lang="fr-FR"/>
        </a:p>
      </dgm:t>
    </dgm:pt>
    <dgm:pt modelId="{5C43175B-1295-44AD-BF15-37BD1A58AC89}">
      <dgm:prSet phldrT="[Texte]" custT="1">
        <dgm:style>
          <a:lnRef idx="1">
            <a:schemeClr val="accent2"/>
          </a:lnRef>
          <a:fillRef idx="2">
            <a:schemeClr val="accent2"/>
          </a:fillRef>
          <a:effectRef idx="1">
            <a:schemeClr val="accent2"/>
          </a:effectRef>
          <a:fontRef idx="minor">
            <a:schemeClr val="dk1"/>
          </a:fontRef>
        </dgm:style>
      </dgm:prSet>
      <dgm:spPr/>
      <dgm:t>
        <a:bodyPr/>
        <a:lstStyle/>
        <a:p>
          <a:pPr rtl="1"/>
          <a:r>
            <a:rPr lang="ar-DZ" sz="2000" b="1" dirty="0" smtClean="0">
              <a:effectLst/>
              <a:cs typeface="Sakkal Majalla"/>
            </a:rPr>
            <a:t>الفصل الأول: </a:t>
          </a:r>
          <a:r>
            <a:rPr lang="ar-DZ" sz="2000" b="0" dirty="0" smtClean="0">
              <a:effectLst/>
              <a:cs typeface="Sakkal Majalla"/>
            </a:rPr>
            <a:t> الإطار </a:t>
          </a:r>
          <a:r>
            <a:rPr lang="ar-DZ" sz="2000" b="0" dirty="0" err="1" smtClean="0">
              <a:effectLst/>
              <a:cs typeface="Sakkal Majalla"/>
            </a:rPr>
            <a:t>المفاهيمي</a:t>
          </a:r>
          <a:r>
            <a:rPr lang="ar-DZ" sz="2000" b="0" dirty="0" smtClean="0">
              <a:effectLst/>
              <a:cs typeface="Sakkal Majalla"/>
            </a:rPr>
            <a:t> للترويج الالكتروني والخدمات السياحية</a:t>
          </a:r>
          <a:endParaRPr lang="fr-FR" sz="2000" b="0" dirty="0">
            <a:latin typeface="Sakkal Majalla" pitchFamily="2" charset="-78"/>
            <a:cs typeface="Sakkal Majalla" pitchFamily="2" charset="-78"/>
          </a:endParaRPr>
        </a:p>
      </dgm:t>
    </dgm:pt>
    <dgm:pt modelId="{FCABEC28-EF11-47E1-B115-1096E94E4761}" type="parTrans" cxnId="{3D697B57-F34E-433E-8E4D-8DEB5A9B4778}">
      <dgm:prSet/>
      <dgm:spPr/>
      <dgm:t>
        <a:bodyPr/>
        <a:lstStyle/>
        <a:p>
          <a:endParaRPr lang="fr-FR" sz="2000" b="1">
            <a:latin typeface="Sakkal Majalla" pitchFamily="2" charset="-78"/>
            <a:cs typeface="Sakkal Majalla" pitchFamily="2" charset="-78"/>
          </a:endParaRPr>
        </a:p>
      </dgm:t>
    </dgm:pt>
    <dgm:pt modelId="{7108D73C-0EDE-4A80-AE92-66B3F55F3DBE}" type="sibTrans" cxnId="{3D697B57-F34E-433E-8E4D-8DEB5A9B4778}">
      <dgm:prSet/>
      <dgm:spPr/>
      <dgm:t>
        <a:bodyPr/>
        <a:lstStyle/>
        <a:p>
          <a:endParaRPr lang="fr-FR" sz="2000" b="1">
            <a:latin typeface="Sakkal Majalla" pitchFamily="2" charset="-78"/>
            <a:cs typeface="Sakkal Majalla" pitchFamily="2" charset="-78"/>
          </a:endParaRPr>
        </a:p>
      </dgm:t>
    </dgm:pt>
    <dgm:pt modelId="{FFF521DE-0E20-4D34-AE3D-5406CFBD8DB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الأول: </a:t>
          </a:r>
          <a:r>
            <a:rPr lang="ar-DZ" sz="2000" b="0" dirty="0" smtClean="0">
              <a:effectLst/>
              <a:cs typeface="Sakkal Majalla"/>
            </a:rPr>
            <a:t>الترويج الالكتروني </a:t>
          </a:r>
          <a:endParaRPr lang="fr-FR" sz="2000" b="0" dirty="0">
            <a:latin typeface="Sakkal Majalla" pitchFamily="2" charset="-78"/>
            <a:cs typeface="Sakkal Majalla" pitchFamily="2" charset="-78"/>
          </a:endParaRPr>
        </a:p>
      </dgm:t>
    </dgm:pt>
    <dgm:pt modelId="{FFA97919-16CF-4AB6-A90E-704E8040C377}" type="parTrans" cxnId="{74F98224-5C50-4849-B1AB-601B44CB92C0}">
      <dgm:prSet custT="1"/>
      <dgm:spPr/>
      <dgm:t>
        <a:bodyPr/>
        <a:lstStyle/>
        <a:p>
          <a:endParaRPr lang="fr-FR" sz="2000" b="1">
            <a:latin typeface="Sakkal Majalla" pitchFamily="2" charset="-78"/>
            <a:cs typeface="Sakkal Majalla" pitchFamily="2" charset="-78"/>
          </a:endParaRPr>
        </a:p>
      </dgm:t>
    </dgm:pt>
    <dgm:pt modelId="{1CEAAB54-EB9A-4E32-A91F-898170C1C941}" type="sibTrans" cxnId="{74F98224-5C50-4849-B1AB-601B44CB92C0}">
      <dgm:prSet/>
      <dgm:spPr/>
      <dgm:t>
        <a:bodyPr/>
        <a:lstStyle/>
        <a:p>
          <a:endParaRPr lang="fr-FR" sz="2000" b="1">
            <a:latin typeface="Sakkal Majalla" pitchFamily="2" charset="-78"/>
            <a:cs typeface="Sakkal Majalla" pitchFamily="2" charset="-78"/>
          </a:endParaRPr>
        </a:p>
      </dgm:t>
    </dgm:pt>
    <dgm:pt modelId="{D6BABA34-B2CD-4AE7-8C6E-257576D6ED2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الثاني:  </a:t>
          </a:r>
          <a:r>
            <a:rPr lang="ar-DZ" sz="2000" b="0" dirty="0" smtClean="0">
              <a:effectLst/>
              <a:cs typeface="Sakkal Majalla"/>
            </a:rPr>
            <a:t>الخدمات السياحية </a:t>
          </a:r>
          <a:endParaRPr lang="fr-FR" sz="2000" b="0" dirty="0">
            <a:latin typeface="Sakkal Majalla" pitchFamily="2" charset="-78"/>
            <a:cs typeface="Sakkal Majalla" pitchFamily="2" charset="-78"/>
          </a:endParaRPr>
        </a:p>
      </dgm:t>
    </dgm:pt>
    <dgm:pt modelId="{DC3FB713-7C27-4DE7-92C9-FFED5CBC9A13}" type="parTrans" cxnId="{E413B106-2E8B-4EFA-AA47-5414EEB4A2E7}">
      <dgm:prSet custT="1"/>
      <dgm:spPr/>
      <dgm:t>
        <a:bodyPr/>
        <a:lstStyle/>
        <a:p>
          <a:endParaRPr lang="fr-FR" sz="2000" b="1">
            <a:latin typeface="Sakkal Majalla" pitchFamily="2" charset="-78"/>
            <a:cs typeface="Sakkal Majalla" pitchFamily="2" charset="-78"/>
          </a:endParaRPr>
        </a:p>
      </dgm:t>
    </dgm:pt>
    <dgm:pt modelId="{150AC9D8-9295-48FB-87AB-C83243074B81}" type="sibTrans" cxnId="{E413B106-2E8B-4EFA-AA47-5414EEB4A2E7}">
      <dgm:prSet/>
      <dgm:spPr/>
      <dgm:t>
        <a:bodyPr/>
        <a:lstStyle/>
        <a:p>
          <a:endParaRPr lang="fr-FR" sz="2000" b="1">
            <a:latin typeface="Sakkal Majalla" pitchFamily="2" charset="-78"/>
            <a:cs typeface="Sakkal Majalla" pitchFamily="2" charset="-78"/>
          </a:endParaRPr>
        </a:p>
      </dgm:t>
    </dgm:pt>
    <dgm:pt modelId="{F9B8C445-1C07-4A94-8449-DD779A248FC9}">
      <dgm:prSet custT="1">
        <dgm:style>
          <a:lnRef idx="2">
            <a:schemeClr val="accent1"/>
          </a:lnRef>
          <a:fillRef idx="1">
            <a:schemeClr val="lt1"/>
          </a:fillRef>
          <a:effectRef idx="0">
            <a:schemeClr val="accent1"/>
          </a:effectRef>
          <a:fontRef idx="minor">
            <a:schemeClr val="dk1"/>
          </a:fontRef>
        </dgm:style>
      </dgm:prSet>
      <dgm:spPr/>
      <dgm:t>
        <a:bodyPr/>
        <a:lstStyle/>
        <a:p>
          <a:r>
            <a:rPr lang="ar-DZ" sz="2000" b="1" dirty="0" smtClean="0">
              <a:latin typeface="Sakkal Majalla" pitchFamily="2" charset="-78"/>
              <a:cs typeface="Sakkal Majalla" pitchFamily="2" charset="-78"/>
            </a:rPr>
            <a:t>المبحث الثالث : </a:t>
          </a:r>
          <a:r>
            <a:rPr lang="ar-DZ" sz="2000" dirty="0" smtClean="0">
              <a:latin typeface="Sakkal Majalla" pitchFamily="2" charset="-78"/>
              <a:cs typeface="Sakkal Majalla" pitchFamily="2" charset="-78"/>
            </a:rPr>
            <a:t>الترويج السياحي </a:t>
          </a:r>
          <a:endParaRPr lang="fr-FR" sz="2000" dirty="0">
            <a:latin typeface="Sakkal Majalla" pitchFamily="2" charset="-78"/>
            <a:cs typeface="Sakkal Majalla" pitchFamily="2" charset="-78"/>
          </a:endParaRPr>
        </a:p>
      </dgm:t>
    </dgm:pt>
    <dgm:pt modelId="{ACAC2F5A-31C2-483D-B5A6-FF4DEF25C9DA}" type="parTrans" cxnId="{64BDF57F-6BDD-4016-8315-41AB454BA32E}">
      <dgm:prSet custT="1"/>
      <dgm:spPr/>
      <dgm:t>
        <a:bodyPr/>
        <a:lstStyle/>
        <a:p>
          <a:endParaRPr lang="fr-FR" sz="2000"/>
        </a:p>
      </dgm:t>
    </dgm:pt>
    <dgm:pt modelId="{176AFDDE-2551-4C03-913B-06234FE8D748}" type="sibTrans" cxnId="{64BDF57F-6BDD-4016-8315-41AB454BA32E}">
      <dgm:prSet/>
      <dgm:spPr/>
      <dgm:t>
        <a:bodyPr/>
        <a:lstStyle/>
        <a:p>
          <a:endParaRPr lang="fr-FR" sz="2000"/>
        </a:p>
      </dgm:t>
    </dgm:pt>
    <dgm:pt modelId="{99CDC142-8851-4DFB-9BE5-C0489CC66026}" type="pres">
      <dgm:prSet presAssocID="{90BBC493-67E9-491D-BBDB-6C14DBE84817}" presName="diagram" presStyleCnt="0">
        <dgm:presLayoutVars>
          <dgm:chPref val="1"/>
          <dgm:dir/>
          <dgm:animOne val="branch"/>
          <dgm:animLvl val="lvl"/>
          <dgm:resizeHandles val="exact"/>
        </dgm:presLayoutVars>
      </dgm:prSet>
      <dgm:spPr/>
      <dgm:t>
        <a:bodyPr/>
        <a:lstStyle/>
        <a:p>
          <a:pPr rtl="1"/>
          <a:endParaRPr lang="ar-DZ"/>
        </a:p>
      </dgm:t>
    </dgm:pt>
    <dgm:pt modelId="{22D42374-BAE2-447D-8336-A85FACB50D97}" type="pres">
      <dgm:prSet presAssocID="{5C43175B-1295-44AD-BF15-37BD1A58AC89}" presName="root1" presStyleCnt="0"/>
      <dgm:spPr/>
      <dgm:t>
        <a:bodyPr/>
        <a:lstStyle/>
        <a:p>
          <a:pPr rtl="1"/>
          <a:endParaRPr lang="ar-DZ"/>
        </a:p>
      </dgm:t>
    </dgm:pt>
    <dgm:pt modelId="{6FF5268A-FCAB-4F20-A81D-D851F3898704}" type="pres">
      <dgm:prSet presAssocID="{5C43175B-1295-44AD-BF15-37BD1A58AC89}" presName="LevelOneTextNode" presStyleLbl="node0" presStyleIdx="0" presStyleCnt="1" custScaleX="159486" custScaleY="78756">
        <dgm:presLayoutVars>
          <dgm:chPref val="3"/>
        </dgm:presLayoutVars>
      </dgm:prSet>
      <dgm:spPr/>
      <dgm:t>
        <a:bodyPr/>
        <a:lstStyle/>
        <a:p>
          <a:pPr rtl="1"/>
          <a:endParaRPr lang="ar-DZ"/>
        </a:p>
      </dgm:t>
    </dgm:pt>
    <dgm:pt modelId="{89B78CEB-97BF-40A4-8FBC-2B7350B26204}" type="pres">
      <dgm:prSet presAssocID="{5C43175B-1295-44AD-BF15-37BD1A58AC89}" presName="level2hierChild" presStyleCnt="0"/>
      <dgm:spPr/>
      <dgm:t>
        <a:bodyPr/>
        <a:lstStyle/>
        <a:p>
          <a:pPr rtl="1"/>
          <a:endParaRPr lang="ar-DZ"/>
        </a:p>
      </dgm:t>
    </dgm:pt>
    <dgm:pt modelId="{60B7D1F7-9667-44E1-A8D2-76AFCCC6E568}" type="pres">
      <dgm:prSet presAssocID="{FFA97919-16CF-4AB6-A90E-704E8040C377}" presName="conn2-1" presStyleLbl="parChTrans1D2" presStyleIdx="0" presStyleCnt="3"/>
      <dgm:spPr/>
      <dgm:t>
        <a:bodyPr/>
        <a:lstStyle/>
        <a:p>
          <a:pPr rtl="1"/>
          <a:endParaRPr lang="ar-DZ"/>
        </a:p>
      </dgm:t>
    </dgm:pt>
    <dgm:pt modelId="{92D65BD4-F58C-42D0-8482-9DC455348BC4}" type="pres">
      <dgm:prSet presAssocID="{FFA97919-16CF-4AB6-A90E-704E8040C377}" presName="connTx" presStyleLbl="parChTrans1D2" presStyleIdx="0" presStyleCnt="3"/>
      <dgm:spPr/>
      <dgm:t>
        <a:bodyPr/>
        <a:lstStyle/>
        <a:p>
          <a:pPr rtl="1"/>
          <a:endParaRPr lang="ar-DZ"/>
        </a:p>
      </dgm:t>
    </dgm:pt>
    <dgm:pt modelId="{3736FCF9-CC90-4BC7-A763-CFDABDD06E94}" type="pres">
      <dgm:prSet presAssocID="{FFF521DE-0E20-4D34-AE3D-5406CFBD8DB7}" presName="root2" presStyleCnt="0"/>
      <dgm:spPr/>
      <dgm:t>
        <a:bodyPr/>
        <a:lstStyle/>
        <a:p>
          <a:pPr rtl="1"/>
          <a:endParaRPr lang="ar-DZ"/>
        </a:p>
      </dgm:t>
    </dgm:pt>
    <dgm:pt modelId="{FB5B51C0-6D0E-44B9-A998-A5BCD0DDEEF8}" type="pres">
      <dgm:prSet presAssocID="{FFF521DE-0E20-4D34-AE3D-5406CFBD8DB7}" presName="LevelTwoTextNode" presStyleLbl="node2" presStyleIdx="0" presStyleCnt="3" custScaleX="131885" custScaleY="55184">
        <dgm:presLayoutVars>
          <dgm:chPref val="3"/>
        </dgm:presLayoutVars>
      </dgm:prSet>
      <dgm:spPr/>
      <dgm:t>
        <a:bodyPr/>
        <a:lstStyle/>
        <a:p>
          <a:pPr rtl="1"/>
          <a:endParaRPr lang="ar-DZ"/>
        </a:p>
      </dgm:t>
    </dgm:pt>
    <dgm:pt modelId="{766520D0-4D3A-415D-B90F-79039E4156B2}" type="pres">
      <dgm:prSet presAssocID="{FFF521DE-0E20-4D34-AE3D-5406CFBD8DB7}" presName="level3hierChild" presStyleCnt="0"/>
      <dgm:spPr/>
      <dgm:t>
        <a:bodyPr/>
        <a:lstStyle/>
        <a:p>
          <a:pPr rtl="1"/>
          <a:endParaRPr lang="ar-DZ"/>
        </a:p>
      </dgm:t>
    </dgm:pt>
    <dgm:pt modelId="{4181A532-7701-46D5-9F99-BD8FD6930B7F}" type="pres">
      <dgm:prSet presAssocID="{DC3FB713-7C27-4DE7-92C9-FFED5CBC9A13}" presName="conn2-1" presStyleLbl="parChTrans1D2" presStyleIdx="1" presStyleCnt="3"/>
      <dgm:spPr/>
      <dgm:t>
        <a:bodyPr/>
        <a:lstStyle/>
        <a:p>
          <a:pPr rtl="1"/>
          <a:endParaRPr lang="ar-DZ"/>
        </a:p>
      </dgm:t>
    </dgm:pt>
    <dgm:pt modelId="{8804374D-74ED-47C3-9E4C-30FDC10988F0}" type="pres">
      <dgm:prSet presAssocID="{DC3FB713-7C27-4DE7-92C9-FFED5CBC9A13}" presName="connTx" presStyleLbl="parChTrans1D2" presStyleIdx="1" presStyleCnt="3"/>
      <dgm:spPr/>
      <dgm:t>
        <a:bodyPr/>
        <a:lstStyle/>
        <a:p>
          <a:pPr rtl="1"/>
          <a:endParaRPr lang="ar-DZ"/>
        </a:p>
      </dgm:t>
    </dgm:pt>
    <dgm:pt modelId="{BB951B2D-1700-4E6E-8007-BE657F2B9FE7}" type="pres">
      <dgm:prSet presAssocID="{D6BABA34-B2CD-4AE7-8C6E-257576D6ED27}" presName="root2" presStyleCnt="0"/>
      <dgm:spPr/>
      <dgm:t>
        <a:bodyPr/>
        <a:lstStyle/>
        <a:p>
          <a:pPr rtl="1"/>
          <a:endParaRPr lang="ar-DZ"/>
        </a:p>
      </dgm:t>
    </dgm:pt>
    <dgm:pt modelId="{CD83905A-3ABE-4A0B-98A4-918B20973420}" type="pres">
      <dgm:prSet presAssocID="{D6BABA34-B2CD-4AE7-8C6E-257576D6ED27}" presName="LevelTwoTextNode" presStyleLbl="node2" presStyleIdx="1" presStyleCnt="3" custScaleX="142569" custScaleY="55057" custLinFactNeighborX="4008" custLinFactNeighborY="-1487">
        <dgm:presLayoutVars>
          <dgm:chPref val="3"/>
        </dgm:presLayoutVars>
      </dgm:prSet>
      <dgm:spPr/>
      <dgm:t>
        <a:bodyPr/>
        <a:lstStyle/>
        <a:p>
          <a:pPr rtl="1"/>
          <a:endParaRPr lang="ar-DZ"/>
        </a:p>
      </dgm:t>
    </dgm:pt>
    <dgm:pt modelId="{647562D4-0A27-4EA5-8185-18049C42A5A7}" type="pres">
      <dgm:prSet presAssocID="{D6BABA34-B2CD-4AE7-8C6E-257576D6ED27}" presName="level3hierChild" presStyleCnt="0"/>
      <dgm:spPr/>
      <dgm:t>
        <a:bodyPr/>
        <a:lstStyle/>
        <a:p>
          <a:pPr rtl="1"/>
          <a:endParaRPr lang="ar-DZ"/>
        </a:p>
      </dgm:t>
    </dgm:pt>
    <dgm:pt modelId="{68D69F74-C655-4B9B-910F-9288C2D13168}" type="pres">
      <dgm:prSet presAssocID="{ACAC2F5A-31C2-483D-B5A6-FF4DEF25C9DA}" presName="conn2-1" presStyleLbl="parChTrans1D2" presStyleIdx="2" presStyleCnt="3"/>
      <dgm:spPr/>
      <dgm:t>
        <a:bodyPr/>
        <a:lstStyle/>
        <a:p>
          <a:endParaRPr lang="fr-FR"/>
        </a:p>
      </dgm:t>
    </dgm:pt>
    <dgm:pt modelId="{C4F695F8-45E8-43BA-A0E7-D920CF22C3B5}" type="pres">
      <dgm:prSet presAssocID="{ACAC2F5A-31C2-483D-B5A6-FF4DEF25C9DA}" presName="connTx" presStyleLbl="parChTrans1D2" presStyleIdx="2" presStyleCnt="3"/>
      <dgm:spPr/>
      <dgm:t>
        <a:bodyPr/>
        <a:lstStyle/>
        <a:p>
          <a:endParaRPr lang="fr-FR"/>
        </a:p>
      </dgm:t>
    </dgm:pt>
    <dgm:pt modelId="{78C96AF6-F182-47BF-85BD-66D219043220}" type="pres">
      <dgm:prSet presAssocID="{F9B8C445-1C07-4A94-8449-DD779A248FC9}" presName="root2" presStyleCnt="0"/>
      <dgm:spPr/>
    </dgm:pt>
    <dgm:pt modelId="{43E7E53D-724D-4170-A5FB-2B89E9F54813}" type="pres">
      <dgm:prSet presAssocID="{F9B8C445-1C07-4A94-8449-DD779A248FC9}" presName="LevelTwoTextNode" presStyleLbl="node2" presStyleIdx="2" presStyleCnt="3" custScaleX="155308" custScaleY="51022" custLinFactNeighborX="151" custLinFactNeighborY="394">
        <dgm:presLayoutVars>
          <dgm:chPref val="3"/>
        </dgm:presLayoutVars>
      </dgm:prSet>
      <dgm:spPr/>
      <dgm:t>
        <a:bodyPr/>
        <a:lstStyle/>
        <a:p>
          <a:endParaRPr lang="fr-FR"/>
        </a:p>
      </dgm:t>
    </dgm:pt>
    <dgm:pt modelId="{BA109CE7-A8F1-419D-AF16-F25D2C553CC1}" type="pres">
      <dgm:prSet presAssocID="{F9B8C445-1C07-4A94-8449-DD779A248FC9}" presName="level3hierChild" presStyleCnt="0"/>
      <dgm:spPr/>
    </dgm:pt>
  </dgm:ptLst>
  <dgm:cxnLst>
    <dgm:cxn modelId="{3C5BEB9D-0CA5-47A8-947B-58DC8221528D}" type="presOf" srcId="{DC3FB713-7C27-4DE7-92C9-FFED5CBC9A13}" destId="{4181A532-7701-46D5-9F99-BD8FD6930B7F}" srcOrd="0" destOrd="0" presId="urn:microsoft.com/office/officeart/2005/8/layout/hierarchy2"/>
    <dgm:cxn modelId="{FCD2E0A8-6C06-476C-A515-116A93FC2A88}" type="presOf" srcId="{FFA97919-16CF-4AB6-A90E-704E8040C377}" destId="{92D65BD4-F58C-42D0-8482-9DC455348BC4}" srcOrd="1" destOrd="0" presId="urn:microsoft.com/office/officeart/2005/8/layout/hierarchy2"/>
    <dgm:cxn modelId="{293BFB55-2C20-416F-9BCB-7D6F649A50EC}" type="presOf" srcId="{DC3FB713-7C27-4DE7-92C9-FFED5CBC9A13}" destId="{8804374D-74ED-47C3-9E4C-30FDC10988F0}" srcOrd="1" destOrd="0" presId="urn:microsoft.com/office/officeart/2005/8/layout/hierarchy2"/>
    <dgm:cxn modelId="{E413B106-2E8B-4EFA-AA47-5414EEB4A2E7}" srcId="{5C43175B-1295-44AD-BF15-37BD1A58AC89}" destId="{D6BABA34-B2CD-4AE7-8C6E-257576D6ED27}" srcOrd="1" destOrd="0" parTransId="{DC3FB713-7C27-4DE7-92C9-FFED5CBC9A13}" sibTransId="{150AC9D8-9295-48FB-87AB-C83243074B81}"/>
    <dgm:cxn modelId="{8339DCF2-D621-4D80-9C82-EADEA29C75E3}" type="presOf" srcId="{ACAC2F5A-31C2-483D-B5A6-FF4DEF25C9DA}" destId="{C4F695F8-45E8-43BA-A0E7-D920CF22C3B5}" srcOrd="1" destOrd="0" presId="urn:microsoft.com/office/officeart/2005/8/layout/hierarchy2"/>
    <dgm:cxn modelId="{74F98224-5C50-4849-B1AB-601B44CB92C0}" srcId="{5C43175B-1295-44AD-BF15-37BD1A58AC89}" destId="{FFF521DE-0E20-4D34-AE3D-5406CFBD8DB7}" srcOrd="0" destOrd="0" parTransId="{FFA97919-16CF-4AB6-A90E-704E8040C377}" sibTransId="{1CEAAB54-EB9A-4E32-A91F-898170C1C941}"/>
    <dgm:cxn modelId="{E223886E-C135-4605-BAA8-31A2F01AB740}" type="presOf" srcId="{5C43175B-1295-44AD-BF15-37BD1A58AC89}" destId="{6FF5268A-FCAB-4F20-A81D-D851F3898704}" srcOrd="0" destOrd="0" presId="urn:microsoft.com/office/officeart/2005/8/layout/hierarchy2"/>
    <dgm:cxn modelId="{7AB5ADE7-11A6-4056-B041-E22E21C47A1D}" type="presOf" srcId="{FFA97919-16CF-4AB6-A90E-704E8040C377}" destId="{60B7D1F7-9667-44E1-A8D2-76AFCCC6E568}" srcOrd="0" destOrd="0" presId="urn:microsoft.com/office/officeart/2005/8/layout/hierarchy2"/>
    <dgm:cxn modelId="{64BDF57F-6BDD-4016-8315-41AB454BA32E}" srcId="{5C43175B-1295-44AD-BF15-37BD1A58AC89}" destId="{F9B8C445-1C07-4A94-8449-DD779A248FC9}" srcOrd="2" destOrd="0" parTransId="{ACAC2F5A-31C2-483D-B5A6-FF4DEF25C9DA}" sibTransId="{176AFDDE-2551-4C03-913B-06234FE8D748}"/>
    <dgm:cxn modelId="{9C27552D-CBAE-42ED-9148-6F2ED42AC469}" type="presOf" srcId="{F9B8C445-1C07-4A94-8449-DD779A248FC9}" destId="{43E7E53D-724D-4170-A5FB-2B89E9F54813}" srcOrd="0" destOrd="0" presId="urn:microsoft.com/office/officeart/2005/8/layout/hierarchy2"/>
    <dgm:cxn modelId="{3D697B57-F34E-433E-8E4D-8DEB5A9B4778}" srcId="{90BBC493-67E9-491D-BBDB-6C14DBE84817}" destId="{5C43175B-1295-44AD-BF15-37BD1A58AC89}" srcOrd="0" destOrd="0" parTransId="{FCABEC28-EF11-47E1-B115-1096E94E4761}" sibTransId="{7108D73C-0EDE-4A80-AE92-66B3F55F3DBE}"/>
    <dgm:cxn modelId="{7478853B-39D8-438A-97CD-8E99744732C5}" type="presOf" srcId="{FFF521DE-0E20-4D34-AE3D-5406CFBD8DB7}" destId="{FB5B51C0-6D0E-44B9-A998-A5BCD0DDEEF8}" srcOrd="0" destOrd="0" presId="urn:microsoft.com/office/officeart/2005/8/layout/hierarchy2"/>
    <dgm:cxn modelId="{787F13B7-E78B-49CB-8A42-847D1BE33500}" type="presOf" srcId="{D6BABA34-B2CD-4AE7-8C6E-257576D6ED27}" destId="{CD83905A-3ABE-4A0B-98A4-918B20973420}" srcOrd="0" destOrd="0" presId="urn:microsoft.com/office/officeart/2005/8/layout/hierarchy2"/>
    <dgm:cxn modelId="{73F6E07B-1E44-4E06-8579-20D79198A928}" type="presOf" srcId="{90BBC493-67E9-491D-BBDB-6C14DBE84817}" destId="{99CDC142-8851-4DFB-9BE5-C0489CC66026}" srcOrd="0" destOrd="0" presId="urn:microsoft.com/office/officeart/2005/8/layout/hierarchy2"/>
    <dgm:cxn modelId="{8707553C-7BDA-4A28-8517-50EBBF42B0F8}" type="presOf" srcId="{ACAC2F5A-31C2-483D-B5A6-FF4DEF25C9DA}" destId="{68D69F74-C655-4B9B-910F-9288C2D13168}" srcOrd="0" destOrd="0" presId="urn:microsoft.com/office/officeart/2005/8/layout/hierarchy2"/>
    <dgm:cxn modelId="{A7BA955C-B77D-48A9-B088-DFF829FD8E65}" type="presParOf" srcId="{99CDC142-8851-4DFB-9BE5-C0489CC66026}" destId="{22D42374-BAE2-447D-8336-A85FACB50D97}" srcOrd="0" destOrd="0" presId="urn:microsoft.com/office/officeart/2005/8/layout/hierarchy2"/>
    <dgm:cxn modelId="{74DAE2A2-3D42-4A38-AA74-64A64CE2D3F0}" type="presParOf" srcId="{22D42374-BAE2-447D-8336-A85FACB50D97}" destId="{6FF5268A-FCAB-4F20-A81D-D851F3898704}" srcOrd="0" destOrd="0" presId="urn:microsoft.com/office/officeart/2005/8/layout/hierarchy2"/>
    <dgm:cxn modelId="{DDD0012F-CEFB-4313-A2BE-46F137472882}" type="presParOf" srcId="{22D42374-BAE2-447D-8336-A85FACB50D97}" destId="{89B78CEB-97BF-40A4-8FBC-2B7350B26204}" srcOrd="1" destOrd="0" presId="urn:microsoft.com/office/officeart/2005/8/layout/hierarchy2"/>
    <dgm:cxn modelId="{9C3AD14F-C056-43DE-BB51-43BF7380E2EB}" type="presParOf" srcId="{89B78CEB-97BF-40A4-8FBC-2B7350B26204}" destId="{60B7D1F7-9667-44E1-A8D2-76AFCCC6E568}" srcOrd="0" destOrd="0" presId="urn:microsoft.com/office/officeart/2005/8/layout/hierarchy2"/>
    <dgm:cxn modelId="{6A99F46A-FF05-47F5-9A2F-F58BAC19AD3E}" type="presParOf" srcId="{60B7D1F7-9667-44E1-A8D2-76AFCCC6E568}" destId="{92D65BD4-F58C-42D0-8482-9DC455348BC4}" srcOrd="0" destOrd="0" presId="urn:microsoft.com/office/officeart/2005/8/layout/hierarchy2"/>
    <dgm:cxn modelId="{0E19E282-A80D-4E95-A8C6-D4C7C9A60216}" type="presParOf" srcId="{89B78CEB-97BF-40A4-8FBC-2B7350B26204}" destId="{3736FCF9-CC90-4BC7-A763-CFDABDD06E94}" srcOrd="1" destOrd="0" presId="urn:microsoft.com/office/officeart/2005/8/layout/hierarchy2"/>
    <dgm:cxn modelId="{64966378-21C1-44CD-956B-3C5CD432E264}" type="presParOf" srcId="{3736FCF9-CC90-4BC7-A763-CFDABDD06E94}" destId="{FB5B51C0-6D0E-44B9-A998-A5BCD0DDEEF8}" srcOrd="0" destOrd="0" presId="urn:microsoft.com/office/officeart/2005/8/layout/hierarchy2"/>
    <dgm:cxn modelId="{A3B809B3-A433-4A18-9049-E5C32DBE44E8}" type="presParOf" srcId="{3736FCF9-CC90-4BC7-A763-CFDABDD06E94}" destId="{766520D0-4D3A-415D-B90F-79039E4156B2}" srcOrd="1" destOrd="0" presId="urn:microsoft.com/office/officeart/2005/8/layout/hierarchy2"/>
    <dgm:cxn modelId="{A244CEB3-C49D-4BF7-871F-1738C4F2B47C}" type="presParOf" srcId="{89B78CEB-97BF-40A4-8FBC-2B7350B26204}" destId="{4181A532-7701-46D5-9F99-BD8FD6930B7F}" srcOrd="2" destOrd="0" presId="urn:microsoft.com/office/officeart/2005/8/layout/hierarchy2"/>
    <dgm:cxn modelId="{7F438842-931C-40CD-8317-0BA488A50124}" type="presParOf" srcId="{4181A532-7701-46D5-9F99-BD8FD6930B7F}" destId="{8804374D-74ED-47C3-9E4C-30FDC10988F0}" srcOrd="0" destOrd="0" presId="urn:microsoft.com/office/officeart/2005/8/layout/hierarchy2"/>
    <dgm:cxn modelId="{AF121A65-4AC3-48FD-844A-AA258FF6AAD7}" type="presParOf" srcId="{89B78CEB-97BF-40A4-8FBC-2B7350B26204}" destId="{BB951B2D-1700-4E6E-8007-BE657F2B9FE7}" srcOrd="3" destOrd="0" presId="urn:microsoft.com/office/officeart/2005/8/layout/hierarchy2"/>
    <dgm:cxn modelId="{E70BFCAB-940D-4D87-BD14-04FF8E52A1F6}" type="presParOf" srcId="{BB951B2D-1700-4E6E-8007-BE657F2B9FE7}" destId="{CD83905A-3ABE-4A0B-98A4-918B20973420}" srcOrd="0" destOrd="0" presId="urn:microsoft.com/office/officeart/2005/8/layout/hierarchy2"/>
    <dgm:cxn modelId="{61E38337-3B5B-44F6-A069-116A1437306E}" type="presParOf" srcId="{BB951B2D-1700-4E6E-8007-BE657F2B9FE7}" destId="{647562D4-0A27-4EA5-8185-18049C42A5A7}" srcOrd="1" destOrd="0" presId="urn:microsoft.com/office/officeart/2005/8/layout/hierarchy2"/>
    <dgm:cxn modelId="{35B2433A-FF27-4E11-BF53-DEE6FFEF44DA}" type="presParOf" srcId="{89B78CEB-97BF-40A4-8FBC-2B7350B26204}" destId="{68D69F74-C655-4B9B-910F-9288C2D13168}" srcOrd="4" destOrd="0" presId="urn:microsoft.com/office/officeart/2005/8/layout/hierarchy2"/>
    <dgm:cxn modelId="{4F494B56-C088-4A67-BF0D-A28E5D1803FC}" type="presParOf" srcId="{68D69F74-C655-4B9B-910F-9288C2D13168}" destId="{C4F695F8-45E8-43BA-A0E7-D920CF22C3B5}" srcOrd="0" destOrd="0" presId="urn:microsoft.com/office/officeart/2005/8/layout/hierarchy2"/>
    <dgm:cxn modelId="{7269DADA-185D-4130-814D-B6164915BC8C}" type="presParOf" srcId="{89B78CEB-97BF-40A4-8FBC-2B7350B26204}" destId="{78C96AF6-F182-47BF-85BD-66D219043220}" srcOrd="5" destOrd="0" presId="urn:microsoft.com/office/officeart/2005/8/layout/hierarchy2"/>
    <dgm:cxn modelId="{7DA56963-1469-4EC1-9109-F15427D6922E}" type="presParOf" srcId="{78C96AF6-F182-47BF-85BD-66D219043220}" destId="{43E7E53D-724D-4170-A5FB-2B89E9F54813}" srcOrd="0" destOrd="0" presId="urn:microsoft.com/office/officeart/2005/8/layout/hierarchy2"/>
    <dgm:cxn modelId="{4412D873-3426-48F1-AC12-A79239A59C27}" type="presParOf" srcId="{78C96AF6-F182-47BF-85BD-66D219043220}" destId="{BA109CE7-A8F1-419D-AF16-F25D2C553CC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BBC493-67E9-491D-BBDB-6C14DBE84817}" type="doc">
      <dgm:prSet loTypeId="urn:microsoft.com/office/officeart/2005/8/layout/hierarchy2" loCatId="hierarchy" qsTypeId="urn:microsoft.com/office/officeart/2005/8/quickstyle/simple3" qsCatId="simple" csTypeId="urn:microsoft.com/office/officeart/2005/8/colors/accent3_2" csCatId="accent3" phldr="1"/>
      <dgm:spPr/>
      <dgm:t>
        <a:bodyPr/>
        <a:lstStyle/>
        <a:p>
          <a:endParaRPr lang="fr-FR"/>
        </a:p>
      </dgm:t>
    </dgm:pt>
    <dgm:pt modelId="{5C43175B-1295-44AD-BF15-37BD1A58AC89}">
      <dgm:prSet phldrT="[Texte]" custT="1">
        <dgm:style>
          <a:lnRef idx="1">
            <a:schemeClr val="accent2"/>
          </a:lnRef>
          <a:fillRef idx="2">
            <a:schemeClr val="accent2"/>
          </a:fillRef>
          <a:effectRef idx="1">
            <a:schemeClr val="accent2"/>
          </a:effectRef>
          <a:fontRef idx="minor">
            <a:schemeClr val="dk1"/>
          </a:fontRef>
        </dgm:style>
      </dgm:prSet>
      <dgm:spPr/>
      <dgm:t>
        <a:bodyPr/>
        <a:lstStyle/>
        <a:p>
          <a:pPr rtl="1"/>
          <a:r>
            <a:rPr lang="ar-DZ" sz="2000" b="1" dirty="0" smtClean="0">
              <a:effectLst/>
              <a:cs typeface="Sakkal Majalla"/>
            </a:rPr>
            <a:t>الفصل الثاني: </a:t>
          </a:r>
          <a:r>
            <a:rPr lang="ar-DZ" sz="2000" b="0" dirty="0" smtClean="0">
              <a:effectLst/>
              <a:cs typeface="Sakkal Majalla"/>
            </a:rPr>
            <a:t> الترويج الالكتروني والخدمات السياحية</a:t>
          </a:r>
          <a:endParaRPr lang="fr-FR" sz="2000" b="0" dirty="0">
            <a:latin typeface="Sakkal Majalla" pitchFamily="2" charset="-78"/>
            <a:cs typeface="Sakkal Majalla" pitchFamily="2" charset="-78"/>
          </a:endParaRPr>
        </a:p>
      </dgm:t>
    </dgm:pt>
    <dgm:pt modelId="{FCABEC28-EF11-47E1-B115-1096E94E4761}" type="parTrans" cxnId="{3D697B57-F34E-433E-8E4D-8DEB5A9B4778}">
      <dgm:prSet/>
      <dgm:spPr/>
      <dgm:t>
        <a:bodyPr/>
        <a:lstStyle/>
        <a:p>
          <a:endParaRPr lang="fr-FR" sz="2000" b="1">
            <a:latin typeface="Sakkal Majalla" pitchFamily="2" charset="-78"/>
            <a:cs typeface="Sakkal Majalla" pitchFamily="2" charset="-78"/>
          </a:endParaRPr>
        </a:p>
      </dgm:t>
    </dgm:pt>
    <dgm:pt modelId="{7108D73C-0EDE-4A80-AE92-66B3F55F3DBE}" type="sibTrans" cxnId="{3D697B57-F34E-433E-8E4D-8DEB5A9B4778}">
      <dgm:prSet/>
      <dgm:spPr/>
      <dgm:t>
        <a:bodyPr/>
        <a:lstStyle/>
        <a:p>
          <a:endParaRPr lang="fr-FR" sz="2000" b="1">
            <a:latin typeface="Sakkal Majalla" pitchFamily="2" charset="-78"/>
            <a:cs typeface="Sakkal Majalla" pitchFamily="2" charset="-78"/>
          </a:endParaRPr>
        </a:p>
      </dgm:t>
    </dgm:pt>
    <dgm:pt modelId="{FFF521DE-0E20-4D34-AE3D-5406CFBD8DB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الأول: </a:t>
          </a:r>
          <a:r>
            <a:rPr lang="ar-DZ" sz="2000" b="0" dirty="0" smtClean="0">
              <a:effectLst/>
              <a:cs typeface="Sakkal Majalla"/>
            </a:rPr>
            <a:t>المزيج الترويجي للخدمات السياحية </a:t>
          </a:r>
          <a:endParaRPr lang="fr-FR" sz="2000" b="0" dirty="0">
            <a:latin typeface="Sakkal Majalla" pitchFamily="2" charset="-78"/>
            <a:cs typeface="Sakkal Majalla" pitchFamily="2" charset="-78"/>
          </a:endParaRPr>
        </a:p>
      </dgm:t>
    </dgm:pt>
    <dgm:pt modelId="{FFA97919-16CF-4AB6-A90E-704E8040C377}" type="parTrans" cxnId="{74F98224-5C50-4849-B1AB-601B44CB92C0}">
      <dgm:prSet custT="1"/>
      <dgm:spPr/>
      <dgm:t>
        <a:bodyPr/>
        <a:lstStyle/>
        <a:p>
          <a:endParaRPr lang="fr-FR" sz="2000" b="1">
            <a:latin typeface="Sakkal Majalla" pitchFamily="2" charset="-78"/>
            <a:cs typeface="Sakkal Majalla" pitchFamily="2" charset="-78"/>
          </a:endParaRPr>
        </a:p>
      </dgm:t>
    </dgm:pt>
    <dgm:pt modelId="{1CEAAB54-EB9A-4E32-A91F-898170C1C941}" type="sibTrans" cxnId="{74F98224-5C50-4849-B1AB-601B44CB92C0}">
      <dgm:prSet/>
      <dgm:spPr/>
      <dgm:t>
        <a:bodyPr/>
        <a:lstStyle/>
        <a:p>
          <a:endParaRPr lang="fr-FR" sz="2000" b="1">
            <a:latin typeface="Sakkal Majalla" pitchFamily="2" charset="-78"/>
            <a:cs typeface="Sakkal Majalla" pitchFamily="2" charset="-78"/>
          </a:endParaRPr>
        </a:p>
      </dgm:t>
    </dgm:pt>
    <dgm:pt modelId="{D6BABA34-B2CD-4AE7-8C6E-257576D6ED2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الثاني:  </a:t>
          </a:r>
          <a:r>
            <a:rPr lang="ar-DZ" sz="2000" b="0" dirty="0" smtClean="0">
              <a:effectLst/>
              <a:cs typeface="Sakkal Majalla"/>
            </a:rPr>
            <a:t>طرق الترويج الالكتروني </a:t>
          </a:r>
          <a:endParaRPr lang="fr-FR" sz="2000" b="0" dirty="0">
            <a:latin typeface="Sakkal Majalla" pitchFamily="2" charset="-78"/>
            <a:cs typeface="Sakkal Majalla" pitchFamily="2" charset="-78"/>
          </a:endParaRPr>
        </a:p>
      </dgm:t>
    </dgm:pt>
    <dgm:pt modelId="{DC3FB713-7C27-4DE7-92C9-FFED5CBC9A13}" type="parTrans" cxnId="{E413B106-2E8B-4EFA-AA47-5414EEB4A2E7}">
      <dgm:prSet custT="1"/>
      <dgm:spPr/>
      <dgm:t>
        <a:bodyPr/>
        <a:lstStyle/>
        <a:p>
          <a:endParaRPr lang="fr-FR" sz="2000" b="1">
            <a:latin typeface="Sakkal Majalla" pitchFamily="2" charset="-78"/>
            <a:cs typeface="Sakkal Majalla" pitchFamily="2" charset="-78"/>
          </a:endParaRPr>
        </a:p>
      </dgm:t>
    </dgm:pt>
    <dgm:pt modelId="{150AC9D8-9295-48FB-87AB-C83243074B81}" type="sibTrans" cxnId="{E413B106-2E8B-4EFA-AA47-5414EEB4A2E7}">
      <dgm:prSet/>
      <dgm:spPr/>
      <dgm:t>
        <a:bodyPr/>
        <a:lstStyle/>
        <a:p>
          <a:endParaRPr lang="fr-FR" sz="2000" b="1">
            <a:latin typeface="Sakkal Majalla" pitchFamily="2" charset="-78"/>
            <a:cs typeface="Sakkal Majalla" pitchFamily="2" charset="-78"/>
          </a:endParaRPr>
        </a:p>
      </dgm:t>
    </dgm:pt>
    <dgm:pt modelId="{99CDC142-8851-4DFB-9BE5-C0489CC66026}" type="pres">
      <dgm:prSet presAssocID="{90BBC493-67E9-491D-BBDB-6C14DBE84817}" presName="diagram" presStyleCnt="0">
        <dgm:presLayoutVars>
          <dgm:chPref val="1"/>
          <dgm:dir/>
          <dgm:animOne val="branch"/>
          <dgm:animLvl val="lvl"/>
          <dgm:resizeHandles val="exact"/>
        </dgm:presLayoutVars>
      </dgm:prSet>
      <dgm:spPr/>
      <dgm:t>
        <a:bodyPr/>
        <a:lstStyle/>
        <a:p>
          <a:pPr rtl="1"/>
          <a:endParaRPr lang="ar-DZ"/>
        </a:p>
      </dgm:t>
    </dgm:pt>
    <dgm:pt modelId="{22D42374-BAE2-447D-8336-A85FACB50D97}" type="pres">
      <dgm:prSet presAssocID="{5C43175B-1295-44AD-BF15-37BD1A58AC89}" presName="root1" presStyleCnt="0"/>
      <dgm:spPr/>
      <dgm:t>
        <a:bodyPr/>
        <a:lstStyle/>
        <a:p>
          <a:pPr rtl="1"/>
          <a:endParaRPr lang="ar-DZ"/>
        </a:p>
      </dgm:t>
    </dgm:pt>
    <dgm:pt modelId="{6FF5268A-FCAB-4F20-A81D-D851F3898704}" type="pres">
      <dgm:prSet presAssocID="{5C43175B-1295-44AD-BF15-37BD1A58AC89}" presName="LevelOneTextNode" presStyleLbl="node0" presStyleIdx="0" presStyleCnt="1" custScaleX="172543" custScaleY="78756">
        <dgm:presLayoutVars>
          <dgm:chPref val="3"/>
        </dgm:presLayoutVars>
      </dgm:prSet>
      <dgm:spPr/>
      <dgm:t>
        <a:bodyPr/>
        <a:lstStyle/>
        <a:p>
          <a:pPr rtl="1"/>
          <a:endParaRPr lang="ar-DZ"/>
        </a:p>
      </dgm:t>
    </dgm:pt>
    <dgm:pt modelId="{89B78CEB-97BF-40A4-8FBC-2B7350B26204}" type="pres">
      <dgm:prSet presAssocID="{5C43175B-1295-44AD-BF15-37BD1A58AC89}" presName="level2hierChild" presStyleCnt="0"/>
      <dgm:spPr/>
      <dgm:t>
        <a:bodyPr/>
        <a:lstStyle/>
        <a:p>
          <a:pPr rtl="1"/>
          <a:endParaRPr lang="ar-DZ"/>
        </a:p>
      </dgm:t>
    </dgm:pt>
    <dgm:pt modelId="{60B7D1F7-9667-44E1-A8D2-76AFCCC6E568}" type="pres">
      <dgm:prSet presAssocID="{FFA97919-16CF-4AB6-A90E-704E8040C377}" presName="conn2-1" presStyleLbl="parChTrans1D2" presStyleIdx="0" presStyleCnt="2"/>
      <dgm:spPr/>
      <dgm:t>
        <a:bodyPr/>
        <a:lstStyle/>
        <a:p>
          <a:pPr rtl="1"/>
          <a:endParaRPr lang="ar-DZ"/>
        </a:p>
      </dgm:t>
    </dgm:pt>
    <dgm:pt modelId="{92D65BD4-F58C-42D0-8482-9DC455348BC4}" type="pres">
      <dgm:prSet presAssocID="{FFA97919-16CF-4AB6-A90E-704E8040C377}" presName="connTx" presStyleLbl="parChTrans1D2" presStyleIdx="0" presStyleCnt="2"/>
      <dgm:spPr/>
      <dgm:t>
        <a:bodyPr/>
        <a:lstStyle/>
        <a:p>
          <a:pPr rtl="1"/>
          <a:endParaRPr lang="ar-DZ"/>
        </a:p>
      </dgm:t>
    </dgm:pt>
    <dgm:pt modelId="{3736FCF9-CC90-4BC7-A763-CFDABDD06E94}" type="pres">
      <dgm:prSet presAssocID="{FFF521DE-0E20-4D34-AE3D-5406CFBD8DB7}" presName="root2" presStyleCnt="0"/>
      <dgm:spPr/>
      <dgm:t>
        <a:bodyPr/>
        <a:lstStyle/>
        <a:p>
          <a:pPr rtl="1"/>
          <a:endParaRPr lang="ar-DZ"/>
        </a:p>
      </dgm:t>
    </dgm:pt>
    <dgm:pt modelId="{FB5B51C0-6D0E-44B9-A998-A5BCD0DDEEF8}" type="pres">
      <dgm:prSet presAssocID="{FFF521DE-0E20-4D34-AE3D-5406CFBD8DB7}" presName="LevelTwoTextNode" presStyleLbl="node2" presStyleIdx="0" presStyleCnt="2" custScaleX="185962" custScaleY="71241">
        <dgm:presLayoutVars>
          <dgm:chPref val="3"/>
        </dgm:presLayoutVars>
      </dgm:prSet>
      <dgm:spPr/>
      <dgm:t>
        <a:bodyPr/>
        <a:lstStyle/>
        <a:p>
          <a:pPr rtl="1"/>
          <a:endParaRPr lang="ar-DZ"/>
        </a:p>
      </dgm:t>
    </dgm:pt>
    <dgm:pt modelId="{766520D0-4D3A-415D-B90F-79039E4156B2}" type="pres">
      <dgm:prSet presAssocID="{FFF521DE-0E20-4D34-AE3D-5406CFBD8DB7}" presName="level3hierChild" presStyleCnt="0"/>
      <dgm:spPr/>
      <dgm:t>
        <a:bodyPr/>
        <a:lstStyle/>
        <a:p>
          <a:pPr rtl="1"/>
          <a:endParaRPr lang="ar-DZ"/>
        </a:p>
      </dgm:t>
    </dgm:pt>
    <dgm:pt modelId="{4181A532-7701-46D5-9F99-BD8FD6930B7F}" type="pres">
      <dgm:prSet presAssocID="{DC3FB713-7C27-4DE7-92C9-FFED5CBC9A13}" presName="conn2-1" presStyleLbl="parChTrans1D2" presStyleIdx="1" presStyleCnt="2"/>
      <dgm:spPr/>
      <dgm:t>
        <a:bodyPr/>
        <a:lstStyle/>
        <a:p>
          <a:pPr rtl="1"/>
          <a:endParaRPr lang="ar-DZ"/>
        </a:p>
      </dgm:t>
    </dgm:pt>
    <dgm:pt modelId="{8804374D-74ED-47C3-9E4C-30FDC10988F0}" type="pres">
      <dgm:prSet presAssocID="{DC3FB713-7C27-4DE7-92C9-FFED5CBC9A13}" presName="connTx" presStyleLbl="parChTrans1D2" presStyleIdx="1" presStyleCnt="2"/>
      <dgm:spPr/>
      <dgm:t>
        <a:bodyPr/>
        <a:lstStyle/>
        <a:p>
          <a:pPr rtl="1"/>
          <a:endParaRPr lang="ar-DZ"/>
        </a:p>
      </dgm:t>
    </dgm:pt>
    <dgm:pt modelId="{BB951B2D-1700-4E6E-8007-BE657F2B9FE7}" type="pres">
      <dgm:prSet presAssocID="{D6BABA34-B2CD-4AE7-8C6E-257576D6ED27}" presName="root2" presStyleCnt="0"/>
      <dgm:spPr/>
      <dgm:t>
        <a:bodyPr/>
        <a:lstStyle/>
        <a:p>
          <a:pPr rtl="1"/>
          <a:endParaRPr lang="ar-DZ"/>
        </a:p>
      </dgm:t>
    </dgm:pt>
    <dgm:pt modelId="{CD83905A-3ABE-4A0B-98A4-918B20973420}" type="pres">
      <dgm:prSet presAssocID="{D6BABA34-B2CD-4AE7-8C6E-257576D6ED27}" presName="LevelTwoTextNode" presStyleLbl="node2" presStyleIdx="1" presStyleCnt="2" custScaleX="183021" custScaleY="55057" custLinFactNeighborX="4008" custLinFactNeighborY="-1487">
        <dgm:presLayoutVars>
          <dgm:chPref val="3"/>
        </dgm:presLayoutVars>
      </dgm:prSet>
      <dgm:spPr/>
      <dgm:t>
        <a:bodyPr/>
        <a:lstStyle/>
        <a:p>
          <a:pPr rtl="1"/>
          <a:endParaRPr lang="ar-DZ"/>
        </a:p>
      </dgm:t>
    </dgm:pt>
    <dgm:pt modelId="{647562D4-0A27-4EA5-8185-18049C42A5A7}" type="pres">
      <dgm:prSet presAssocID="{D6BABA34-B2CD-4AE7-8C6E-257576D6ED27}" presName="level3hierChild" presStyleCnt="0"/>
      <dgm:spPr/>
      <dgm:t>
        <a:bodyPr/>
        <a:lstStyle/>
        <a:p>
          <a:pPr rtl="1"/>
          <a:endParaRPr lang="ar-DZ"/>
        </a:p>
      </dgm:t>
    </dgm:pt>
  </dgm:ptLst>
  <dgm:cxnLst>
    <dgm:cxn modelId="{CDC756C8-50B5-4DC4-93DD-A293BA937AF7}" type="presOf" srcId="{90BBC493-67E9-491D-BBDB-6C14DBE84817}" destId="{99CDC142-8851-4DFB-9BE5-C0489CC66026}" srcOrd="0" destOrd="0" presId="urn:microsoft.com/office/officeart/2005/8/layout/hierarchy2"/>
    <dgm:cxn modelId="{5CFDA1B1-1976-4687-B5DE-88319381AAF5}" type="presOf" srcId="{DC3FB713-7C27-4DE7-92C9-FFED5CBC9A13}" destId="{4181A532-7701-46D5-9F99-BD8FD6930B7F}" srcOrd="0" destOrd="0" presId="urn:microsoft.com/office/officeart/2005/8/layout/hierarchy2"/>
    <dgm:cxn modelId="{3E7898C5-D413-43E0-AFA8-8B6D542993E4}" type="presOf" srcId="{DC3FB713-7C27-4DE7-92C9-FFED5CBC9A13}" destId="{8804374D-74ED-47C3-9E4C-30FDC10988F0}" srcOrd="1" destOrd="0" presId="urn:microsoft.com/office/officeart/2005/8/layout/hierarchy2"/>
    <dgm:cxn modelId="{E413B106-2E8B-4EFA-AA47-5414EEB4A2E7}" srcId="{5C43175B-1295-44AD-BF15-37BD1A58AC89}" destId="{D6BABA34-B2CD-4AE7-8C6E-257576D6ED27}" srcOrd="1" destOrd="0" parTransId="{DC3FB713-7C27-4DE7-92C9-FFED5CBC9A13}" sibTransId="{150AC9D8-9295-48FB-87AB-C83243074B81}"/>
    <dgm:cxn modelId="{74F98224-5C50-4849-B1AB-601B44CB92C0}" srcId="{5C43175B-1295-44AD-BF15-37BD1A58AC89}" destId="{FFF521DE-0E20-4D34-AE3D-5406CFBD8DB7}" srcOrd="0" destOrd="0" parTransId="{FFA97919-16CF-4AB6-A90E-704E8040C377}" sibTransId="{1CEAAB54-EB9A-4E32-A91F-898170C1C941}"/>
    <dgm:cxn modelId="{5C46972E-03E6-4290-B969-70D31AAAB519}" type="presOf" srcId="{FFA97919-16CF-4AB6-A90E-704E8040C377}" destId="{92D65BD4-F58C-42D0-8482-9DC455348BC4}" srcOrd="1" destOrd="0" presId="urn:microsoft.com/office/officeart/2005/8/layout/hierarchy2"/>
    <dgm:cxn modelId="{5BA779EC-8EDF-46EB-9953-385EE5B1F5C9}" type="presOf" srcId="{5C43175B-1295-44AD-BF15-37BD1A58AC89}" destId="{6FF5268A-FCAB-4F20-A81D-D851F3898704}" srcOrd="0" destOrd="0" presId="urn:microsoft.com/office/officeart/2005/8/layout/hierarchy2"/>
    <dgm:cxn modelId="{45D0287C-01CE-42DA-A0FE-C500A439FCE8}" type="presOf" srcId="{FFF521DE-0E20-4D34-AE3D-5406CFBD8DB7}" destId="{FB5B51C0-6D0E-44B9-A998-A5BCD0DDEEF8}" srcOrd="0" destOrd="0" presId="urn:microsoft.com/office/officeart/2005/8/layout/hierarchy2"/>
    <dgm:cxn modelId="{3D697B57-F34E-433E-8E4D-8DEB5A9B4778}" srcId="{90BBC493-67E9-491D-BBDB-6C14DBE84817}" destId="{5C43175B-1295-44AD-BF15-37BD1A58AC89}" srcOrd="0" destOrd="0" parTransId="{FCABEC28-EF11-47E1-B115-1096E94E4761}" sibTransId="{7108D73C-0EDE-4A80-AE92-66B3F55F3DBE}"/>
    <dgm:cxn modelId="{744FD1A2-BF4C-4208-BC2C-9FA0F34A5E10}" type="presOf" srcId="{D6BABA34-B2CD-4AE7-8C6E-257576D6ED27}" destId="{CD83905A-3ABE-4A0B-98A4-918B20973420}" srcOrd="0" destOrd="0" presId="urn:microsoft.com/office/officeart/2005/8/layout/hierarchy2"/>
    <dgm:cxn modelId="{8B37D03B-C757-4B6B-A2BF-2AB51218568E}" type="presOf" srcId="{FFA97919-16CF-4AB6-A90E-704E8040C377}" destId="{60B7D1F7-9667-44E1-A8D2-76AFCCC6E568}" srcOrd="0" destOrd="0" presId="urn:microsoft.com/office/officeart/2005/8/layout/hierarchy2"/>
    <dgm:cxn modelId="{1815F968-9821-4673-8F7D-C046493AAB3B}" type="presParOf" srcId="{99CDC142-8851-4DFB-9BE5-C0489CC66026}" destId="{22D42374-BAE2-447D-8336-A85FACB50D97}" srcOrd="0" destOrd="0" presId="urn:microsoft.com/office/officeart/2005/8/layout/hierarchy2"/>
    <dgm:cxn modelId="{20E0825D-30A4-4D69-AC04-8D16010F03F1}" type="presParOf" srcId="{22D42374-BAE2-447D-8336-A85FACB50D97}" destId="{6FF5268A-FCAB-4F20-A81D-D851F3898704}" srcOrd="0" destOrd="0" presId="urn:microsoft.com/office/officeart/2005/8/layout/hierarchy2"/>
    <dgm:cxn modelId="{B3B4EB75-5EBD-49F5-BBAD-A620032EF2BF}" type="presParOf" srcId="{22D42374-BAE2-447D-8336-A85FACB50D97}" destId="{89B78CEB-97BF-40A4-8FBC-2B7350B26204}" srcOrd="1" destOrd="0" presId="urn:microsoft.com/office/officeart/2005/8/layout/hierarchy2"/>
    <dgm:cxn modelId="{0A9F3340-5B99-4C6B-94ED-023E0D8A516D}" type="presParOf" srcId="{89B78CEB-97BF-40A4-8FBC-2B7350B26204}" destId="{60B7D1F7-9667-44E1-A8D2-76AFCCC6E568}" srcOrd="0" destOrd="0" presId="urn:microsoft.com/office/officeart/2005/8/layout/hierarchy2"/>
    <dgm:cxn modelId="{7725DF56-82A1-48D1-9432-55AFE27F6518}" type="presParOf" srcId="{60B7D1F7-9667-44E1-A8D2-76AFCCC6E568}" destId="{92D65BD4-F58C-42D0-8482-9DC455348BC4}" srcOrd="0" destOrd="0" presId="urn:microsoft.com/office/officeart/2005/8/layout/hierarchy2"/>
    <dgm:cxn modelId="{C4266F1C-29FF-44C3-94E5-AB81D72818CC}" type="presParOf" srcId="{89B78CEB-97BF-40A4-8FBC-2B7350B26204}" destId="{3736FCF9-CC90-4BC7-A763-CFDABDD06E94}" srcOrd="1" destOrd="0" presId="urn:microsoft.com/office/officeart/2005/8/layout/hierarchy2"/>
    <dgm:cxn modelId="{51B8D98E-4711-411B-A18A-B68813E288F6}" type="presParOf" srcId="{3736FCF9-CC90-4BC7-A763-CFDABDD06E94}" destId="{FB5B51C0-6D0E-44B9-A998-A5BCD0DDEEF8}" srcOrd="0" destOrd="0" presId="urn:microsoft.com/office/officeart/2005/8/layout/hierarchy2"/>
    <dgm:cxn modelId="{370BD21D-2050-4E92-97B7-B4B75058AB5D}" type="presParOf" srcId="{3736FCF9-CC90-4BC7-A763-CFDABDD06E94}" destId="{766520D0-4D3A-415D-B90F-79039E4156B2}" srcOrd="1" destOrd="0" presId="urn:microsoft.com/office/officeart/2005/8/layout/hierarchy2"/>
    <dgm:cxn modelId="{E1DA35B9-78AD-4195-AAF4-3B3F00680184}" type="presParOf" srcId="{89B78CEB-97BF-40A4-8FBC-2B7350B26204}" destId="{4181A532-7701-46D5-9F99-BD8FD6930B7F}" srcOrd="2" destOrd="0" presId="urn:microsoft.com/office/officeart/2005/8/layout/hierarchy2"/>
    <dgm:cxn modelId="{78066664-8CAB-4C13-970D-79F94CE3FC75}" type="presParOf" srcId="{4181A532-7701-46D5-9F99-BD8FD6930B7F}" destId="{8804374D-74ED-47C3-9E4C-30FDC10988F0}" srcOrd="0" destOrd="0" presId="urn:microsoft.com/office/officeart/2005/8/layout/hierarchy2"/>
    <dgm:cxn modelId="{152D6BEE-AC4A-4678-AEAB-E5F9355E6448}" type="presParOf" srcId="{89B78CEB-97BF-40A4-8FBC-2B7350B26204}" destId="{BB951B2D-1700-4E6E-8007-BE657F2B9FE7}" srcOrd="3" destOrd="0" presId="urn:microsoft.com/office/officeart/2005/8/layout/hierarchy2"/>
    <dgm:cxn modelId="{D29721C0-EF28-4D39-887D-2A5A7F849C4D}" type="presParOf" srcId="{BB951B2D-1700-4E6E-8007-BE657F2B9FE7}" destId="{CD83905A-3ABE-4A0B-98A4-918B20973420}" srcOrd="0" destOrd="0" presId="urn:microsoft.com/office/officeart/2005/8/layout/hierarchy2"/>
    <dgm:cxn modelId="{549F7489-BAF3-4986-B214-D5CF31516206}" type="presParOf" srcId="{BB951B2D-1700-4E6E-8007-BE657F2B9FE7}" destId="{647562D4-0A27-4EA5-8185-18049C42A5A7}"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BBC493-67E9-491D-BBDB-6C14DBE84817}" type="doc">
      <dgm:prSet loTypeId="urn:microsoft.com/office/officeart/2005/8/layout/hierarchy2" loCatId="hierarchy" qsTypeId="urn:microsoft.com/office/officeart/2005/8/quickstyle/simple3" qsCatId="simple" csTypeId="urn:microsoft.com/office/officeart/2005/8/colors/accent3_2" csCatId="accent3" phldr="1"/>
      <dgm:spPr/>
      <dgm:t>
        <a:bodyPr/>
        <a:lstStyle/>
        <a:p>
          <a:endParaRPr lang="fr-FR"/>
        </a:p>
      </dgm:t>
    </dgm:pt>
    <dgm:pt modelId="{5C43175B-1295-44AD-BF15-37BD1A58AC89}">
      <dgm:prSet phldrT="[Texte]" custT="1">
        <dgm:style>
          <a:lnRef idx="1">
            <a:schemeClr val="accent2"/>
          </a:lnRef>
          <a:fillRef idx="2">
            <a:schemeClr val="accent2"/>
          </a:fillRef>
          <a:effectRef idx="1">
            <a:schemeClr val="accent2"/>
          </a:effectRef>
          <a:fontRef idx="minor">
            <a:schemeClr val="dk1"/>
          </a:fontRef>
        </dgm:style>
      </dgm:prSet>
      <dgm:spPr/>
      <dgm:t>
        <a:bodyPr/>
        <a:lstStyle/>
        <a:p>
          <a:pPr rtl="1"/>
          <a:r>
            <a:rPr lang="ar-DZ" sz="2000" b="1" dirty="0" smtClean="0">
              <a:effectLst/>
              <a:cs typeface="Sakkal Majalla"/>
            </a:rPr>
            <a:t>الفصل الثالث: </a:t>
          </a:r>
          <a:r>
            <a:rPr lang="ar-DZ" sz="2000" b="0" dirty="0" smtClean="0">
              <a:effectLst/>
              <a:cs typeface="Sakkal Majalla"/>
            </a:rPr>
            <a:t> دور الترويج الالكتروني في الخدمات السياحية دراسة  حالة وكالة اسلام </a:t>
          </a:r>
          <a:r>
            <a:rPr lang="ar-DZ" sz="2000" b="0" dirty="0" err="1" smtClean="0">
              <a:effectLst/>
              <a:cs typeface="Sakkal Majalla"/>
            </a:rPr>
            <a:t>ترافل</a:t>
          </a:r>
          <a:endParaRPr lang="fr-FR" sz="2000" b="0" dirty="0">
            <a:latin typeface="Sakkal Majalla" pitchFamily="2" charset="-78"/>
            <a:cs typeface="Sakkal Majalla" pitchFamily="2" charset="-78"/>
          </a:endParaRPr>
        </a:p>
      </dgm:t>
    </dgm:pt>
    <dgm:pt modelId="{FCABEC28-EF11-47E1-B115-1096E94E4761}" type="parTrans" cxnId="{3D697B57-F34E-433E-8E4D-8DEB5A9B4778}">
      <dgm:prSet/>
      <dgm:spPr/>
      <dgm:t>
        <a:bodyPr/>
        <a:lstStyle/>
        <a:p>
          <a:endParaRPr lang="fr-FR" sz="2000" b="1">
            <a:latin typeface="Sakkal Majalla" pitchFamily="2" charset="-78"/>
            <a:cs typeface="Sakkal Majalla" pitchFamily="2" charset="-78"/>
          </a:endParaRPr>
        </a:p>
      </dgm:t>
    </dgm:pt>
    <dgm:pt modelId="{7108D73C-0EDE-4A80-AE92-66B3F55F3DBE}" type="sibTrans" cxnId="{3D697B57-F34E-433E-8E4D-8DEB5A9B4778}">
      <dgm:prSet/>
      <dgm:spPr/>
      <dgm:t>
        <a:bodyPr/>
        <a:lstStyle/>
        <a:p>
          <a:endParaRPr lang="fr-FR" sz="2000" b="1">
            <a:latin typeface="Sakkal Majalla" pitchFamily="2" charset="-78"/>
            <a:cs typeface="Sakkal Majalla" pitchFamily="2" charset="-78"/>
          </a:endParaRPr>
        </a:p>
      </dgm:t>
    </dgm:pt>
    <dgm:pt modelId="{FFF521DE-0E20-4D34-AE3D-5406CFBD8DB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الأول: </a:t>
          </a:r>
          <a:r>
            <a:rPr lang="ar-DZ" sz="2000" b="0" dirty="0" smtClean="0">
              <a:effectLst/>
              <a:cs typeface="Sakkal Majalla"/>
            </a:rPr>
            <a:t>الوكالات السياحية</a:t>
          </a:r>
          <a:endParaRPr lang="fr-FR" sz="2000" b="0" dirty="0">
            <a:latin typeface="Sakkal Majalla" pitchFamily="2" charset="-78"/>
            <a:cs typeface="Sakkal Majalla" pitchFamily="2" charset="-78"/>
          </a:endParaRPr>
        </a:p>
      </dgm:t>
    </dgm:pt>
    <dgm:pt modelId="{FFA97919-16CF-4AB6-A90E-704E8040C377}" type="parTrans" cxnId="{74F98224-5C50-4849-B1AB-601B44CB92C0}">
      <dgm:prSet custT="1"/>
      <dgm:spPr/>
      <dgm:t>
        <a:bodyPr/>
        <a:lstStyle/>
        <a:p>
          <a:endParaRPr lang="fr-FR" sz="2000" b="1">
            <a:latin typeface="Sakkal Majalla" pitchFamily="2" charset="-78"/>
            <a:cs typeface="Sakkal Majalla" pitchFamily="2" charset="-78"/>
          </a:endParaRPr>
        </a:p>
      </dgm:t>
    </dgm:pt>
    <dgm:pt modelId="{1CEAAB54-EB9A-4E32-A91F-898170C1C941}" type="sibTrans" cxnId="{74F98224-5C50-4849-B1AB-601B44CB92C0}">
      <dgm:prSet/>
      <dgm:spPr/>
      <dgm:t>
        <a:bodyPr/>
        <a:lstStyle/>
        <a:p>
          <a:endParaRPr lang="fr-FR" sz="2000" b="1">
            <a:latin typeface="Sakkal Majalla" pitchFamily="2" charset="-78"/>
            <a:cs typeface="Sakkal Majalla" pitchFamily="2" charset="-78"/>
          </a:endParaRPr>
        </a:p>
      </dgm:t>
    </dgm:pt>
    <dgm:pt modelId="{D6BABA34-B2CD-4AE7-8C6E-257576D6ED27}">
      <dgm:prSet phldrT="[Texte]" custT="1">
        <dgm:style>
          <a:lnRef idx="2">
            <a:schemeClr val="accent1"/>
          </a:lnRef>
          <a:fillRef idx="1">
            <a:schemeClr val="lt1"/>
          </a:fillRef>
          <a:effectRef idx="0">
            <a:schemeClr val="accent1"/>
          </a:effectRef>
          <a:fontRef idx="minor">
            <a:schemeClr val="dk1"/>
          </a:fontRef>
        </dgm:style>
      </dgm:prSet>
      <dgm:spPr/>
      <dgm:t>
        <a:bodyPr/>
        <a:lstStyle/>
        <a:p>
          <a:pPr rtl="1"/>
          <a:r>
            <a:rPr lang="ar-DZ" sz="2000" b="1" dirty="0" smtClean="0">
              <a:effectLst/>
              <a:cs typeface="Sakkal Majalla"/>
            </a:rPr>
            <a:t>المبحث الثاني:  </a:t>
          </a:r>
          <a:r>
            <a:rPr lang="ar-DZ" sz="2000" b="0" dirty="0" smtClean="0">
              <a:effectLst/>
              <a:cs typeface="Sakkal Majalla"/>
            </a:rPr>
            <a:t>تعريف مؤسسة اسلام </a:t>
          </a:r>
          <a:r>
            <a:rPr lang="ar-DZ" sz="2000" b="0" dirty="0" err="1" smtClean="0">
              <a:effectLst/>
              <a:cs typeface="Sakkal Majalla"/>
            </a:rPr>
            <a:t>ترافل</a:t>
          </a:r>
          <a:r>
            <a:rPr lang="ar-DZ" sz="2000" b="0" dirty="0" smtClean="0">
              <a:effectLst/>
              <a:cs typeface="Sakkal Majalla"/>
            </a:rPr>
            <a:t> سياحية</a:t>
          </a:r>
          <a:endParaRPr lang="fr-FR" sz="2000" b="0" dirty="0">
            <a:latin typeface="Sakkal Majalla" pitchFamily="2" charset="-78"/>
            <a:cs typeface="Sakkal Majalla" pitchFamily="2" charset="-78"/>
          </a:endParaRPr>
        </a:p>
      </dgm:t>
    </dgm:pt>
    <dgm:pt modelId="{DC3FB713-7C27-4DE7-92C9-FFED5CBC9A13}" type="parTrans" cxnId="{E413B106-2E8B-4EFA-AA47-5414EEB4A2E7}">
      <dgm:prSet custT="1"/>
      <dgm:spPr/>
      <dgm:t>
        <a:bodyPr/>
        <a:lstStyle/>
        <a:p>
          <a:endParaRPr lang="fr-FR" sz="2000" b="1">
            <a:latin typeface="Sakkal Majalla" pitchFamily="2" charset="-78"/>
            <a:cs typeface="Sakkal Majalla" pitchFamily="2" charset="-78"/>
          </a:endParaRPr>
        </a:p>
      </dgm:t>
    </dgm:pt>
    <dgm:pt modelId="{150AC9D8-9295-48FB-87AB-C83243074B81}" type="sibTrans" cxnId="{E413B106-2E8B-4EFA-AA47-5414EEB4A2E7}">
      <dgm:prSet/>
      <dgm:spPr/>
      <dgm:t>
        <a:bodyPr/>
        <a:lstStyle/>
        <a:p>
          <a:endParaRPr lang="fr-FR" sz="2000" b="1">
            <a:latin typeface="Sakkal Majalla" pitchFamily="2" charset="-78"/>
            <a:cs typeface="Sakkal Majalla" pitchFamily="2" charset="-78"/>
          </a:endParaRPr>
        </a:p>
      </dgm:t>
    </dgm:pt>
    <dgm:pt modelId="{F9B8C445-1C07-4A94-8449-DD779A248FC9}">
      <dgm:prSet custT="1">
        <dgm:style>
          <a:lnRef idx="2">
            <a:schemeClr val="accent1"/>
          </a:lnRef>
          <a:fillRef idx="1">
            <a:schemeClr val="lt1"/>
          </a:fillRef>
          <a:effectRef idx="0">
            <a:schemeClr val="accent1"/>
          </a:effectRef>
          <a:fontRef idx="minor">
            <a:schemeClr val="dk1"/>
          </a:fontRef>
        </dgm:style>
      </dgm:prSet>
      <dgm:spPr/>
      <dgm:t>
        <a:bodyPr/>
        <a:lstStyle/>
        <a:p>
          <a:r>
            <a:rPr lang="ar-DZ" sz="2000" b="1" dirty="0" smtClean="0">
              <a:latin typeface="Sakkal Majalla" pitchFamily="2" charset="-78"/>
              <a:cs typeface="Sakkal Majalla" pitchFamily="2" charset="-78"/>
            </a:rPr>
            <a:t>المبحث الثالث : </a:t>
          </a:r>
          <a:r>
            <a:rPr lang="ar-DZ" sz="2000" b="0" dirty="0" smtClean="0">
              <a:latin typeface="Sakkal Majalla" pitchFamily="2" charset="-78"/>
              <a:cs typeface="Sakkal Majalla" pitchFamily="2" charset="-78"/>
            </a:rPr>
            <a:t>واقع موقع التواصل الاجتماعي </a:t>
          </a:r>
          <a:r>
            <a:rPr lang="ar-DZ" sz="2000" b="0" dirty="0" err="1" smtClean="0">
              <a:latin typeface="Sakkal Majalla" pitchFamily="2" charset="-78"/>
              <a:cs typeface="Sakkal Majalla" pitchFamily="2" charset="-78"/>
            </a:rPr>
            <a:t>الفيسبوك</a:t>
          </a:r>
          <a:r>
            <a:rPr lang="ar-DZ" sz="2000" b="0" dirty="0" smtClean="0">
              <a:latin typeface="Sakkal Majalla" pitchFamily="2" charset="-78"/>
              <a:cs typeface="Sakkal Majalla" pitchFamily="2" charset="-78"/>
            </a:rPr>
            <a:t> بالوكالة محل الدراسة </a:t>
          </a:r>
          <a:endParaRPr lang="fr-FR" sz="2000" b="0" dirty="0">
            <a:latin typeface="Sakkal Majalla" pitchFamily="2" charset="-78"/>
            <a:cs typeface="Sakkal Majalla" pitchFamily="2" charset="-78"/>
          </a:endParaRPr>
        </a:p>
      </dgm:t>
    </dgm:pt>
    <dgm:pt modelId="{ACAC2F5A-31C2-483D-B5A6-FF4DEF25C9DA}" type="parTrans" cxnId="{64BDF57F-6BDD-4016-8315-41AB454BA32E}">
      <dgm:prSet custT="1"/>
      <dgm:spPr/>
      <dgm:t>
        <a:bodyPr/>
        <a:lstStyle/>
        <a:p>
          <a:endParaRPr lang="fr-FR" sz="2000"/>
        </a:p>
      </dgm:t>
    </dgm:pt>
    <dgm:pt modelId="{176AFDDE-2551-4C03-913B-06234FE8D748}" type="sibTrans" cxnId="{64BDF57F-6BDD-4016-8315-41AB454BA32E}">
      <dgm:prSet/>
      <dgm:spPr/>
      <dgm:t>
        <a:bodyPr/>
        <a:lstStyle/>
        <a:p>
          <a:endParaRPr lang="fr-FR" sz="2000"/>
        </a:p>
      </dgm:t>
    </dgm:pt>
    <dgm:pt modelId="{99CDC142-8851-4DFB-9BE5-C0489CC66026}" type="pres">
      <dgm:prSet presAssocID="{90BBC493-67E9-491D-BBDB-6C14DBE84817}" presName="diagram" presStyleCnt="0">
        <dgm:presLayoutVars>
          <dgm:chPref val="1"/>
          <dgm:dir/>
          <dgm:animOne val="branch"/>
          <dgm:animLvl val="lvl"/>
          <dgm:resizeHandles val="exact"/>
        </dgm:presLayoutVars>
      </dgm:prSet>
      <dgm:spPr/>
      <dgm:t>
        <a:bodyPr/>
        <a:lstStyle/>
        <a:p>
          <a:pPr rtl="1"/>
          <a:endParaRPr lang="ar-DZ"/>
        </a:p>
      </dgm:t>
    </dgm:pt>
    <dgm:pt modelId="{22D42374-BAE2-447D-8336-A85FACB50D97}" type="pres">
      <dgm:prSet presAssocID="{5C43175B-1295-44AD-BF15-37BD1A58AC89}" presName="root1" presStyleCnt="0"/>
      <dgm:spPr/>
      <dgm:t>
        <a:bodyPr/>
        <a:lstStyle/>
        <a:p>
          <a:pPr rtl="1"/>
          <a:endParaRPr lang="ar-DZ"/>
        </a:p>
      </dgm:t>
    </dgm:pt>
    <dgm:pt modelId="{6FF5268A-FCAB-4F20-A81D-D851F3898704}" type="pres">
      <dgm:prSet presAssocID="{5C43175B-1295-44AD-BF15-37BD1A58AC89}" presName="LevelOneTextNode" presStyleLbl="node0" presStyleIdx="0" presStyleCnt="1" custScaleX="217984" custScaleY="129935">
        <dgm:presLayoutVars>
          <dgm:chPref val="3"/>
        </dgm:presLayoutVars>
      </dgm:prSet>
      <dgm:spPr/>
      <dgm:t>
        <a:bodyPr/>
        <a:lstStyle/>
        <a:p>
          <a:pPr rtl="1"/>
          <a:endParaRPr lang="ar-DZ"/>
        </a:p>
      </dgm:t>
    </dgm:pt>
    <dgm:pt modelId="{89B78CEB-97BF-40A4-8FBC-2B7350B26204}" type="pres">
      <dgm:prSet presAssocID="{5C43175B-1295-44AD-BF15-37BD1A58AC89}" presName="level2hierChild" presStyleCnt="0"/>
      <dgm:spPr/>
      <dgm:t>
        <a:bodyPr/>
        <a:lstStyle/>
        <a:p>
          <a:pPr rtl="1"/>
          <a:endParaRPr lang="ar-DZ"/>
        </a:p>
      </dgm:t>
    </dgm:pt>
    <dgm:pt modelId="{60B7D1F7-9667-44E1-A8D2-76AFCCC6E568}" type="pres">
      <dgm:prSet presAssocID="{FFA97919-16CF-4AB6-A90E-704E8040C377}" presName="conn2-1" presStyleLbl="parChTrans1D2" presStyleIdx="0" presStyleCnt="3"/>
      <dgm:spPr/>
      <dgm:t>
        <a:bodyPr/>
        <a:lstStyle/>
        <a:p>
          <a:pPr rtl="1"/>
          <a:endParaRPr lang="ar-DZ"/>
        </a:p>
      </dgm:t>
    </dgm:pt>
    <dgm:pt modelId="{92D65BD4-F58C-42D0-8482-9DC455348BC4}" type="pres">
      <dgm:prSet presAssocID="{FFA97919-16CF-4AB6-A90E-704E8040C377}" presName="connTx" presStyleLbl="parChTrans1D2" presStyleIdx="0" presStyleCnt="3"/>
      <dgm:spPr/>
      <dgm:t>
        <a:bodyPr/>
        <a:lstStyle/>
        <a:p>
          <a:pPr rtl="1"/>
          <a:endParaRPr lang="ar-DZ"/>
        </a:p>
      </dgm:t>
    </dgm:pt>
    <dgm:pt modelId="{3736FCF9-CC90-4BC7-A763-CFDABDD06E94}" type="pres">
      <dgm:prSet presAssocID="{FFF521DE-0E20-4D34-AE3D-5406CFBD8DB7}" presName="root2" presStyleCnt="0"/>
      <dgm:spPr/>
      <dgm:t>
        <a:bodyPr/>
        <a:lstStyle/>
        <a:p>
          <a:pPr rtl="1"/>
          <a:endParaRPr lang="ar-DZ"/>
        </a:p>
      </dgm:t>
    </dgm:pt>
    <dgm:pt modelId="{FB5B51C0-6D0E-44B9-A998-A5BCD0DDEEF8}" type="pres">
      <dgm:prSet presAssocID="{FFF521DE-0E20-4D34-AE3D-5406CFBD8DB7}" presName="LevelTwoTextNode" presStyleLbl="node2" presStyleIdx="0" presStyleCnt="3" custScaleX="179524" custScaleY="55184">
        <dgm:presLayoutVars>
          <dgm:chPref val="3"/>
        </dgm:presLayoutVars>
      </dgm:prSet>
      <dgm:spPr/>
      <dgm:t>
        <a:bodyPr/>
        <a:lstStyle/>
        <a:p>
          <a:pPr rtl="1"/>
          <a:endParaRPr lang="ar-DZ"/>
        </a:p>
      </dgm:t>
    </dgm:pt>
    <dgm:pt modelId="{766520D0-4D3A-415D-B90F-79039E4156B2}" type="pres">
      <dgm:prSet presAssocID="{FFF521DE-0E20-4D34-AE3D-5406CFBD8DB7}" presName="level3hierChild" presStyleCnt="0"/>
      <dgm:spPr/>
      <dgm:t>
        <a:bodyPr/>
        <a:lstStyle/>
        <a:p>
          <a:pPr rtl="1"/>
          <a:endParaRPr lang="ar-DZ"/>
        </a:p>
      </dgm:t>
    </dgm:pt>
    <dgm:pt modelId="{4181A532-7701-46D5-9F99-BD8FD6930B7F}" type="pres">
      <dgm:prSet presAssocID="{DC3FB713-7C27-4DE7-92C9-FFED5CBC9A13}" presName="conn2-1" presStyleLbl="parChTrans1D2" presStyleIdx="1" presStyleCnt="3"/>
      <dgm:spPr/>
      <dgm:t>
        <a:bodyPr/>
        <a:lstStyle/>
        <a:p>
          <a:pPr rtl="1"/>
          <a:endParaRPr lang="ar-DZ"/>
        </a:p>
      </dgm:t>
    </dgm:pt>
    <dgm:pt modelId="{8804374D-74ED-47C3-9E4C-30FDC10988F0}" type="pres">
      <dgm:prSet presAssocID="{DC3FB713-7C27-4DE7-92C9-FFED5CBC9A13}" presName="connTx" presStyleLbl="parChTrans1D2" presStyleIdx="1" presStyleCnt="3"/>
      <dgm:spPr/>
      <dgm:t>
        <a:bodyPr/>
        <a:lstStyle/>
        <a:p>
          <a:pPr rtl="1"/>
          <a:endParaRPr lang="ar-DZ"/>
        </a:p>
      </dgm:t>
    </dgm:pt>
    <dgm:pt modelId="{BB951B2D-1700-4E6E-8007-BE657F2B9FE7}" type="pres">
      <dgm:prSet presAssocID="{D6BABA34-B2CD-4AE7-8C6E-257576D6ED27}" presName="root2" presStyleCnt="0"/>
      <dgm:spPr/>
      <dgm:t>
        <a:bodyPr/>
        <a:lstStyle/>
        <a:p>
          <a:pPr rtl="1"/>
          <a:endParaRPr lang="ar-DZ"/>
        </a:p>
      </dgm:t>
    </dgm:pt>
    <dgm:pt modelId="{CD83905A-3ABE-4A0B-98A4-918B20973420}" type="pres">
      <dgm:prSet presAssocID="{D6BABA34-B2CD-4AE7-8C6E-257576D6ED27}" presName="LevelTwoTextNode" presStyleLbl="node2" presStyleIdx="1" presStyleCnt="3" custScaleX="224052" custScaleY="55057" custLinFactNeighborX="4008" custLinFactNeighborY="-1487">
        <dgm:presLayoutVars>
          <dgm:chPref val="3"/>
        </dgm:presLayoutVars>
      </dgm:prSet>
      <dgm:spPr/>
      <dgm:t>
        <a:bodyPr/>
        <a:lstStyle/>
        <a:p>
          <a:pPr rtl="1"/>
          <a:endParaRPr lang="ar-DZ"/>
        </a:p>
      </dgm:t>
    </dgm:pt>
    <dgm:pt modelId="{647562D4-0A27-4EA5-8185-18049C42A5A7}" type="pres">
      <dgm:prSet presAssocID="{D6BABA34-B2CD-4AE7-8C6E-257576D6ED27}" presName="level3hierChild" presStyleCnt="0"/>
      <dgm:spPr/>
      <dgm:t>
        <a:bodyPr/>
        <a:lstStyle/>
        <a:p>
          <a:pPr rtl="1"/>
          <a:endParaRPr lang="ar-DZ"/>
        </a:p>
      </dgm:t>
    </dgm:pt>
    <dgm:pt modelId="{68D69F74-C655-4B9B-910F-9288C2D13168}" type="pres">
      <dgm:prSet presAssocID="{ACAC2F5A-31C2-483D-B5A6-FF4DEF25C9DA}" presName="conn2-1" presStyleLbl="parChTrans1D2" presStyleIdx="2" presStyleCnt="3"/>
      <dgm:spPr/>
      <dgm:t>
        <a:bodyPr/>
        <a:lstStyle/>
        <a:p>
          <a:endParaRPr lang="fr-FR"/>
        </a:p>
      </dgm:t>
    </dgm:pt>
    <dgm:pt modelId="{C4F695F8-45E8-43BA-A0E7-D920CF22C3B5}" type="pres">
      <dgm:prSet presAssocID="{ACAC2F5A-31C2-483D-B5A6-FF4DEF25C9DA}" presName="connTx" presStyleLbl="parChTrans1D2" presStyleIdx="2" presStyleCnt="3"/>
      <dgm:spPr/>
      <dgm:t>
        <a:bodyPr/>
        <a:lstStyle/>
        <a:p>
          <a:endParaRPr lang="fr-FR"/>
        </a:p>
      </dgm:t>
    </dgm:pt>
    <dgm:pt modelId="{78C96AF6-F182-47BF-85BD-66D219043220}" type="pres">
      <dgm:prSet presAssocID="{F9B8C445-1C07-4A94-8449-DD779A248FC9}" presName="root2" presStyleCnt="0"/>
      <dgm:spPr/>
    </dgm:pt>
    <dgm:pt modelId="{43E7E53D-724D-4170-A5FB-2B89E9F54813}" type="pres">
      <dgm:prSet presAssocID="{F9B8C445-1C07-4A94-8449-DD779A248FC9}" presName="LevelTwoTextNode" presStyleLbl="node2" presStyleIdx="2" presStyleCnt="3" custScaleX="236736" custScaleY="88580" custLinFactNeighborX="151" custLinFactNeighborY="394">
        <dgm:presLayoutVars>
          <dgm:chPref val="3"/>
        </dgm:presLayoutVars>
      </dgm:prSet>
      <dgm:spPr/>
      <dgm:t>
        <a:bodyPr/>
        <a:lstStyle/>
        <a:p>
          <a:endParaRPr lang="fr-FR"/>
        </a:p>
      </dgm:t>
    </dgm:pt>
    <dgm:pt modelId="{BA109CE7-A8F1-419D-AF16-F25D2C553CC1}" type="pres">
      <dgm:prSet presAssocID="{F9B8C445-1C07-4A94-8449-DD779A248FC9}" presName="level3hierChild" presStyleCnt="0"/>
      <dgm:spPr/>
    </dgm:pt>
  </dgm:ptLst>
  <dgm:cxnLst>
    <dgm:cxn modelId="{C3E21207-53F6-4983-8414-FE232E574D89}" type="presOf" srcId="{FFA97919-16CF-4AB6-A90E-704E8040C377}" destId="{92D65BD4-F58C-42D0-8482-9DC455348BC4}" srcOrd="1" destOrd="0" presId="urn:microsoft.com/office/officeart/2005/8/layout/hierarchy2"/>
    <dgm:cxn modelId="{1761ADE7-3568-40E4-BE76-08B86894045B}" type="presOf" srcId="{DC3FB713-7C27-4DE7-92C9-FFED5CBC9A13}" destId="{8804374D-74ED-47C3-9E4C-30FDC10988F0}" srcOrd="1" destOrd="0" presId="urn:microsoft.com/office/officeart/2005/8/layout/hierarchy2"/>
    <dgm:cxn modelId="{DDB77470-5C35-4663-97FE-0B8E60C72EB7}" type="presOf" srcId="{D6BABA34-B2CD-4AE7-8C6E-257576D6ED27}" destId="{CD83905A-3ABE-4A0B-98A4-918B20973420}" srcOrd="0" destOrd="0" presId="urn:microsoft.com/office/officeart/2005/8/layout/hierarchy2"/>
    <dgm:cxn modelId="{1ED78078-ADA1-4718-8B3D-C898110942B3}" type="presOf" srcId="{90BBC493-67E9-491D-BBDB-6C14DBE84817}" destId="{99CDC142-8851-4DFB-9BE5-C0489CC66026}" srcOrd="0" destOrd="0" presId="urn:microsoft.com/office/officeart/2005/8/layout/hierarchy2"/>
    <dgm:cxn modelId="{2C120327-3EDE-4C85-92E1-7367C0DC79C2}" type="presOf" srcId="{FFF521DE-0E20-4D34-AE3D-5406CFBD8DB7}" destId="{FB5B51C0-6D0E-44B9-A998-A5BCD0DDEEF8}" srcOrd="0" destOrd="0" presId="urn:microsoft.com/office/officeart/2005/8/layout/hierarchy2"/>
    <dgm:cxn modelId="{E413B106-2E8B-4EFA-AA47-5414EEB4A2E7}" srcId="{5C43175B-1295-44AD-BF15-37BD1A58AC89}" destId="{D6BABA34-B2CD-4AE7-8C6E-257576D6ED27}" srcOrd="1" destOrd="0" parTransId="{DC3FB713-7C27-4DE7-92C9-FFED5CBC9A13}" sibTransId="{150AC9D8-9295-48FB-87AB-C83243074B81}"/>
    <dgm:cxn modelId="{BB32D2B5-60AD-4823-BB0A-F856702D7EAA}" type="presOf" srcId="{5C43175B-1295-44AD-BF15-37BD1A58AC89}" destId="{6FF5268A-FCAB-4F20-A81D-D851F3898704}" srcOrd="0" destOrd="0" presId="urn:microsoft.com/office/officeart/2005/8/layout/hierarchy2"/>
    <dgm:cxn modelId="{70E05130-8AB6-4800-92B0-4ACFA677B020}" type="presOf" srcId="{ACAC2F5A-31C2-483D-B5A6-FF4DEF25C9DA}" destId="{C4F695F8-45E8-43BA-A0E7-D920CF22C3B5}" srcOrd="1" destOrd="0" presId="urn:microsoft.com/office/officeart/2005/8/layout/hierarchy2"/>
    <dgm:cxn modelId="{74F98224-5C50-4849-B1AB-601B44CB92C0}" srcId="{5C43175B-1295-44AD-BF15-37BD1A58AC89}" destId="{FFF521DE-0E20-4D34-AE3D-5406CFBD8DB7}" srcOrd="0" destOrd="0" parTransId="{FFA97919-16CF-4AB6-A90E-704E8040C377}" sibTransId="{1CEAAB54-EB9A-4E32-A91F-898170C1C941}"/>
    <dgm:cxn modelId="{D62DD47D-EEEF-43C3-8923-7289D9B2AFEB}" type="presOf" srcId="{DC3FB713-7C27-4DE7-92C9-FFED5CBC9A13}" destId="{4181A532-7701-46D5-9F99-BD8FD6930B7F}" srcOrd="0" destOrd="0" presId="urn:microsoft.com/office/officeart/2005/8/layout/hierarchy2"/>
    <dgm:cxn modelId="{1ECEF6BA-ACC3-4F46-89AD-C2D1C0C935C0}" type="presOf" srcId="{F9B8C445-1C07-4A94-8449-DD779A248FC9}" destId="{43E7E53D-724D-4170-A5FB-2B89E9F54813}" srcOrd="0" destOrd="0" presId="urn:microsoft.com/office/officeart/2005/8/layout/hierarchy2"/>
    <dgm:cxn modelId="{64BDF57F-6BDD-4016-8315-41AB454BA32E}" srcId="{5C43175B-1295-44AD-BF15-37BD1A58AC89}" destId="{F9B8C445-1C07-4A94-8449-DD779A248FC9}" srcOrd="2" destOrd="0" parTransId="{ACAC2F5A-31C2-483D-B5A6-FF4DEF25C9DA}" sibTransId="{176AFDDE-2551-4C03-913B-06234FE8D748}"/>
    <dgm:cxn modelId="{C5210643-B3ED-4B09-A9D2-35307BC29883}" type="presOf" srcId="{ACAC2F5A-31C2-483D-B5A6-FF4DEF25C9DA}" destId="{68D69F74-C655-4B9B-910F-9288C2D13168}" srcOrd="0" destOrd="0" presId="urn:microsoft.com/office/officeart/2005/8/layout/hierarchy2"/>
    <dgm:cxn modelId="{3D697B57-F34E-433E-8E4D-8DEB5A9B4778}" srcId="{90BBC493-67E9-491D-BBDB-6C14DBE84817}" destId="{5C43175B-1295-44AD-BF15-37BD1A58AC89}" srcOrd="0" destOrd="0" parTransId="{FCABEC28-EF11-47E1-B115-1096E94E4761}" sibTransId="{7108D73C-0EDE-4A80-AE92-66B3F55F3DBE}"/>
    <dgm:cxn modelId="{125E5FF7-0DAE-46D5-B6F4-A0B4D21875BC}" type="presOf" srcId="{FFA97919-16CF-4AB6-A90E-704E8040C377}" destId="{60B7D1F7-9667-44E1-A8D2-76AFCCC6E568}" srcOrd="0" destOrd="0" presId="urn:microsoft.com/office/officeart/2005/8/layout/hierarchy2"/>
    <dgm:cxn modelId="{0E2FB75A-EB61-48D0-BD12-E0D186002E8D}" type="presParOf" srcId="{99CDC142-8851-4DFB-9BE5-C0489CC66026}" destId="{22D42374-BAE2-447D-8336-A85FACB50D97}" srcOrd="0" destOrd="0" presId="urn:microsoft.com/office/officeart/2005/8/layout/hierarchy2"/>
    <dgm:cxn modelId="{C37394C6-29D5-49D7-98C8-6BDDCD9BDB01}" type="presParOf" srcId="{22D42374-BAE2-447D-8336-A85FACB50D97}" destId="{6FF5268A-FCAB-4F20-A81D-D851F3898704}" srcOrd="0" destOrd="0" presId="urn:microsoft.com/office/officeart/2005/8/layout/hierarchy2"/>
    <dgm:cxn modelId="{D4790E00-07EB-431E-963B-92B3E242B98C}" type="presParOf" srcId="{22D42374-BAE2-447D-8336-A85FACB50D97}" destId="{89B78CEB-97BF-40A4-8FBC-2B7350B26204}" srcOrd="1" destOrd="0" presId="urn:microsoft.com/office/officeart/2005/8/layout/hierarchy2"/>
    <dgm:cxn modelId="{B6282248-AD00-42BE-9D66-3D4228E118D3}" type="presParOf" srcId="{89B78CEB-97BF-40A4-8FBC-2B7350B26204}" destId="{60B7D1F7-9667-44E1-A8D2-76AFCCC6E568}" srcOrd="0" destOrd="0" presId="urn:microsoft.com/office/officeart/2005/8/layout/hierarchy2"/>
    <dgm:cxn modelId="{0CA855B3-B1DA-427B-B80F-048EA602B34B}" type="presParOf" srcId="{60B7D1F7-9667-44E1-A8D2-76AFCCC6E568}" destId="{92D65BD4-F58C-42D0-8482-9DC455348BC4}" srcOrd="0" destOrd="0" presId="urn:microsoft.com/office/officeart/2005/8/layout/hierarchy2"/>
    <dgm:cxn modelId="{87C6A180-BF5C-4870-8CD1-8EDD7CCC157A}" type="presParOf" srcId="{89B78CEB-97BF-40A4-8FBC-2B7350B26204}" destId="{3736FCF9-CC90-4BC7-A763-CFDABDD06E94}" srcOrd="1" destOrd="0" presId="urn:microsoft.com/office/officeart/2005/8/layout/hierarchy2"/>
    <dgm:cxn modelId="{FA5F6454-324E-4916-ABAD-ACBAD1032C67}" type="presParOf" srcId="{3736FCF9-CC90-4BC7-A763-CFDABDD06E94}" destId="{FB5B51C0-6D0E-44B9-A998-A5BCD0DDEEF8}" srcOrd="0" destOrd="0" presId="urn:microsoft.com/office/officeart/2005/8/layout/hierarchy2"/>
    <dgm:cxn modelId="{94FB63D0-04AF-4238-A578-31E43FA4AE53}" type="presParOf" srcId="{3736FCF9-CC90-4BC7-A763-CFDABDD06E94}" destId="{766520D0-4D3A-415D-B90F-79039E4156B2}" srcOrd="1" destOrd="0" presId="urn:microsoft.com/office/officeart/2005/8/layout/hierarchy2"/>
    <dgm:cxn modelId="{B2C73956-EE71-4ADA-9642-F806D5A4D42F}" type="presParOf" srcId="{89B78CEB-97BF-40A4-8FBC-2B7350B26204}" destId="{4181A532-7701-46D5-9F99-BD8FD6930B7F}" srcOrd="2" destOrd="0" presId="urn:microsoft.com/office/officeart/2005/8/layout/hierarchy2"/>
    <dgm:cxn modelId="{DE124041-F356-4096-96F1-3A447D85B74A}" type="presParOf" srcId="{4181A532-7701-46D5-9F99-BD8FD6930B7F}" destId="{8804374D-74ED-47C3-9E4C-30FDC10988F0}" srcOrd="0" destOrd="0" presId="urn:microsoft.com/office/officeart/2005/8/layout/hierarchy2"/>
    <dgm:cxn modelId="{4286C580-C636-4658-9D68-8A885F6103D2}" type="presParOf" srcId="{89B78CEB-97BF-40A4-8FBC-2B7350B26204}" destId="{BB951B2D-1700-4E6E-8007-BE657F2B9FE7}" srcOrd="3" destOrd="0" presId="urn:microsoft.com/office/officeart/2005/8/layout/hierarchy2"/>
    <dgm:cxn modelId="{3C1C67D5-9333-4FC6-A374-AF3B9800B6A9}" type="presParOf" srcId="{BB951B2D-1700-4E6E-8007-BE657F2B9FE7}" destId="{CD83905A-3ABE-4A0B-98A4-918B20973420}" srcOrd="0" destOrd="0" presId="urn:microsoft.com/office/officeart/2005/8/layout/hierarchy2"/>
    <dgm:cxn modelId="{75DCBC90-73C9-4F7B-9E8E-76992C11B639}" type="presParOf" srcId="{BB951B2D-1700-4E6E-8007-BE657F2B9FE7}" destId="{647562D4-0A27-4EA5-8185-18049C42A5A7}" srcOrd="1" destOrd="0" presId="urn:microsoft.com/office/officeart/2005/8/layout/hierarchy2"/>
    <dgm:cxn modelId="{B95DFA5D-6A25-4939-BF0B-720EE870E290}" type="presParOf" srcId="{89B78CEB-97BF-40A4-8FBC-2B7350B26204}" destId="{68D69F74-C655-4B9B-910F-9288C2D13168}" srcOrd="4" destOrd="0" presId="urn:microsoft.com/office/officeart/2005/8/layout/hierarchy2"/>
    <dgm:cxn modelId="{8886BA18-90D3-4E63-9F5B-1DDB580F98EA}" type="presParOf" srcId="{68D69F74-C655-4B9B-910F-9288C2D13168}" destId="{C4F695F8-45E8-43BA-A0E7-D920CF22C3B5}" srcOrd="0" destOrd="0" presId="urn:microsoft.com/office/officeart/2005/8/layout/hierarchy2"/>
    <dgm:cxn modelId="{88F91900-4E1B-4458-9D72-385ACADFD4AB}" type="presParOf" srcId="{89B78CEB-97BF-40A4-8FBC-2B7350B26204}" destId="{78C96AF6-F182-47BF-85BD-66D219043220}" srcOrd="5" destOrd="0" presId="urn:microsoft.com/office/officeart/2005/8/layout/hierarchy2"/>
    <dgm:cxn modelId="{1D07089A-F3AC-4EA8-A73F-0860CF3EA3E2}" type="presParOf" srcId="{78C96AF6-F182-47BF-85BD-66D219043220}" destId="{43E7E53D-724D-4170-A5FB-2B89E9F54813}" srcOrd="0" destOrd="0" presId="urn:microsoft.com/office/officeart/2005/8/layout/hierarchy2"/>
    <dgm:cxn modelId="{FEA391CA-634B-4116-BC2E-72B883685113}" type="presParOf" srcId="{78C96AF6-F182-47BF-85BD-66D219043220}" destId="{BA109CE7-A8F1-419D-AF16-F25D2C553CC1}" srcOrd="1" destOrd="0" presId="urn:microsoft.com/office/officeart/2005/8/layout/hierarchy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6BD1C1-4AE2-4EEB-BD41-4EC20B96D139}" type="doc">
      <dgm:prSet loTypeId="urn:microsoft.com/office/officeart/2005/8/layout/orgChart1" loCatId="hierarchy" qsTypeId="urn:microsoft.com/office/officeart/2005/8/quickstyle/simple3" qsCatId="simple" csTypeId="urn:microsoft.com/office/officeart/2005/8/colors/accent2_5" csCatId="accent2" phldr="1"/>
      <dgm:spPr/>
      <dgm:t>
        <a:bodyPr/>
        <a:lstStyle/>
        <a:p>
          <a:endParaRPr lang="fr-FR"/>
        </a:p>
      </dgm:t>
    </dgm:pt>
    <dgm:pt modelId="{30DB2785-3893-4C2B-8A85-979D07C3702A}">
      <dgm:prSet phldrT="[Texte]" custT="1">
        <dgm:style>
          <a:lnRef idx="1">
            <a:schemeClr val="accent2"/>
          </a:lnRef>
          <a:fillRef idx="2">
            <a:schemeClr val="accent2"/>
          </a:fillRef>
          <a:effectRef idx="1">
            <a:schemeClr val="accent2"/>
          </a:effectRef>
          <a:fontRef idx="minor">
            <a:schemeClr val="dk1"/>
          </a:fontRef>
        </dgm:style>
      </dgm:prSet>
      <dgm:spPr/>
      <dgm:t>
        <a:bodyPr/>
        <a:lstStyle/>
        <a:p>
          <a:pPr rtl="1"/>
          <a:r>
            <a:rPr lang="ar-SA" sz="3200" b="0" cap="none" spc="0" dirty="0" smtClean="0">
              <a:ln w="10541" cmpd="sng">
                <a:prstDash val="solid"/>
              </a:ln>
              <a:effectLst/>
              <a:latin typeface="Sakkal Majalla" pitchFamily="2" charset="-78"/>
              <a:ea typeface="Times New Roman"/>
              <a:cs typeface="Sakkal Majalla" pitchFamily="2" charset="-78"/>
            </a:rPr>
            <a:t>خصائص الترويج الالكتروني </a:t>
          </a:r>
          <a:endParaRPr lang="fr-FR" sz="3200" b="0" cap="none" spc="0" dirty="0">
            <a:ln w="10541" cmpd="sng">
              <a:prstDash val="solid"/>
            </a:ln>
            <a:effectLst/>
            <a:latin typeface="Sakkal Majalla" pitchFamily="2" charset="-78"/>
            <a:cs typeface="Sakkal Majalla" pitchFamily="2" charset="-78"/>
          </a:endParaRPr>
        </a:p>
      </dgm:t>
    </dgm:pt>
    <dgm:pt modelId="{8EEE4B4B-CE10-497F-A559-E3A8FB226C22}" type="parTrans" cxnId="{90CE3CF5-3E3C-41E6-95A9-80B2FF024D9B}">
      <dgm:prSet/>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FF152777-99EE-490D-8C53-835A233246B5}" type="sibTrans" cxnId="{90CE3CF5-3E3C-41E6-95A9-80B2FF024D9B}">
      <dgm:prSet/>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D02D22C7-FD55-4F80-8C8F-5E71C25DCD6F}">
      <dgm:prSet phldrT="[Texte]" custT="1">
        <dgm:style>
          <a:lnRef idx="1">
            <a:schemeClr val="accent2"/>
          </a:lnRef>
          <a:fillRef idx="2">
            <a:schemeClr val="accent2"/>
          </a:fillRef>
          <a:effectRef idx="1">
            <a:schemeClr val="accent2"/>
          </a:effectRef>
          <a:fontRef idx="minor">
            <a:schemeClr val="dk1"/>
          </a:fontRef>
        </dgm:style>
      </dgm:prSet>
      <dgm:spPr/>
      <dgm:t>
        <a:bodyPr/>
        <a:lstStyle/>
        <a:p>
          <a:r>
            <a:rPr lang="ar-DZ" sz="3200" b="0" cap="none" spc="0" dirty="0" smtClean="0">
              <a:ln w="10541" cmpd="sng">
                <a:prstDash val="solid"/>
              </a:ln>
              <a:effectLst/>
              <a:latin typeface="Sakkal Majalla" pitchFamily="2" charset="-78"/>
              <a:cs typeface="Sakkal Majalla" pitchFamily="2" charset="-78"/>
            </a:rPr>
            <a:t>الشخصنة</a:t>
          </a:r>
          <a:r>
            <a:rPr lang="ar-DZ" sz="3200" b="1" cap="none" spc="0" dirty="0" smtClean="0">
              <a:ln w="10541" cmpd="sng">
                <a:prstDash val="solid"/>
              </a:ln>
              <a:effectLst/>
              <a:latin typeface="Sakkal Majalla" pitchFamily="2" charset="-78"/>
              <a:cs typeface="Sakkal Majalla" pitchFamily="2" charset="-78"/>
            </a:rPr>
            <a:t> </a:t>
          </a:r>
          <a:r>
            <a:rPr lang="ar-DZ" sz="3200" b="0" cap="none" spc="0" dirty="0" smtClean="0">
              <a:ln w="10541" cmpd="sng">
                <a:prstDash val="solid"/>
              </a:ln>
              <a:effectLst/>
              <a:latin typeface="Sakkal Majalla" pitchFamily="2" charset="-78"/>
              <a:cs typeface="Sakkal Majalla" pitchFamily="2" charset="-78"/>
            </a:rPr>
            <a:t>أو التكييف</a:t>
          </a:r>
          <a:r>
            <a:rPr lang="ar-DZ" sz="3200" b="1" cap="none" spc="0" dirty="0" smtClean="0">
              <a:ln w="10541" cmpd="sng">
                <a:prstDash val="solid"/>
              </a:ln>
              <a:effectLst/>
              <a:latin typeface="Sakkal Majalla" pitchFamily="2" charset="-78"/>
              <a:cs typeface="Sakkal Majalla" pitchFamily="2" charset="-78"/>
            </a:rPr>
            <a:t> </a:t>
          </a:r>
          <a:endParaRPr lang="fr-FR" sz="3200" b="1" cap="none" spc="0" dirty="0">
            <a:ln w="10541" cmpd="sng">
              <a:prstDash val="solid"/>
            </a:ln>
            <a:effectLst/>
            <a:latin typeface="Sakkal Majalla" pitchFamily="2" charset="-78"/>
            <a:cs typeface="Sakkal Majalla" pitchFamily="2" charset="-78"/>
          </a:endParaRPr>
        </a:p>
      </dgm:t>
    </dgm:pt>
    <dgm:pt modelId="{7CD0BD73-0887-4170-9984-8B93C14D03C6}" type="parTrans" cxnId="{D00B44F6-AB5B-4829-8DAF-63941206EA70}">
      <dgm:prSet>
        <dgm:style>
          <a:lnRef idx="2">
            <a:schemeClr val="accent2"/>
          </a:lnRef>
          <a:fillRef idx="0">
            <a:schemeClr val="accent2"/>
          </a:fillRef>
          <a:effectRef idx="1">
            <a:schemeClr val="accent2"/>
          </a:effectRef>
          <a:fontRef idx="minor">
            <a:schemeClr val="tx1"/>
          </a:fontRef>
        </dgm:style>
      </dgm:prSet>
      <dgm:spPr>
        <a:ln>
          <a:solidFill>
            <a:schemeClr val="accent1"/>
          </a:solidFill>
        </a:ln>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0C47C486-A6B4-4409-96E8-81BAFA54B21F}" type="sibTrans" cxnId="{D00B44F6-AB5B-4829-8DAF-63941206EA70}">
      <dgm:prSet/>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8BEC6F90-0623-4789-9D18-8AADEA8FC0D0}">
      <dgm:prSet phldrT="[Texte]" custT="1">
        <dgm:style>
          <a:lnRef idx="1">
            <a:schemeClr val="accent2"/>
          </a:lnRef>
          <a:fillRef idx="2">
            <a:schemeClr val="accent2"/>
          </a:fillRef>
          <a:effectRef idx="1">
            <a:schemeClr val="accent2"/>
          </a:effectRef>
          <a:fontRef idx="minor">
            <a:schemeClr val="dk1"/>
          </a:fontRef>
        </dgm:style>
      </dgm:prSet>
      <dgm:spPr>
        <a:ln/>
      </dgm:spPr>
      <dgm:t>
        <a:bodyPr/>
        <a:lstStyle/>
        <a:p>
          <a:r>
            <a:rPr lang="ar-DZ" sz="3200" b="0" cap="none" spc="0" dirty="0" smtClean="0">
              <a:ln w="10541" cmpd="sng">
                <a:prstDash val="solid"/>
              </a:ln>
              <a:effectLst/>
              <a:latin typeface="Sakkal Majalla" pitchFamily="2" charset="-78"/>
              <a:cs typeface="Sakkal Majalla" pitchFamily="2" charset="-78"/>
            </a:rPr>
            <a:t>التفاعلية</a:t>
          </a:r>
          <a:r>
            <a:rPr lang="ar-DZ" sz="3200" b="1" cap="none" spc="0" dirty="0" smtClean="0">
              <a:ln w="10541" cmpd="sng">
                <a:prstDash val="solid"/>
              </a:ln>
              <a:effectLst/>
              <a:latin typeface="Sakkal Majalla" pitchFamily="2" charset="-78"/>
              <a:cs typeface="Sakkal Majalla" pitchFamily="2" charset="-78"/>
            </a:rPr>
            <a:t> </a:t>
          </a:r>
          <a:endParaRPr lang="fr-FR" sz="3200" b="1" cap="none" spc="0" dirty="0">
            <a:ln w="10541" cmpd="sng">
              <a:prstDash val="solid"/>
            </a:ln>
            <a:effectLst/>
            <a:latin typeface="Sakkal Majalla" pitchFamily="2" charset="-78"/>
            <a:cs typeface="Sakkal Majalla" pitchFamily="2" charset="-78"/>
          </a:endParaRPr>
        </a:p>
      </dgm:t>
    </dgm:pt>
    <dgm:pt modelId="{71D2E7D9-4AEF-4B03-91E1-AC2A20F05F6D}" type="parTrans" cxnId="{B6ED1A0E-2DE3-4026-BC22-0C1EB3D54CD8}">
      <dgm:prSet>
        <dgm:style>
          <a:lnRef idx="2">
            <a:schemeClr val="accent2"/>
          </a:lnRef>
          <a:fillRef idx="0">
            <a:schemeClr val="accent2"/>
          </a:fillRef>
          <a:effectRef idx="1">
            <a:schemeClr val="accent2"/>
          </a:effectRef>
          <a:fontRef idx="minor">
            <a:schemeClr val="tx1"/>
          </a:fontRef>
        </dgm:style>
      </dgm:prSet>
      <dgm:spPr>
        <a:ln>
          <a:solidFill>
            <a:schemeClr val="accent1"/>
          </a:solidFill>
        </a:ln>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4D3857B2-02EF-4277-BA11-D5812326E167}" type="sibTrans" cxnId="{B6ED1A0E-2DE3-4026-BC22-0C1EB3D54CD8}">
      <dgm:prSet/>
      <dgm:spPr/>
      <dgm:t>
        <a:bodyPr/>
        <a:lstStyle/>
        <a:p>
          <a:endParaRPr lang="fr-FR" sz="3200" b="1" cap="none" spc="0">
            <a:ln w="10541" cmpd="sng">
              <a:solidFill>
                <a:srgbClr val="7D7D7D">
                  <a:tint val="100000"/>
                  <a:shade val="100000"/>
                  <a:satMod val="110000"/>
                </a:srgbClr>
              </a:solidFill>
              <a:prstDash val="solid"/>
            </a:ln>
            <a:solidFill>
              <a:schemeClr val="tx1"/>
            </a:solidFill>
            <a:effectLst/>
            <a:latin typeface="Sakkal Majalla" pitchFamily="2" charset="-78"/>
            <a:cs typeface="Sakkal Majalla" pitchFamily="2" charset="-78"/>
          </a:endParaRPr>
        </a:p>
      </dgm:t>
    </dgm:pt>
    <dgm:pt modelId="{60AF42E4-2035-4535-A8A1-2AC054B1E308}" type="asst">
      <dgm:prSet custT="1">
        <dgm:style>
          <a:lnRef idx="1">
            <a:schemeClr val="accent2"/>
          </a:lnRef>
          <a:fillRef idx="2">
            <a:schemeClr val="accent2"/>
          </a:fillRef>
          <a:effectRef idx="1">
            <a:schemeClr val="accent2"/>
          </a:effectRef>
          <a:fontRef idx="minor">
            <a:schemeClr val="dk1"/>
          </a:fontRef>
        </dgm:style>
      </dgm:prSet>
      <dgm:spPr/>
      <dgm:t>
        <a:bodyPr/>
        <a:lstStyle/>
        <a:p>
          <a:r>
            <a:rPr lang="ar-DZ" sz="3200" b="0" dirty="0" smtClean="0">
              <a:latin typeface="Sakkal Majalla" pitchFamily="2" charset="-78"/>
              <a:cs typeface="Sakkal Majalla" pitchFamily="2" charset="-78"/>
            </a:rPr>
            <a:t>تكييف محتوى الاتصال </a:t>
          </a:r>
          <a:endParaRPr lang="fr-FR" sz="3200" b="0" dirty="0">
            <a:latin typeface="Sakkal Majalla" pitchFamily="2" charset="-78"/>
            <a:cs typeface="Sakkal Majalla" pitchFamily="2" charset="-78"/>
          </a:endParaRPr>
        </a:p>
      </dgm:t>
    </dgm:pt>
    <dgm:pt modelId="{BE7F8A82-5892-4B8C-B091-9D55BF680C55}" type="parTrans" cxnId="{7CB5C742-DED2-41E7-978E-997582BE1A81}">
      <dgm:prSet>
        <dgm:style>
          <a:lnRef idx="2">
            <a:schemeClr val="accent2"/>
          </a:lnRef>
          <a:fillRef idx="0">
            <a:schemeClr val="accent2"/>
          </a:fillRef>
          <a:effectRef idx="1">
            <a:schemeClr val="accent2"/>
          </a:effectRef>
          <a:fontRef idx="minor">
            <a:schemeClr val="tx1"/>
          </a:fontRef>
        </dgm:style>
      </dgm:prSet>
      <dgm:spPr>
        <a:ln>
          <a:solidFill>
            <a:schemeClr val="accent1"/>
          </a:solidFill>
        </a:ln>
      </dgm:spPr>
      <dgm:t>
        <a:bodyPr/>
        <a:lstStyle/>
        <a:p>
          <a:endParaRPr lang="fr-FR" sz="3200" b="1">
            <a:latin typeface="Sakkal Majalla" pitchFamily="2" charset="-78"/>
            <a:cs typeface="Sakkal Majalla" pitchFamily="2" charset="-78"/>
          </a:endParaRPr>
        </a:p>
      </dgm:t>
    </dgm:pt>
    <dgm:pt modelId="{1F1B26B7-1C77-47CB-911F-15B4C291DF4F}" type="sibTrans" cxnId="{7CB5C742-DED2-41E7-978E-997582BE1A81}">
      <dgm:prSet/>
      <dgm:spPr/>
      <dgm:t>
        <a:bodyPr/>
        <a:lstStyle/>
        <a:p>
          <a:endParaRPr lang="fr-FR" sz="3200" b="1">
            <a:latin typeface="Sakkal Majalla" pitchFamily="2" charset="-78"/>
            <a:cs typeface="Sakkal Majalla" pitchFamily="2" charset="-78"/>
          </a:endParaRPr>
        </a:p>
      </dgm:t>
    </dgm:pt>
    <dgm:pt modelId="{700A8DBE-B017-4FA7-B6DF-EF335F962CB3}" type="asst">
      <dgm:prSet custT="1">
        <dgm:style>
          <a:lnRef idx="1">
            <a:schemeClr val="accent2"/>
          </a:lnRef>
          <a:fillRef idx="2">
            <a:schemeClr val="accent2"/>
          </a:fillRef>
          <a:effectRef idx="1">
            <a:schemeClr val="accent2"/>
          </a:effectRef>
          <a:fontRef idx="minor">
            <a:schemeClr val="dk1"/>
          </a:fontRef>
        </dgm:style>
      </dgm:prSet>
      <dgm:spPr/>
      <dgm:t>
        <a:bodyPr/>
        <a:lstStyle/>
        <a:p>
          <a:r>
            <a:rPr lang="ar-DZ" sz="3200" b="0" dirty="0" smtClean="0">
              <a:latin typeface="Sakkal Majalla" pitchFamily="2" charset="-78"/>
              <a:cs typeface="Sakkal Majalla" pitchFamily="2" charset="-78"/>
            </a:rPr>
            <a:t>تكييف قناة الاتصال </a:t>
          </a:r>
          <a:endParaRPr lang="fr-FR" sz="3200" b="0" dirty="0">
            <a:latin typeface="Sakkal Majalla" pitchFamily="2" charset="-78"/>
            <a:cs typeface="Sakkal Majalla" pitchFamily="2" charset="-78"/>
          </a:endParaRPr>
        </a:p>
      </dgm:t>
    </dgm:pt>
    <dgm:pt modelId="{09682A3B-3BA8-4CED-A6F0-9DB3EEBE503B}" type="parTrans" cxnId="{66DB38FB-2B91-4B91-B116-3BA35934A300}">
      <dgm:prSet>
        <dgm:style>
          <a:lnRef idx="2">
            <a:schemeClr val="accent2"/>
          </a:lnRef>
          <a:fillRef idx="0">
            <a:schemeClr val="accent2"/>
          </a:fillRef>
          <a:effectRef idx="1">
            <a:schemeClr val="accent2"/>
          </a:effectRef>
          <a:fontRef idx="minor">
            <a:schemeClr val="tx1"/>
          </a:fontRef>
        </dgm:style>
      </dgm:prSet>
      <dgm:spPr>
        <a:ln>
          <a:solidFill>
            <a:schemeClr val="accent1"/>
          </a:solidFill>
        </a:ln>
      </dgm:spPr>
      <dgm:t>
        <a:bodyPr/>
        <a:lstStyle/>
        <a:p>
          <a:endParaRPr lang="fr-FR" sz="3200" b="1">
            <a:latin typeface="Sakkal Majalla" pitchFamily="2" charset="-78"/>
            <a:cs typeface="Sakkal Majalla" pitchFamily="2" charset="-78"/>
          </a:endParaRPr>
        </a:p>
      </dgm:t>
    </dgm:pt>
    <dgm:pt modelId="{AA036D72-8F3A-45A0-B64F-CE19B4C74CE9}" type="sibTrans" cxnId="{66DB38FB-2B91-4B91-B116-3BA35934A300}">
      <dgm:prSet/>
      <dgm:spPr/>
      <dgm:t>
        <a:bodyPr/>
        <a:lstStyle/>
        <a:p>
          <a:endParaRPr lang="fr-FR" sz="3200" b="1">
            <a:latin typeface="Sakkal Majalla" pitchFamily="2" charset="-78"/>
            <a:cs typeface="Sakkal Majalla" pitchFamily="2" charset="-78"/>
          </a:endParaRPr>
        </a:p>
      </dgm:t>
    </dgm:pt>
    <dgm:pt modelId="{5FCFE9FB-FC00-4C31-AAF6-23A0FA73E0A6}" type="pres">
      <dgm:prSet presAssocID="{596BD1C1-4AE2-4EEB-BD41-4EC20B96D139}" presName="hierChild1" presStyleCnt="0">
        <dgm:presLayoutVars>
          <dgm:orgChart val="1"/>
          <dgm:chPref val="1"/>
          <dgm:dir/>
          <dgm:animOne val="branch"/>
          <dgm:animLvl val="lvl"/>
          <dgm:resizeHandles/>
        </dgm:presLayoutVars>
      </dgm:prSet>
      <dgm:spPr/>
      <dgm:t>
        <a:bodyPr/>
        <a:lstStyle/>
        <a:p>
          <a:endParaRPr lang="fr-FR"/>
        </a:p>
      </dgm:t>
    </dgm:pt>
    <dgm:pt modelId="{941786D2-D766-4B87-80D8-1CCC0F0BCD7D}" type="pres">
      <dgm:prSet presAssocID="{30DB2785-3893-4C2B-8A85-979D07C3702A}" presName="hierRoot1" presStyleCnt="0">
        <dgm:presLayoutVars>
          <dgm:hierBranch val="init"/>
        </dgm:presLayoutVars>
      </dgm:prSet>
      <dgm:spPr/>
    </dgm:pt>
    <dgm:pt modelId="{F256B4A1-0707-4E2A-8EFC-2F6D0037DA17}" type="pres">
      <dgm:prSet presAssocID="{30DB2785-3893-4C2B-8A85-979D07C3702A}" presName="rootComposite1" presStyleCnt="0"/>
      <dgm:spPr/>
    </dgm:pt>
    <dgm:pt modelId="{4ADEAB7F-DAB0-4848-B10E-A1F9348D1EF3}" type="pres">
      <dgm:prSet presAssocID="{30DB2785-3893-4C2B-8A85-979D07C3702A}" presName="rootText1" presStyleLbl="node0" presStyleIdx="0" presStyleCnt="1" custScaleX="123272" custScaleY="55518">
        <dgm:presLayoutVars>
          <dgm:chPref val="3"/>
        </dgm:presLayoutVars>
      </dgm:prSet>
      <dgm:spPr/>
      <dgm:t>
        <a:bodyPr/>
        <a:lstStyle/>
        <a:p>
          <a:endParaRPr lang="fr-FR"/>
        </a:p>
      </dgm:t>
    </dgm:pt>
    <dgm:pt modelId="{41985BA1-A053-4F37-A87A-DEB0A7768D5B}" type="pres">
      <dgm:prSet presAssocID="{30DB2785-3893-4C2B-8A85-979D07C3702A}" presName="rootConnector1" presStyleLbl="node1" presStyleIdx="0" presStyleCnt="0"/>
      <dgm:spPr/>
      <dgm:t>
        <a:bodyPr/>
        <a:lstStyle/>
        <a:p>
          <a:endParaRPr lang="fr-FR"/>
        </a:p>
      </dgm:t>
    </dgm:pt>
    <dgm:pt modelId="{32CE72C5-1BBD-4E35-964C-DF04A63BB25E}" type="pres">
      <dgm:prSet presAssocID="{30DB2785-3893-4C2B-8A85-979D07C3702A}" presName="hierChild2" presStyleCnt="0"/>
      <dgm:spPr/>
    </dgm:pt>
    <dgm:pt modelId="{76A9F812-92CB-4002-8212-EFB87717F225}" type="pres">
      <dgm:prSet presAssocID="{7CD0BD73-0887-4170-9984-8B93C14D03C6}" presName="Name37" presStyleLbl="parChTrans1D2" presStyleIdx="0" presStyleCnt="2"/>
      <dgm:spPr/>
      <dgm:t>
        <a:bodyPr/>
        <a:lstStyle/>
        <a:p>
          <a:endParaRPr lang="fr-FR"/>
        </a:p>
      </dgm:t>
    </dgm:pt>
    <dgm:pt modelId="{10CF1428-F073-46A7-A03C-0B42CFB3A69C}" type="pres">
      <dgm:prSet presAssocID="{D02D22C7-FD55-4F80-8C8F-5E71C25DCD6F}" presName="hierRoot2" presStyleCnt="0">
        <dgm:presLayoutVars>
          <dgm:hierBranch val="init"/>
        </dgm:presLayoutVars>
      </dgm:prSet>
      <dgm:spPr/>
    </dgm:pt>
    <dgm:pt modelId="{03785DB4-8467-472E-8C9A-9A9DA2DA8BA5}" type="pres">
      <dgm:prSet presAssocID="{D02D22C7-FD55-4F80-8C8F-5E71C25DCD6F}" presName="rootComposite" presStyleCnt="0"/>
      <dgm:spPr/>
    </dgm:pt>
    <dgm:pt modelId="{F297DDDA-5DA1-47E2-8628-03DF535CDE29}" type="pres">
      <dgm:prSet presAssocID="{D02D22C7-FD55-4F80-8C8F-5E71C25DCD6F}" presName="rootText" presStyleLbl="node2" presStyleIdx="0" presStyleCnt="2" custScaleY="57303">
        <dgm:presLayoutVars>
          <dgm:chPref val="3"/>
        </dgm:presLayoutVars>
      </dgm:prSet>
      <dgm:spPr/>
      <dgm:t>
        <a:bodyPr/>
        <a:lstStyle/>
        <a:p>
          <a:endParaRPr lang="fr-FR"/>
        </a:p>
      </dgm:t>
    </dgm:pt>
    <dgm:pt modelId="{B2A78115-9A4B-4B7E-88B4-BB3B3C4B4C83}" type="pres">
      <dgm:prSet presAssocID="{D02D22C7-FD55-4F80-8C8F-5E71C25DCD6F}" presName="rootConnector" presStyleLbl="node2" presStyleIdx="0" presStyleCnt="2"/>
      <dgm:spPr/>
      <dgm:t>
        <a:bodyPr/>
        <a:lstStyle/>
        <a:p>
          <a:endParaRPr lang="fr-FR"/>
        </a:p>
      </dgm:t>
    </dgm:pt>
    <dgm:pt modelId="{4037BDF0-44BB-4ED0-98C5-49F484A8ABED}" type="pres">
      <dgm:prSet presAssocID="{D02D22C7-FD55-4F80-8C8F-5E71C25DCD6F}" presName="hierChild4" presStyleCnt="0"/>
      <dgm:spPr/>
    </dgm:pt>
    <dgm:pt modelId="{03516AF7-F8AE-4234-8DA5-758C98BBB0CE}" type="pres">
      <dgm:prSet presAssocID="{D02D22C7-FD55-4F80-8C8F-5E71C25DCD6F}" presName="hierChild5" presStyleCnt="0"/>
      <dgm:spPr/>
    </dgm:pt>
    <dgm:pt modelId="{45A785ED-C428-41CC-B981-B96AD22184C8}" type="pres">
      <dgm:prSet presAssocID="{BE7F8A82-5892-4B8C-B091-9D55BF680C55}" presName="Name111" presStyleLbl="parChTrans1D3" presStyleIdx="0" presStyleCnt="2"/>
      <dgm:spPr/>
      <dgm:t>
        <a:bodyPr/>
        <a:lstStyle/>
        <a:p>
          <a:endParaRPr lang="fr-FR"/>
        </a:p>
      </dgm:t>
    </dgm:pt>
    <dgm:pt modelId="{0EAA7499-A52A-4A9F-8FC8-3B405F9A1E19}" type="pres">
      <dgm:prSet presAssocID="{60AF42E4-2035-4535-A8A1-2AC054B1E308}" presName="hierRoot3" presStyleCnt="0">
        <dgm:presLayoutVars>
          <dgm:hierBranch val="init"/>
        </dgm:presLayoutVars>
      </dgm:prSet>
      <dgm:spPr/>
    </dgm:pt>
    <dgm:pt modelId="{B65CAB6C-A2C8-4580-99C0-C2B9D718B104}" type="pres">
      <dgm:prSet presAssocID="{60AF42E4-2035-4535-A8A1-2AC054B1E308}" presName="rootComposite3" presStyleCnt="0"/>
      <dgm:spPr/>
    </dgm:pt>
    <dgm:pt modelId="{BD33528C-2737-48D1-B226-40A86DD66C73}" type="pres">
      <dgm:prSet presAssocID="{60AF42E4-2035-4535-A8A1-2AC054B1E308}" presName="rootText3" presStyleLbl="asst2" presStyleIdx="0" presStyleCnt="2" custScaleX="110587" custScaleY="51767">
        <dgm:presLayoutVars>
          <dgm:chPref val="3"/>
        </dgm:presLayoutVars>
      </dgm:prSet>
      <dgm:spPr/>
      <dgm:t>
        <a:bodyPr/>
        <a:lstStyle/>
        <a:p>
          <a:endParaRPr lang="fr-FR"/>
        </a:p>
      </dgm:t>
    </dgm:pt>
    <dgm:pt modelId="{FD04CDD2-9A9B-423C-AB43-4B136B1376AC}" type="pres">
      <dgm:prSet presAssocID="{60AF42E4-2035-4535-A8A1-2AC054B1E308}" presName="rootConnector3" presStyleLbl="asst2" presStyleIdx="0" presStyleCnt="2"/>
      <dgm:spPr/>
      <dgm:t>
        <a:bodyPr/>
        <a:lstStyle/>
        <a:p>
          <a:endParaRPr lang="fr-FR"/>
        </a:p>
      </dgm:t>
    </dgm:pt>
    <dgm:pt modelId="{6514E21F-304E-4142-B486-601FB82F7C04}" type="pres">
      <dgm:prSet presAssocID="{60AF42E4-2035-4535-A8A1-2AC054B1E308}" presName="hierChild6" presStyleCnt="0"/>
      <dgm:spPr/>
    </dgm:pt>
    <dgm:pt modelId="{210F05A6-7617-4755-B384-3E055A1B2642}" type="pres">
      <dgm:prSet presAssocID="{60AF42E4-2035-4535-A8A1-2AC054B1E308}" presName="hierChild7" presStyleCnt="0"/>
      <dgm:spPr/>
    </dgm:pt>
    <dgm:pt modelId="{BC2B42CE-BE63-4748-AB4A-C9A8EF4C67D5}" type="pres">
      <dgm:prSet presAssocID="{09682A3B-3BA8-4CED-A6F0-9DB3EEBE503B}" presName="Name111" presStyleLbl="parChTrans1D3" presStyleIdx="1" presStyleCnt="2"/>
      <dgm:spPr/>
      <dgm:t>
        <a:bodyPr/>
        <a:lstStyle/>
        <a:p>
          <a:endParaRPr lang="fr-FR"/>
        </a:p>
      </dgm:t>
    </dgm:pt>
    <dgm:pt modelId="{9D15F755-0BEC-422D-A2ED-D3F6D3197EA4}" type="pres">
      <dgm:prSet presAssocID="{700A8DBE-B017-4FA7-B6DF-EF335F962CB3}" presName="hierRoot3" presStyleCnt="0">
        <dgm:presLayoutVars>
          <dgm:hierBranch val="init"/>
        </dgm:presLayoutVars>
      </dgm:prSet>
      <dgm:spPr/>
    </dgm:pt>
    <dgm:pt modelId="{9CA443C1-7294-4EDF-A44E-AFC6C55DC62F}" type="pres">
      <dgm:prSet presAssocID="{700A8DBE-B017-4FA7-B6DF-EF335F962CB3}" presName="rootComposite3" presStyleCnt="0"/>
      <dgm:spPr/>
    </dgm:pt>
    <dgm:pt modelId="{E3064393-6DAD-4739-A2B2-C1AA3A8A692D}" type="pres">
      <dgm:prSet presAssocID="{700A8DBE-B017-4FA7-B6DF-EF335F962CB3}" presName="rootText3" presStyleLbl="asst2" presStyleIdx="1" presStyleCnt="2" custScaleY="51767">
        <dgm:presLayoutVars>
          <dgm:chPref val="3"/>
        </dgm:presLayoutVars>
      </dgm:prSet>
      <dgm:spPr/>
      <dgm:t>
        <a:bodyPr/>
        <a:lstStyle/>
        <a:p>
          <a:endParaRPr lang="fr-FR"/>
        </a:p>
      </dgm:t>
    </dgm:pt>
    <dgm:pt modelId="{B780B97D-1BFC-4790-B971-3454D97EAA4A}" type="pres">
      <dgm:prSet presAssocID="{700A8DBE-B017-4FA7-B6DF-EF335F962CB3}" presName="rootConnector3" presStyleLbl="asst2" presStyleIdx="1" presStyleCnt="2"/>
      <dgm:spPr/>
      <dgm:t>
        <a:bodyPr/>
        <a:lstStyle/>
        <a:p>
          <a:endParaRPr lang="fr-FR"/>
        </a:p>
      </dgm:t>
    </dgm:pt>
    <dgm:pt modelId="{455180EE-F2B7-47FA-83AD-9719440A03C3}" type="pres">
      <dgm:prSet presAssocID="{700A8DBE-B017-4FA7-B6DF-EF335F962CB3}" presName="hierChild6" presStyleCnt="0"/>
      <dgm:spPr/>
    </dgm:pt>
    <dgm:pt modelId="{3D2303A7-5083-4F2E-9D95-976D98BEDE83}" type="pres">
      <dgm:prSet presAssocID="{700A8DBE-B017-4FA7-B6DF-EF335F962CB3}" presName="hierChild7" presStyleCnt="0"/>
      <dgm:spPr/>
    </dgm:pt>
    <dgm:pt modelId="{B8A74327-5D2F-4600-A45B-90E6A4A03440}" type="pres">
      <dgm:prSet presAssocID="{71D2E7D9-4AEF-4B03-91E1-AC2A20F05F6D}" presName="Name37" presStyleLbl="parChTrans1D2" presStyleIdx="1" presStyleCnt="2"/>
      <dgm:spPr/>
      <dgm:t>
        <a:bodyPr/>
        <a:lstStyle/>
        <a:p>
          <a:endParaRPr lang="fr-FR"/>
        </a:p>
      </dgm:t>
    </dgm:pt>
    <dgm:pt modelId="{C57042AE-BFF8-45B5-A166-EA1B83F90F16}" type="pres">
      <dgm:prSet presAssocID="{8BEC6F90-0623-4789-9D18-8AADEA8FC0D0}" presName="hierRoot2" presStyleCnt="0">
        <dgm:presLayoutVars>
          <dgm:hierBranch val="init"/>
        </dgm:presLayoutVars>
      </dgm:prSet>
      <dgm:spPr/>
    </dgm:pt>
    <dgm:pt modelId="{973A7B68-7DD4-41CA-8FEA-BEB5D1358701}" type="pres">
      <dgm:prSet presAssocID="{8BEC6F90-0623-4789-9D18-8AADEA8FC0D0}" presName="rootComposite" presStyleCnt="0"/>
      <dgm:spPr/>
    </dgm:pt>
    <dgm:pt modelId="{FF3BC8A7-8E4F-433C-9D3D-EF885B4FC831}" type="pres">
      <dgm:prSet presAssocID="{8BEC6F90-0623-4789-9D18-8AADEA8FC0D0}" presName="rootText" presStyleLbl="node2" presStyleIdx="1" presStyleCnt="2" custScaleY="57303">
        <dgm:presLayoutVars>
          <dgm:chPref val="3"/>
        </dgm:presLayoutVars>
      </dgm:prSet>
      <dgm:spPr/>
      <dgm:t>
        <a:bodyPr/>
        <a:lstStyle/>
        <a:p>
          <a:endParaRPr lang="fr-FR"/>
        </a:p>
      </dgm:t>
    </dgm:pt>
    <dgm:pt modelId="{B0402E4C-897A-4B38-9FDB-F875B145AD84}" type="pres">
      <dgm:prSet presAssocID="{8BEC6F90-0623-4789-9D18-8AADEA8FC0D0}" presName="rootConnector" presStyleLbl="node2" presStyleIdx="1" presStyleCnt="2"/>
      <dgm:spPr/>
      <dgm:t>
        <a:bodyPr/>
        <a:lstStyle/>
        <a:p>
          <a:endParaRPr lang="fr-FR"/>
        </a:p>
      </dgm:t>
    </dgm:pt>
    <dgm:pt modelId="{11967ED6-46E2-48F7-A9AA-23F894F0EE72}" type="pres">
      <dgm:prSet presAssocID="{8BEC6F90-0623-4789-9D18-8AADEA8FC0D0}" presName="hierChild4" presStyleCnt="0"/>
      <dgm:spPr/>
    </dgm:pt>
    <dgm:pt modelId="{F27EA5CF-9847-43FD-8E12-11780EE18BBD}" type="pres">
      <dgm:prSet presAssocID="{8BEC6F90-0623-4789-9D18-8AADEA8FC0D0}" presName="hierChild5" presStyleCnt="0"/>
      <dgm:spPr/>
    </dgm:pt>
    <dgm:pt modelId="{4E2B6D43-B5EF-43D9-997E-176FA41ADA79}" type="pres">
      <dgm:prSet presAssocID="{30DB2785-3893-4C2B-8A85-979D07C3702A}" presName="hierChild3" presStyleCnt="0"/>
      <dgm:spPr/>
    </dgm:pt>
  </dgm:ptLst>
  <dgm:cxnLst>
    <dgm:cxn modelId="{66DB38FB-2B91-4B91-B116-3BA35934A300}" srcId="{D02D22C7-FD55-4F80-8C8F-5E71C25DCD6F}" destId="{700A8DBE-B017-4FA7-B6DF-EF335F962CB3}" srcOrd="1" destOrd="0" parTransId="{09682A3B-3BA8-4CED-A6F0-9DB3EEBE503B}" sibTransId="{AA036D72-8F3A-45A0-B64F-CE19B4C74CE9}"/>
    <dgm:cxn modelId="{D00B44F6-AB5B-4829-8DAF-63941206EA70}" srcId="{30DB2785-3893-4C2B-8A85-979D07C3702A}" destId="{D02D22C7-FD55-4F80-8C8F-5E71C25DCD6F}" srcOrd="0" destOrd="0" parTransId="{7CD0BD73-0887-4170-9984-8B93C14D03C6}" sibTransId="{0C47C486-A6B4-4409-96E8-81BAFA54B21F}"/>
    <dgm:cxn modelId="{59FAC5F8-54D2-4EBA-992B-4FD369BB920C}" type="presOf" srcId="{BE7F8A82-5892-4B8C-B091-9D55BF680C55}" destId="{45A785ED-C428-41CC-B981-B96AD22184C8}" srcOrd="0" destOrd="0" presId="urn:microsoft.com/office/officeart/2005/8/layout/orgChart1"/>
    <dgm:cxn modelId="{90CE3CF5-3E3C-41E6-95A9-80B2FF024D9B}" srcId="{596BD1C1-4AE2-4EEB-BD41-4EC20B96D139}" destId="{30DB2785-3893-4C2B-8A85-979D07C3702A}" srcOrd="0" destOrd="0" parTransId="{8EEE4B4B-CE10-497F-A559-E3A8FB226C22}" sibTransId="{FF152777-99EE-490D-8C53-835A233246B5}"/>
    <dgm:cxn modelId="{1FC25A97-8C8C-424F-B811-59DC9327AEE1}" type="presOf" srcId="{596BD1C1-4AE2-4EEB-BD41-4EC20B96D139}" destId="{5FCFE9FB-FC00-4C31-AAF6-23A0FA73E0A6}" srcOrd="0" destOrd="0" presId="urn:microsoft.com/office/officeart/2005/8/layout/orgChart1"/>
    <dgm:cxn modelId="{272C75BB-6BE1-49B9-A1F8-CB53BFE6D014}" type="presOf" srcId="{30DB2785-3893-4C2B-8A85-979D07C3702A}" destId="{4ADEAB7F-DAB0-4848-B10E-A1F9348D1EF3}" srcOrd="0" destOrd="0" presId="urn:microsoft.com/office/officeart/2005/8/layout/orgChart1"/>
    <dgm:cxn modelId="{95358A30-F681-4347-9B1C-FB88B74A8679}" type="presOf" srcId="{60AF42E4-2035-4535-A8A1-2AC054B1E308}" destId="{FD04CDD2-9A9B-423C-AB43-4B136B1376AC}" srcOrd="1" destOrd="0" presId="urn:microsoft.com/office/officeart/2005/8/layout/orgChart1"/>
    <dgm:cxn modelId="{7CB5C742-DED2-41E7-978E-997582BE1A81}" srcId="{D02D22C7-FD55-4F80-8C8F-5E71C25DCD6F}" destId="{60AF42E4-2035-4535-A8A1-2AC054B1E308}" srcOrd="0" destOrd="0" parTransId="{BE7F8A82-5892-4B8C-B091-9D55BF680C55}" sibTransId="{1F1B26B7-1C77-47CB-911F-15B4C291DF4F}"/>
    <dgm:cxn modelId="{52576695-6D43-4691-A638-87866A760E0C}" type="presOf" srcId="{D02D22C7-FD55-4F80-8C8F-5E71C25DCD6F}" destId="{F297DDDA-5DA1-47E2-8628-03DF535CDE29}" srcOrd="0" destOrd="0" presId="urn:microsoft.com/office/officeart/2005/8/layout/orgChart1"/>
    <dgm:cxn modelId="{DA004914-2061-4A81-9D2D-C2DC80C50971}" type="presOf" srcId="{700A8DBE-B017-4FA7-B6DF-EF335F962CB3}" destId="{E3064393-6DAD-4739-A2B2-C1AA3A8A692D}" srcOrd="0" destOrd="0" presId="urn:microsoft.com/office/officeart/2005/8/layout/orgChart1"/>
    <dgm:cxn modelId="{B6ED1A0E-2DE3-4026-BC22-0C1EB3D54CD8}" srcId="{30DB2785-3893-4C2B-8A85-979D07C3702A}" destId="{8BEC6F90-0623-4789-9D18-8AADEA8FC0D0}" srcOrd="1" destOrd="0" parTransId="{71D2E7D9-4AEF-4B03-91E1-AC2A20F05F6D}" sibTransId="{4D3857B2-02EF-4277-BA11-D5812326E167}"/>
    <dgm:cxn modelId="{C2C1080D-55D9-4431-B1DF-2EDFEC0A8D14}" type="presOf" srcId="{09682A3B-3BA8-4CED-A6F0-9DB3EEBE503B}" destId="{BC2B42CE-BE63-4748-AB4A-C9A8EF4C67D5}" srcOrd="0" destOrd="0" presId="urn:microsoft.com/office/officeart/2005/8/layout/orgChart1"/>
    <dgm:cxn modelId="{DB8041D6-32E3-4C1A-AA22-D819F3DEEDCE}" type="presOf" srcId="{8BEC6F90-0623-4789-9D18-8AADEA8FC0D0}" destId="{B0402E4C-897A-4B38-9FDB-F875B145AD84}" srcOrd="1" destOrd="0" presId="urn:microsoft.com/office/officeart/2005/8/layout/orgChart1"/>
    <dgm:cxn modelId="{E271A371-FFA4-4B6D-A856-5027AFEB00C7}" type="presOf" srcId="{60AF42E4-2035-4535-A8A1-2AC054B1E308}" destId="{BD33528C-2737-48D1-B226-40A86DD66C73}" srcOrd="0" destOrd="0" presId="urn:microsoft.com/office/officeart/2005/8/layout/orgChart1"/>
    <dgm:cxn modelId="{B4AA8A44-B375-46D9-8247-26258E7AD04B}" type="presOf" srcId="{30DB2785-3893-4C2B-8A85-979D07C3702A}" destId="{41985BA1-A053-4F37-A87A-DEB0A7768D5B}" srcOrd="1" destOrd="0" presId="urn:microsoft.com/office/officeart/2005/8/layout/orgChart1"/>
    <dgm:cxn modelId="{166460F4-5A72-4209-BF48-23944849AA65}" type="presOf" srcId="{700A8DBE-B017-4FA7-B6DF-EF335F962CB3}" destId="{B780B97D-1BFC-4790-B971-3454D97EAA4A}" srcOrd="1" destOrd="0" presId="urn:microsoft.com/office/officeart/2005/8/layout/orgChart1"/>
    <dgm:cxn modelId="{A1C8019E-5ADE-47ED-94E4-4C6ABC030A8A}" type="presOf" srcId="{8BEC6F90-0623-4789-9D18-8AADEA8FC0D0}" destId="{FF3BC8A7-8E4F-433C-9D3D-EF885B4FC831}" srcOrd="0" destOrd="0" presId="urn:microsoft.com/office/officeart/2005/8/layout/orgChart1"/>
    <dgm:cxn modelId="{44635EE4-E7C2-4568-AF36-5349B45BC960}" type="presOf" srcId="{D02D22C7-FD55-4F80-8C8F-5E71C25DCD6F}" destId="{B2A78115-9A4B-4B7E-88B4-BB3B3C4B4C83}" srcOrd="1" destOrd="0" presId="urn:microsoft.com/office/officeart/2005/8/layout/orgChart1"/>
    <dgm:cxn modelId="{E03B85CD-2BBF-4161-A961-9D6DEF65ECD2}" type="presOf" srcId="{7CD0BD73-0887-4170-9984-8B93C14D03C6}" destId="{76A9F812-92CB-4002-8212-EFB87717F225}" srcOrd="0" destOrd="0" presId="urn:microsoft.com/office/officeart/2005/8/layout/orgChart1"/>
    <dgm:cxn modelId="{98D6FAA7-5C92-4427-A9CB-7B1841E684E3}" type="presOf" srcId="{71D2E7D9-4AEF-4B03-91E1-AC2A20F05F6D}" destId="{B8A74327-5D2F-4600-A45B-90E6A4A03440}" srcOrd="0" destOrd="0" presId="urn:microsoft.com/office/officeart/2005/8/layout/orgChart1"/>
    <dgm:cxn modelId="{B2FD6B42-E22C-40C3-8E54-89DEB8B081F9}" type="presParOf" srcId="{5FCFE9FB-FC00-4C31-AAF6-23A0FA73E0A6}" destId="{941786D2-D766-4B87-80D8-1CCC0F0BCD7D}" srcOrd="0" destOrd="0" presId="urn:microsoft.com/office/officeart/2005/8/layout/orgChart1"/>
    <dgm:cxn modelId="{11EEA342-2914-47CD-99DB-E2B028805E88}" type="presParOf" srcId="{941786D2-D766-4B87-80D8-1CCC0F0BCD7D}" destId="{F256B4A1-0707-4E2A-8EFC-2F6D0037DA17}" srcOrd="0" destOrd="0" presId="urn:microsoft.com/office/officeart/2005/8/layout/orgChart1"/>
    <dgm:cxn modelId="{5917B7C1-5B5E-4659-ADE6-E217F5390601}" type="presParOf" srcId="{F256B4A1-0707-4E2A-8EFC-2F6D0037DA17}" destId="{4ADEAB7F-DAB0-4848-B10E-A1F9348D1EF3}" srcOrd="0" destOrd="0" presId="urn:microsoft.com/office/officeart/2005/8/layout/orgChart1"/>
    <dgm:cxn modelId="{6E78E928-BCCB-4B0F-82C6-94596E64F6EB}" type="presParOf" srcId="{F256B4A1-0707-4E2A-8EFC-2F6D0037DA17}" destId="{41985BA1-A053-4F37-A87A-DEB0A7768D5B}" srcOrd="1" destOrd="0" presId="urn:microsoft.com/office/officeart/2005/8/layout/orgChart1"/>
    <dgm:cxn modelId="{68B14817-BE52-408E-924A-346BC1066D83}" type="presParOf" srcId="{941786D2-D766-4B87-80D8-1CCC0F0BCD7D}" destId="{32CE72C5-1BBD-4E35-964C-DF04A63BB25E}" srcOrd="1" destOrd="0" presId="urn:microsoft.com/office/officeart/2005/8/layout/orgChart1"/>
    <dgm:cxn modelId="{74A53FD9-A179-4FDB-A51D-A0D4C9F153F5}" type="presParOf" srcId="{32CE72C5-1BBD-4E35-964C-DF04A63BB25E}" destId="{76A9F812-92CB-4002-8212-EFB87717F225}" srcOrd="0" destOrd="0" presId="urn:microsoft.com/office/officeart/2005/8/layout/orgChart1"/>
    <dgm:cxn modelId="{909528E1-BA1B-4B4D-AAC4-126207456157}" type="presParOf" srcId="{32CE72C5-1BBD-4E35-964C-DF04A63BB25E}" destId="{10CF1428-F073-46A7-A03C-0B42CFB3A69C}" srcOrd="1" destOrd="0" presId="urn:microsoft.com/office/officeart/2005/8/layout/orgChart1"/>
    <dgm:cxn modelId="{477CE122-5CAC-4B6F-9F9D-41C6B6011544}" type="presParOf" srcId="{10CF1428-F073-46A7-A03C-0B42CFB3A69C}" destId="{03785DB4-8467-472E-8C9A-9A9DA2DA8BA5}" srcOrd="0" destOrd="0" presId="urn:microsoft.com/office/officeart/2005/8/layout/orgChart1"/>
    <dgm:cxn modelId="{30A9A054-08CA-45E6-B83A-2501152E0B0D}" type="presParOf" srcId="{03785DB4-8467-472E-8C9A-9A9DA2DA8BA5}" destId="{F297DDDA-5DA1-47E2-8628-03DF535CDE29}" srcOrd="0" destOrd="0" presId="urn:microsoft.com/office/officeart/2005/8/layout/orgChart1"/>
    <dgm:cxn modelId="{34DD8BEA-DFF7-4CEE-9EB1-A3EFBE0A147A}" type="presParOf" srcId="{03785DB4-8467-472E-8C9A-9A9DA2DA8BA5}" destId="{B2A78115-9A4B-4B7E-88B4-BB3B3C4B4C83}" srcOrd="1" destOrd="0" presId="urn:microsoft.com/office/officeart/2005/8/layout/orgChart1"/>
    <dgm:cxn modelId="{12261A35-C9DB-4208-8A00-B89265EE9DFE}" type="presParOf" srcId="{10CF1428-F073-46A7-A03C-0B42CFB3A69C}" destId="{4037BDF0-44BB-4ED0-98C5-49F484A8ABED}" srcOrd="1" destOrd="0" presId="urn:microsoft.com/office/officeart/2005/8/layout/orgChart1"/>
    <dgm:cxn modelId="{66CF9B30-C76B-4892-9388-A3F63D58EF08}" type="presParOf" srcId="{10CF1428-F073-46A7-A03C-0B42CFB3A69C}" destId="{03516AF7-F8AE-4234-8DA5-758C98BBB0CE}" srcOrd="2" destOrd="0" presId="urn:microsoft.com/office/officeart/2005/8/layout/orgChart1"/>
    <dgm:cxn modelId="{F2B200A3-D072-47C7-8061-5F8053E15F7D}" type="presParOf" srcId="{03516AF7-F8AE-4234-8DA5-758C98BBB0CE}" destId="{45A785ED-C428-41CC-B981-B96AD22184C8}" srcOrd="0" destOrd="0" presId="urn:microsoft.com/office/officeart/2005/8/layout/orgChart1"/>
    <dgm:cxn modelId="{FF9A2224-73A5-4E8A-A449-986EABC16301}" type="presParOf" srcId="{03516AF7-F8AE-4234-8DA5-758C98BBB0CE}" destId="{0EAA7499-A52A-4A9F-8FC8-3B405F9A1E19}" srcOrd="1" destOrd="0" presId="urn:microsoft.com/office/officeart/2005/8/layout/orgChart1"/>
    <dgm:cxn modelId="{0F255C90-A9D3-4F0E-ABB6-E21BA19DB4E2}" type="presParOf" srcId="{0EAA7499-A52A-4A9F-8FC8-3B405F9A1E19}" destId="{B65CAB6C-A2C8-4580-99C0-C2B9D718B104}" srcOrd="0" destOrd="0" presId="urn:microsoft.com/office/officeart/2005/8/layout/orgChart1"/>
    <dgm:cxn modelId="{1E23C0D2-D966-4C4E-944C-AEDF8AEFF540}" type="presParOf" srcId="{B65CAB6C-A2C8-4580-99C0-C2B9D718B104}" destId="{BD33528C-2737-48D1-B226-40A86DD66C73}" srcOrd="0" destOrd="0" presId="urn:microsoft.com/office/officeart/2005/8/layout/orgChart1"/>
    <dgm:cxn modelId="{C4FCBA9D-10BC-4537-AFAB-A3C998096CA2}" type="presParOf" srcId="{B65CAB6C-A2C8-4580-99C0-C2B9D718B104}" destId="{FD04CDD2-9A9B-423C-AB43-4B136B1376AC}" srcOrd="1" destOrd="0" presId="urn:microsoft.com/office/officeart/2005/8/layout/orgChart1"/>
    <dgm:cxn modelId="{03ED2347-6507-4FA3-B5B0-4DD87F8C43DC}" type="presParOf" srcId="{0EAA7499-A52A-4A9F-8FC8-3B405F9A1E19}" destId="{6514E21F-304E-4142-B486-601FB82F7C04}" srcOrd="1" destOrd="0" presId="urn:microsoft.com/office/officeart/2005/8/layout/orgChart1"/>
    <dgm:cxn modelId="{0046DE12-AF70-40FA-AB4D-45FE400C1465}" type="presParOf" srcId="{0EAA7499-A52A-4A9F-8FC8-3B405F9A1E19}" destId="{210F05A6-7617-4755-B384-3E055A1B2642}" srcOrd="2" destOrd="0" presId="urn:microsoft.com/office/officeart/2005/8/layout/orgChart1"/>
    <dgm:cxn modelId="{72F7D627-DEEE-4173-B097-5E027A8C42E6}" type="presParOf" srcId="{03516AF7-F8AE-4234-8DA5-758C98BBB0CE}" destId="{BC2B42CE-BE63-4748-AB4A-C9A8EF4C67D5}" srcOrd="2" destOrd="0" presId="urn:microsoft.com/office/officeart/2005/8/layout/orgChart1"/>
    <dgm:cxn modelId="{533FC9C2-09AD-4F64-A352-A12690B4E3FD}" type="presParOf" srcId="{03516AF7-F8AE-4234-8DA5-758C98BBB0CE}" destId="{9D15F755-0BEC-422D-A2ED-D3F6D3197EA4}" srcOrd="3" destOrd="0" presId="urn:microsoft.com/office/officeart/2005/8/layout/orgChart1"/>
    <dgm:cxn modelId="{E33E7E42-E753-48F7-AA51-B644155DAB2E}" type="presParOf" srcId="{9D15F755-0BEC-422D-A2ED-D3F6D3197EA4}" destId="{9CA443C1-7294-4EDF-A44E-AFC6C55DC62F}" srcOrd="0" destOrd="0" presId="urn:microsoft.com/office/officeart/2005/8/layout/orgChart1"/>
    <dgm:cxn modelId="{1DB611B5-4EAF-4F55-AF2E-64E07CBB5EF8}" type="presParOf" srcId="{9CA443C1-7294-4EDF-A44E-AFC6C55DC62F}" destId="{E3064393-6DAD-4739-A2B2-C1AA3A8A692D}" srcOrd="0" destOrd="0" presId="urn:microsoft.com/office/officeart/2005/8/layout/orgChart1"/>
    <dgm:cxn modelId="{7BC31B74-CB34-42BF-BA77-FF0B657C13CF}" type="presParOf" srcId="{9CA443C1-7294-4EDF-A44E-AFC6C55DC62F}" destId="{B780B97D-1BFC-4790-B971-3454D97EAA4A}" srcOrd="1" destOrd="0" presId="urn:microsoft.com/office/officeart/2005/8/layout/orgChart1"/>
    <dgm:cxn modelId="{7C4CB58B-37DB-402A-B957-26AECD526C2C}" type="presParOf" srcId="{9D15F755-0BEC-422D-A2ED-D3F6D3197EA4}" destId="{455180EE-F2B7-47FA-83AD-9719440A03C3}" srcOrd="1" destOrd="0" presId="urn:microsoft.com/office/officeart/2005/8/layout/orgChart1"/>
    <dgm:cxn modelId="{624ED4BA-D86F-4E3E-96C7-291720BA32DC}" type="presParOf" srcId="{9D15F755-0BEC-422D-A2ED-D3F6D3197EA4}" destId="{3D2303A7-5083-4F2E-9D95-976D98BEDE83}" srcOrd="2" destOrd="0" presId="urn:microsoft.com/office/officeart/2005/8/layout/orgChart1"/>
    <dgm:cxn modelId="{B8454E79-D163-4B99-B1F1-49A9787C7776}" type="presParOf" srcId="{32CE72C5-1BBD-4E35-964C-DF04A63BB25E}" destId="{B8A74327-5D2F-4600-A45B-90E6A4A03440}" srcOrd="2" destOrd="0" presId="urn:microsoft.com/office/officeart/2005/8/layout/orgChart1"/>
    <dgm:cxn modelId="{D7357098-DAD6-4DAD-B9D0-6B329234C288}" type="presParOf" srcId="{32CE72C5-1BBD-4E35-964C-DF04A63BB25E}" destId="{C57042AE-BFF8-45B5-A166-EA1B83F90F16}" srcOrd="3" destOrd="0" presId="urn:microsoft.com/office/officeart/2005/8/layout/orgChart1"/>
    <dgm:cxn modelId="{8DEEA643-AA9E-417B-AB42-C455B9F19A31}" type="presParOf" srcId="{C57042AE-BFF8-45B5-A166-EA1B83F90F16}" destId="{973A7B68-7DD4-41CA-8FEA-BEB5D1358701}" srcOrd="0" destOrd="0" presId="urn:microsoft.com/office/officeart/2005/8/layout/orgChart1"/>
    <dgm:cxn modelId="{F7F2A21C-0883-4ED5-B703-815167D53864}" type="presParOf" srcId="{973A7B68-7DD4-41CA-8FEA-BEB5D1358701}" destId="{FF3BC8A7-8E4F-433C-9D3D-EF885B4FC831}" srcOrd="0" destOrd="0" presId="urn:microsoft.com/office/officeart/2005/8/layout/orgChart1"/>
    <dgm:cxn modelId="{52D39A49-042B-46AE-BEC3-2867EA754388}" type="presParOf" srcId="{973A7B68-7DD4-41CA-8FEA-BEB5D1358701}" destId="{B0402E4C-897A-4B38-9FDB-F875B145AD84}" srcOrd="1" destOrd="0" presId="urn:microsoft.com/office/officeart/2005/8/layout/orgChart1"/>
    <dgm:cxn modelId="{DA5C827C-BA1D-4D42-A661-DB7A66C81669}" type="presParOf" srcId="{C57042AE-BFF8-45B5-A166-EA1B83F90F16}" destId="{11967ED6-46E2-48F7-A9AA-23F894F0EE72}" srcOrd="1" destOrd="0" presId="urn:microsoft.com/office/officeart/2005/8/layout/orgChart1"/>
    <dgm:cxn modelId="{20A1EC73-F6EF-4F5B-89E0-39048931E1FD}" type="presParOf" srcId="{C57042AE-BFF8-45B5-A166-EA1B83F90F16}" destId="{F27EA5CF-9847-43FD-8E12-11780EE18BBD}" srcOrd="2" destOrd="0" presId="urn:microsoft.com/office/officeart/2005/8/layout/orgChart1"/>
    <dgm:cxn modelId="{A39419B5-4BFE-43BB-AFC3-07F56AFF889E}" type="presParOf" srcId="{941786D2-D766-4B87-80D8-1CCC0F0BCD7D}" destId="{4E2B6D43-B5EF-43D9-997E-176FA41ADA7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BEF4099-4717-4A8A-814B-5FEF78636971}" type="doc">
      <dgm:prSet loTypeId="urn:microsoft.com/office/officeart/2005/8/layout/orgChart1" loCatId="hierarchy" qsTypeId="urn:microsoft.com/office/officeart/2005/8/quickstyle/simple1" qsCatId="simple" csTypeId="urn:microsoft.com/office/officeart/2005/8/colors/accent3_5" csCatId="accent3" phldr="1"/>
      <dgm:spPr/>
      <dgm:t>
        <a:bodyPr/>
        <a:lstStyle/>
        <a:p>
          <a:endParaRPr lang="fr-FR"/>
        </a:p>
      </dgm:t>
    </dgm:pt>
    <dgm:pt modelId="{05619D39-E9D1-4D5A-8C8E-1C2E9BEFBD0D}">
      <dgm:prSet phldrT="[Texte]"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pPr rtl="1"/>
          <a:r>
            <a:rPr lang="ar-SA" sz="2800" b="1" dirty="0" smtClean="0">
              <a:ln w="1905"/>
              <a:solidFill>
                <a:schemeClr val="tx1"/>
              </a:solidFill>
              <a:effectLst>
                <a:outerShdw blurRad="38100" dist="38100" dir="2700000" algn="tl">
                  <a:srgbClr val="000000">
                    <a:alpha val="43137"/>
                  </a:srgbClr>
                </a:outerShdw>
              </a:effectLst>
              <a:latin typeface="Sakkal Majalla" pitchFamily="2" charset="-78"/>
              <a:ea typeface="Times New Roman"/>
              <a:cs typeface="Sakkal Majalla" pitchFamily="2" charset="-78"/>
            </a:rPr>
            <a:t>عناصر المزيج الترويجي الالكتروني </a:t>
          </a:r>
          <a:endParaRPr lang="fr-FR" sz="28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A00E9521-1F6F-42B2-9FF6-E63FF6784A4F}" type="parTrans" cxnId="{53AFAC6D-3F9E-4343-BCD8-C98C9F6A336A}">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283E8E26-AC75-4399-94AC-E1DD22ACD84F}" type="sibTrans" cxnId="{53AFAC6D-3F9E-4343-BCD8-C98C9F6A336A}">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9369531A-04ED-42BC-B470-56E1D7F7C220}">
      <dgm:prSet phldrT="[Texte]"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8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الإعلان </a:t>
          </a:r>
          <a:endParaRPr lang="fr-FR" sz="28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D5B05637-1DC9-4034-B3E1-FFBB0A2C1ACC}" type="parTrans" cxnId="{104DAAF0-C7B9-447C-A3D0-4E63361ABC72}">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F201B20E-881B-40F4-B82C-2A197FB2A767}" type="sibTrans" cxnId="{104DAAF0-C7B9-447C-A3D0-4E63361ABC72}">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09107C09-38B9-4590-AFE8-EEEBFAA232A8}">
      <dgm:prSet phldrT="[Texte]"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8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تنشيط المبيعات </a:t>
          </a:r>
          <a:endParaRPr lang="fr-FR" sz="28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C20B9D1E-A905-40AD-9BAD-0D8B2372DFE7}" type="parTrans" cxnId="{4ACD4771-29EC-466B-9C3F-BE47276A06AD}">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07A27D7C-C714-465E-80F8-15441F1AC36D}" type="sibTrans" cxnId="{4ACD4771-29EC-466B-9C3F-BE47276A06AD}">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6268CC30-DF28-4E55-95FE-4952D5791EB1}">
      <dgm:prSet phldrT="[Texte]"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8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العلاقات العامة </a:t>
          </a:r>
          <a:endParaRPr lang="fr-FR" sz="28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B2746F65-53E5-4A03-88EE-587EE431E166}" type="parTrans" cxnId="{BC158602-A870-42DE-B70C-BA6BD1337F96}">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20099B75-354B-4F0B-B4CB-E6BC61AD5D5B}" type="sibTrans" cxnId="{BC158602-A870-42DE-B70C-BA6BD1337F96}">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7BFFFE9D-09AD-4B51-821B-232A184A2E65}">
      <dgm:prSet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pPr rtl="1"/>
          <a:r>
            <a:rPr lang="ar-DZ" sz="20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الإعلانات </a:t>
          </a:r>
          <a:r>
            <a:rPr lang="en-GB" sz="20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TV </a:t>
          </a:r>
          <a:r>
            <a:rPr lang="ar-DZ" sz="20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 المجلات والجرائد الالكترونية </a:t>
          </a:r>
          <a:endParaRPr lang="fr-FR" sz="20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439F8FA2-943B-4367-81EC-9E331A236277}" type="parTrans" cxnId="{12D2FFA3-C3B8-4681-B4A7-2A129C3E17DF}">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1FF86147-3909-454C-A16D-1834AB2ED3A5}" type="sibTrans" cxnId="{12D2FFA3-C3B8-4681-B4A7-2A129C3E17DF}">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9964BCD5-E4B6-425E-9984-8A3525478C2A}">
      <dgm:prSet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4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الشريط الإعلاني </a:t>
          </a:r>
          <a:endParaRPr lang="fr-FR" sz="24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DF12B537-6282-4A1E-9CEE-EFB5FB502A99}" type="parTrans" cxnId="{BB78D459-DD8C-4A2C-B6FD-ACB0F68AB3A6}">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34FBD3EB-1874-45FF-AE39-6F1CF462D02C}" type="sibTrans" cxnId="{BB78D459-DD8C-4A2C-B6FD-ACB0F68AB3A6}">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B35FB9CF-CAE3-41AD-95D9-30FD4388DC99}">
      <dgm:prSet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4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الإعلان على شكل لافتات </a:t>
          </a:r>
          <a:endParaRPr lang="fr-FR" sz="24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B19B41D9-AE1B-498B-926F-0DAC2CB5CDC6}" type="parTrans" cxnId="{A5828231-153E-4CC3-B924-2564614EC760}">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3517CD1D-5953-471A-89B6-6654EFF3210F}" type="sibTrans" cxnId="{A5828231-153E-4CC3-B924-2564614EC760}">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125381E9-141B-4D9A-8B10-0D074ABADB93}">
      <dgm:prSet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800" b="1"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البيع الشخصي </a:t>
          </a:r>
          <a:endParaRPr lang="fr-FR" sz="28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822E7B20-8492-4986-A340-2C62C4C17A6A}" type="parTrans" cxnId="{8F92B999-F341-4E4B-A2C9-AC82E4BA19D3}">
      <dgm:prSet/>
      <dgm:spPr>
        <a:ln>
          <a:solidFill>
            <a:schemeClr val="accent1"/>
          </a:solidFill>
        </a:ln>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93D29526-B179-4F34-B0FB-19E302952B00}" type="sibTrans" cxnId="{8F92B999-F341-4E4B-A2C9-AC82E4BA19D3}">
      <dgm:prSet/>
      <dgm:spPr/>
      <dgm:t>
        <a:bodyPr/>
        <a:lstStyle/>
        <a:p>
          <a:endParaRPr lang="fr-FR" sz="3200"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D6FA32CE-A93E-46A4-BC78-1578485BE8F3}">
      <dgm:prSet custT="1">
        <dgm:style>
          <a:lnRef idx="2">
            <a:schemeClr val="accent2"/>
          </a:lnRef>
          <a:fillRef idx="1">
            <a:schemeClr val="lt1"/>
          </a:fillRef>
          <a:effectRef idx="0">
            <a:schemeClr val="accent2"/>
          </a:effectRef>
          <a:fontRef idx="minor">
            <a:schemeClr val="dk1"/>
          </a:fontRef>
        </dgm:style>
      </dgm:prSet>
      <dgm:spPr>
        <a:ln>
          <a:solidFill>
            <a:schemeClr val="accent1"/>
          </a:solidFill>
        </a:ln>
      </dgm:spPr>
      <dgm:t>
        <a:bodyPr/>
        <a:lstStyle/>
        <a:p>
          <a:r>
            <a:rPr lang="ar-DZ" sz="2000" b="1" dirty="0" err="1"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الكوبونات</a:t>
          </a:r>
          <a:r>
            <a:rPr lang="ar-DZ" sz="2000" b="1" dirty="0" smtClean="0">
              <a:solidFill>
                <a:schemeClr val="tx1"/>
              </a:solidFill>
              <a:effectLst>
                <a:outerShdw blurRad="38100" dist="38100" dir="2700000" algn="tl">
                  <a:srgbClr val="000000">
                    <a:alpha val="43137"/>
                  </a:srgbClr>
                </a:outerShdw>
              </a:effectLst>
              <a:latin typeface="Sakkal Majalla" pitchFamily="2" charset="-78"/>
              <a:cs typeface="Sakkal Majalla" pitchFamily="2" charset="-78"/>
            </a:rPr>
            <a:t> الالكترونية </a:t>
          </a:r>
          <a:endParaRPr lang="fr-FR" sz="2000" b="1" dirty="0">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2419D5BE-9D73-4AFB-8FF2-9DF5B9C194A1}" type="parTrans" cxnId="{6F43B759-D5D3-47BD-B27C-5E25C431AC0A}">
      <dgm:prSet/>
      <dgm:spPr>
        <a:ln>
          <a:solidFill>
            <a:schemeClr val="accent1"/>
          </a:solidFill>
        </a:ln>
      </dgm:spPr>
      <dgm:t>
        <a:bodyPr/>
        <a:lstStyle/>
        <a:p>
          <a:endParaRPr lang="fr-FR"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Sakkal Majalla" pitchFamily="2" charset="-78"/>
            <a:cs typeface="Sakkal Majalla" pitchFamily="2" charset="-78"/>
          </a:endParaRPr>
        </a:p>
      </dgm:t>
    </dgm:pt>
    <dgm:pt modelId="{03668F8C-DB66-4EF5-AA77-FC72AA137800}" type="sibTrans" cxnId="{6F43B759-D5D3-47BD-B27C-5E25C431AC0A}">
      <dgm:prSet/>
      <dgm:spPr/>
      <dgm:t>
        <a:bodyPr/>
        <a:lstStyle/>
        <a:p>
          <a:endParaRPr lang="fr-FR" b="1">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dgm:t>
    </dgm:pt>
    <dgm:pt modelId="{F51F0131-9A58-4B9A-8498-19CA4AEE0BCD}">
      <dgm:prSet custT="1">
        <dgm:style>
          <a:lnRef idx="2">
            <a:schemeClr val="accent1"/>
          </a:lnRef>
          <a:fillRef idx="1">
            <a:schemeClr val="lt1"/>
          </a:fillRef>
          <a:effectRef idx="0">
            <a:schemeClr val="accent1"/>
          </a:effectRef>
          <a:fontRef idx="minor">
            <a:schemeClr val="dk1"/>
          </a:fontRef>
        </dgm:style>
      </dgm:prSet>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تقديم</a:t>
          </a:r>
          <a:r>
            <a:rPr lang="ar-DZ" sz="2800" b="1" dirty="0" smtClean="0">
              <a:effectLst>
                <a:outerShdw blurRad="38100" dist="38100" dir="2700000" algn="tl">
                  <a:srgbClr val="000000">
                    <a:alpha val="43137"/>
                  </a:srgbClr>
                </a:outerShdw>
              </a:effectLst>
            </a:rPr>
            <a:t> </a:t>
          </a:r>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الهدايا</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80B34C5E-99A2-468A-826B-BE1D0038BEEB}" type="parTrans" cxnId="{D528EC15-6CDF-47F3-8738-270493C13EFA}">
      <dgm:prSet>
        <dgm:style>
          <a:lnRef idx="2">
            <a:schemeClr val="accent1"/>
          </a:lnRef>
          <a:fillRef idx="0">
            <a:schemeClr val="accent1"/>
          </a:fillRef>
          <a:effectRef idx="1">
            <a:schemeClr val="accent1"/>
          </a:effectRef>
          <a:fontRef idx="minor">
            <a:schemeClr val="tx1"/>
          </a:fontRef>
        </dgm:style>
      </dgm:prSet>
      <dgm:spPr>
        <a:ln/>
      </dgm:spPr>
      <dgm:t>
        <a:bodyPr/>
        <a:lstStyle/>
        <a:p>
          <a:endParaRPr lang="fr-FR"/>
        </a:p>
      </dgm:t>
    </dgm:pt>
    <dgm:pt modelId="{9C7F3333-E41E-4D7F-BBFB-E24565960D42}" type="sibTrans" cxnId="{D528EC15-6CDF-47F3-8738-270493C13EFA}">
      <dgm:prSet/>
      <dgm:spPr/>
      <dgm:t>
        <a:bodyPr/>
        <a:lstStyle/>
        <a:p>
          <a:endParaRPr lang="fr-FR"/>
        </a:p>
      </dgm:t>
    </dgm:pt>
    <dgm:pt modelId="{DB4E2BA7-8D76-4BC5-B7A4-BBFD03E509F3}">
      <dgm:prSet custT="1">
        <dgm:style>
          <a:lnRef idx="2">
            <a:schemeClr val="accent1"/>
          </a:lnRef>
          <a:fillRef idx="1">
            <a:schemeClr val="lt1"/>
          </a:fillRef>
          <a:effectRef idx="0">
            <a:schemeClr val="accent1"/>
          </a:effectRef>
          <a:fontRef idx="minor">
            <a:schemeClr val="dk1"/>
          </a:fontRef>
        </dgm:style>
      </dgm:prSet>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بطاقات الوفاء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F4BD6F55-706E-4156-B7AF-BAF98AE54669}" type="parTrans" cxnId="{D914B3A0-F76D-4C8D-8DBF-394693BDC412}">
      <dgm:prSet>
        <dgm:style>
          <a:lnRef idx="2">
            <a:schemeClr val="accent1"/>
          </a:lnRef>
          <a:fillRef idx="0">
            <a:schemeClr val="accent1"/>
          </a:fillRef>
          <a:effectRef idx="1">
            <a:schemeClr val="accent1"/>
          </a:effectRef>
          <a:fontRef idx="minor">
            <a:schemeClr val="tx1"/>
          </a:fontRef>
        </dgm:style>
      </dgm:prSet>
      <dgm:spPr/>
      <dgm:t>
        <a:bodyPr/>
        <a:lstStyle/>
        <a:p>
          <a:endParaRPr lang="fr-FR"/>
        </a:p>
      </dgm:t>
    </dgm:pt>
    <dgm:pt modelId="{3B1EB0E9-E39F-4F1E-B0F0-18143F8082C5}" type="sibTrans" cxnId="{D914B3A0-F76D-4C8D-8DBF-394693BDC412}">
      <dgm:prSet/>
      <dgm:spPr/>
      <dgm:t>
        <a:bodyPr/>
        <a:lstStyle/>
        <a:p>
          <a:endParaRPr lang="fr-FR"/>
        </a:p>
      </dgm:t>
    </dgm:pt>
    <dgm:pt modelId="{173F1D98-B4BE-41C4-B281-E497AC19BC3A}" type="pres">
      <dgm:prSet presAssocID="{2BEF4099-4717-4A8A-814B-5FEF78636971}" presName="hierChild1" presStyleCnt="0">
        <dgm:presLayoutVars>
          <dgm:orgChart val="1"/>
          <dgm:chPref val="1"/>
          <dgm:dir val="rev"/>
          <dgm:animOne val="branch"/>
          <dgm:animLvl val="lvl"/>
          <dgm:resizeHandles/>
        </dgm:presLayoutVars>
      </dgm:prSet>
      <dgm:spPr/>
      <dgm:t>
        <a:bodyPr/>
        <a:lstStyle/>
        <a:p>
          <a:endParaRPr lang="fr-FR"/>
        </a:p>
      </dgm:t>
    </dgm:pt>
    <dgm:pt modelId="{4ABEA694-58AF-4F06-B3E6-96CEE4BDF279}" type="pres">
      <dgm:prSet presAssocID="{05619D39-E9D1-4D5A-8C8E-1C2E9BEFBD0D}" presName="hierRoot1" presStyleCnt="0">
        <dgm:presLayoutVars>
          <dgm:hierBranch val="init"/>
        </dgm:presLayoutVars>
      </dgm:prSet>
      <dgm:spPr/>
    </dgm:pt>
    <dgm:pt modelId="{BBB8973F-3FDA-42E9-A2B0-A047DB93C7B5}" type="pres">
      <dgm:prSet presAssocID="{05619D39-E9D1-4D5A-8C8E-1C2E9BEFBD0D}" presName="rootComposite1" presStyleCnt="0"/>
      <dgm:spPr/>
    </dgm:pt>
    <dgm:pt modelId="{F09F9BD5-CEE6-4BDE-80D2-EDBDADE755F1}" type="pres">
      <dgm:prSet presAssocID="{05619D39-E9D1-4D5A-8C8E-1C2E9BEFBD0D}" presName="rootText1" presStyleLbl="node0" presStyleIdx="0" presStyleCnt="1" custScaleX="230144" custScaleY="65968">
        <dgm:presLayoutVars>
          <dgm:chPref val="3"/>
        </dgm:presLayoutVars>
      </dgm:prSet>
      <dgm:spPr/>
      <dgm:t>
        <a:bodyPr/>
        <a:lstStyle/>
        <a:p>
          <a:endParaRPr lang="fr-FR"/>
        </a:p>
      </dgm:t>
    </dgm:pt>
    <dgm:pt modelId="{3519F3CB-D474-4A9E-96ED-99F238FEB6D6}" type="pres">
      <dgm:prSet presAssocID="{05619D39-E9D1-4D5A-8C8E-1C2E9BEFBD0D}" presName="rootConnector1" presStyleLbl="node1" presStyleIdx="0" presStyleCnt="0"/>
      <dgm:spPr/>
      <dgm:t>
        <a:bodyPr/>
        <a:lstStyle/>
        <a:p>
          <a:endParaRPr lang="fr-FR"/>
        </a:p>
      </dgm:t>
    </dgm:pt>
    <dgm:pt modelId="{8DE098AD-B089-45C0-98D8-F9B9720ED55F}" type="pres">
      <dgm:prSet presAssocID="{05619D39-E9D1-4D5A-8C8E-1C2E9BEFBD0D}" presName="hierChild2" presStyleCnt="0"/>
      <dgm:spPr/>
    </dgm:pt>
    <dgm:pt modelId="{941D1DA0-61AE-4DC5-99F8-C68961D89501}" type="pres">
      <dgm:prSet presAssocID="{D5B05637-1DC9-4034-B3E1-FFBB0A2C1ACC}" presName="Name37" presStyleLbl="parChTrans1D2" presStyleIdx="0" presStyleCnt="4"/>
      <dgm:spPr/>
      <dgm:t>
        <a:bodyPr/>
        <a:lstStyle/>
        <a:p>
          <a:endParaRPr lang="fr-FR"/>
        </a:p>
      </dgm:t>
    </dgm:pt>
    <dgm:pt modelId="{3F790A58-9643-438C-9762-6338E76E8D71}" type="pres">
      <dgm:prSet presAssocID="{9369531A-04ED-42BC-B470-56E1D7F7C220}" presName="hierRoot2" presStyleCnt="0">
        <dgm:presLayoutVars>
          <dgm:hierBranch val="init"/>
        </dgm:presLayoutVars>
      </dgm:prSet>
      <dgm:spPr/>
    </dgm:pt>
    <dgm:pt modelId="{23F578D9-9D0D-4B83-A698-73A1B643E688}" type="pres">
      <dgm:prSet presAssocID="{9369531A-04ED-42BC-B470-56E1D7F7C220}" presName="rootComposite" presStyleCnt="0"/>
      <dgm:spPr/>
    </dgm:pt>
    <dgm:pt modelId="{75D4E50E-5100-45A7-B986-038CFB2B6278}" type="pres">
      <dgm:prSet presAssocID="{9369531A-04ED-42BC-B470-56E1D7F7C220}" presName="rootText" presStyleLbl="node2" presStyleIdx="0" presStyleCnt="4">
        <dgm:presLayoutVars>
          <dgm:chPref val="3"/>
        </dgm:presLayoutVars>
      </dgm:prSet>
      <dgm:spPr/>
      <dgm:t>
        <a:bodyPr/>
        <a:lstStyle/>
        <a:p>
          <a:endParaRPr lang="fr-FR"/>
        </a:p>
      </dgm:t>
    </dgm:pt>
    <dgm:pt modelId="{0D9984AD-DC60-4540-8314-288100CB5573}" type="pres">
      <dgm:prSet presAssocID="{9369531A-04ED-42BC-B470-56E1D7F7C220}" presName="rootConnector" presStyleLbl="node2" presStyleIdx="0" presStyleCnt="4"/>
      <dgm:spPr/>
      <dgm:t>
        <a:bodyPr/>
        <a:lstStyle/>
        <a:p>
          <a:endParaRPr lang="fr-FR"/>
        </a:p>
      </dgm:t>
    </dgm:pt>
    <dgm:pt modelId="{FDEDF13E-14F1-4495-8625-829EFE05EF19}" type="pres">
      <dgm:prSet presAssocID="{9369531A-04ED-42BC-B470-56E1D7F7C220}" presName="hierChild4" presStyleCnt="0"/>
      <dgm:spPr/>
    </dgm:pt>
    <dgm:pt modelId="{B80C8D10-9100-4B5F-855E-D833090BFF45}" type="pres">
      <dgm:prSet presAssocID="{439F8FA2-943B-4367-81EC-9E331A236277}" presName="Name37" presStyleLbl="parChTrans1D3" presStyleIdx="0" presStyleCnt="6"/>
      <dgm:spPr/>
      <dgm:t>
        <a:bodyPr/>
        <a:lstStyle/>
        <a:p>
          <a:endParaRPr lang="fr-FR"/>
        </a:p>
      </dgm:t>
    </dgm:pt>
    <dgm:pt modelId="{6767FE65-2ED2-42ED-82B4-19220268845D}" type="pres">
      <dgm:prSet presAssocID="{7BFFFE9D-09AD-4B51-821B-232A184A2E65}" presName="hierRoot2" presStyleCnt="0">
        <dgm:presLayoutVars>
          <dgm:hierBranch val="init"/>
        </dgm:presLayoutVars>
      </dgm:prSet>
      <dgm:spPr/>
    </dgm:pt>
    <dgm:pt modelId="{CF9BAC73-1376-4F95-A216-7E6FCDFCCE3B}" type="pres">
      <dgm:prSet presAssocID="{7BFFFE9D-09AD-4B51-821B-232A184A2E65}" presName="rootComposite" presStyleCnt="0"/>
      <dgm:spPr/>
    </dgm:pt>
    <dgm:pt modelId="{55D68A05-4F4C-45A1-A63A-422FE4406B4C}" type="pres">
      <dgm:prSet presAssocID="{7BFFFE9D-09AD-4B51-821B-232A184A2E65}" presName="rootText" presStyleLbl="node3" presStyleIdx="0" presStyleCnt="6">
        <dgm:presLayoutVars>
          <dgm:chPref val="3"/>
        </dgm:presLayoutVars>
      </dgm:prSet>
      <dgm:spPr/>
      <dgm:t>
        <a:bodyPr/>
        <a:lstStyle/>
        <a:p>
          <a:endParaRPr lang="fr-FR"/>
        </a:p>
      </dgm:t>
    </dgm:pt>
    <dgm:pt modelId="{56CD697A-5509-42FE-B159-4969901EFD7E}" type="pres">
      <dgm:prSet presAssocID="{7BFFFE9D-09AD-4B51-821B-232A184A2E65}" presName="rootConnector" presStyleLbl="node3" presStyleIdx="0" presStyleCnt="6"/>
      <dgm:spPr/>
      <dgm:t>
        <a:bodyPr/>
        <a:lstStyle/>
        <a:p>
          <a:endParaRPr lang="fr-FR"/>
        </a:p>
      </dgm:t>
    </dgm:pt>
    <dgm:pt modelId="{5747B7B3-55D0-4C21-ABD0-310FA0DD23FA}" type="pres">
      <dgm:prSet presAssocID="{7BFFFE9D-09AD-4B51-821B-232A184A2E65}" presName="hierChild4" presStyleCnt="0"/>
      <dgm:spPr/>
    </dgm:pt>
    <dgm:pt modelId="{A0CA2156-ADB9-4B90-AD8A-4CF84144016C}" type="pres">
      <dgm:prSet presAssocID="{7BFFFE9D-09AD-4B51-821B-232A184A2E65}" presName="hierChild5" presStyleCnt="0"/>
      <dgm:spPr/>
    </dgm:pt>
    <dgm:pt modelId="{15F41447-ACC6-40C6-8169-F42F44C16152}" type="pres">
      <dgm:prSet presAssocID="{DF12B537-6282-4A1E-9CEE-EFB5FB502A99}" presName="Name37" presStyleLbl="parChTrans1D3" presStyleIdx="1" presStyleCnt="6"/>
      <dgm:spPr/>
      <dgm:t>
        <a:bodyPr/>
        <a:lstStyle/>
        <a:p>
          <a:endParaRPr lang="fr-FR"/>
        </a:p>
      </dgm:t>
    </dgm:pt>
    <dgm:pt modelId="{96863BB8-6531-4FCC-B445-B8070971BB02}" type="pres">
      <dgm:prSet presAssocID="{9964BCD5-E4B6-425E-9984-8A3525478C2A}" presName="hierRoot2" presStyleCnt="0">
        <dgm:presLayoutVars>
          <dgm:hierBranch val="init"/>
        </dgm:presLayoutVars>
      </dgm:prSet>
      <dgm:spPr/>
    </dgm:pt>
    <dgm:pt modelId="{57C877C2-E3B0-428C-8BA7-92AFA1FEDDEE}" type="pres">
      <dgm:prSet presAssocID="{9964BCD5-E4B6-425E-9984-8A3525478C2A}" presName="rootComposite" presStyleCnt="0"/>
      <dgm:spPr/>
    </dgm:pt>
    <dgm:pt modelId="{0C402773-7ADC-4A8A-8ABD-4276D648D5D7}" type="pres">
      <dgm:prSet presAssocID="{9964BCD5-E4B6-425E-9984-8A3525478C2A}" presName="rootText" presStyleLbl="node3" presStyleIdx="1" presStyleCnt="6">
        <dgm:presLayoutVars>
          <dgm:chPref val="3"/>
        </dgm:presLayoutVars>
      </dgm:prSet>
      <dgm:spPr/>
      <dgm:t>
        <a:bodyPr/>
        <a:lstStyle/>
        <a:p>
          <a:endParaRPr lang="fr-FR"/>
        </a:p>
      </dgm:t>
    </dgm:pt>
    <dgm:pt modelId="{0167FBD1-FC7F-4B99-BD64-04C40469F436}" type="pres">
      <dgm:prSet presAssocID="{9964BCD5-E4B6-425E-9984-8A3525478C2A}" presName="rootConnector" presStyleLbl="node3" presStyleIdx="1" presStyleCnt="6"/>
      <dgm:spPr/>
      <dgm:t>
        <a:bodyPr/>
        <a:lstStyle/>
        <a:p>
          <a:endParaRPr lang="fr-FR"/>
        </a:p>
      </dgm:t>
    </dgm:pt>
    <dgm:pt modelId="{0CDE0D15-A774-409E-9E14-2E3321848950}" type="pres">
      <dgm:prSet presAssocID="{9964BCD5-E4B6-425E-9984-8A3525478C2A}" presName="hierChild4" presStyleCnt="0"/>
      <dgm:spPr/>
    </dgm:pt>
    <dgm:pt modelId="{5455CD39-F468-440A-AB81-EC878BDDCCA5}" type="pres">
      <dgm:prSet presAssocID="{9964BCD5-E4B6-425E-9984-8A3525478C2A}" presName="hierChild5" presStyleCnt="0"/>
      <dgm:spPr/>
    </dgm:pt>
    <dgm:pt modelId="{BCE0286C-9A5E-4BC0-A206-2F697956877C}" type="pres">
      <dgm:prSet presAssocID="{B19B41D9-AE1B-498B-926F-0DAC2CB5CDC6}" presName="Name37" presStyleLbl="parChTrans1D3" presStyleIdx="2" presStyleCnt="6"/>
      <dgm:spPr/>
      <dgm:t>
        <a:bodyPr/>
        <a:lstStyle/>
        <a:p>
          <a:endParaRPr lang="fr-FR"/>
        </a:p>
      </dgm:t>
    </dgm:pt>
    <dgm:pt modelId="{0D9A962E-7951-4C04-AB30-A7674391E911}" type="pres">
      <dgm:prSet presAssocID="{B35FB9CF-CAE3-41AD-95D9-30FD4388DC99}" presName="hierRoot2" presStyleCnt="0">
        <dgm:presLayoutVars>
          <dgm:hierBranch val="init"/>
        </dgm:presLayoutVars>
      </dgm:prSet>
      <dgm:spPr/>
    </dgm:pt>
    <dgm:pt modelId="{D056DF71-DB03-427B-94D9-BDAE1FE391EB}" type="pres">
      <dgm:prSet presAssocID="{B35FB9CF-CAE3-41AD-95D9-30FD4388DC99}" presName="rootComposite" presStyleCnt="0"/>
      <dgm:spPr/>
    </dgm:pt>
    <dgm:pt modelId="{705D1904-1E5D-444F-9034-27ECD3784E3C}" type="pres">
      <dgm:prSet presAssocID="{B35FB9CF-CAE3-41AD-95D9-30FD4388DC99}" presName="rootText" presStyleLbl="node3" presStyleIdx="2" presStyleCnt="6">
        <dgm:presLayoutVars>
          <dgm:chPref val="3"/>
        </dgm:presLayoutVars>
      </dgm:prSet>
      <dgm:spPr/>
      <dgm:t>
        <a:bodyPr/>
        <a:lstStyle/>
        <a:p>
          <a:endParaRPr lang="fr-FR"/>
        </a:p>
      </dgm:t>
    </dgm:pt>
    <dgm:pt modelId="{34B5D659-6F79-4728-93F9-E6AB77CB00FF}" type="pres">
      <dgm:prSet presAssocID="{B35FB9CF-CAE3-41AD-95D9-30FD4388DC99}" presName="rootConnector" presStyleLbl="node3" presStyleIdx="2" presStyleCnt="6"/>
      <dgm:spPr/>
      <dgm:t>
        <a:bodyPr/>
        <a:lstStyle/>
        <a:p>
          <a:endParaRPr lang="fr-FR"/>
        </a:p>
      </dgm:t>
    </dgm:pt>
    <dgm:pt modelId="{E68A8BA8-B7B0-4BBD-AA17-C1F4B4096A51}" type="pres">
      <dgm:prSet presAssocID="{B35FB9CF-CAE3-41AD-95D9-30FD4388DC99}" presName="hierChild4" presStyleCnt="0"/>
      <dgm:spPr/>
    </dgm:pt>
    <dgm:pt modelId="{E86E5860-A1D7-4BF2-9BB3-464956CB1C81}" type="pres">
      <dgm:prSet presAssocID="{B35FB9CF-CAE3-41AD-95D9-30FD4388DC99}" presName="hierChild5" presStyleCnt="0"/>
      <dgm:spPr/>
    </dgm:pt>
    <dgm:pt modelId="{110D283C-E905-48C5-B01A-A987CCCD5A60}" type="pres">
      <dgm:prSet presAssocID="{9369531A-04ED-42BC-B470-56E1D7F7C220}" presName="hierChild5" presStyleCnt="0"/>
      <dgm:spPr/>
    </dgm:pt>
    <dgm:pt modelId="{53AE0BC9-5B66-477E-95DF-8A4DA78C88D7}" type="pres">
      <dgm:prSet presAssocID="{C20B9D1E-A905-40AD-9BAD-0D8B2372DFE7}" presName="Name37" presStyleLbl="parChTrans1D2" presStyleIdx="1" presStyleCnt="4"/>
      <dgm:spPr/>
      <dgm:t>
        <a:bodyPr/>
        <a:lstStyle/>
        <a:p>
          <a:endParaRPr lang="fr-FR"/>
        </a:p>
      </dgm:t>
    </dgm:pt>
    <dgm:pt modelId="{299C66E4-27DB-430F-8728-5D367C04E622}" type="pres">
      <dgm:prSet presAssocID="{09107C09-38B9-4590-AFE8-EEEBFAA232A8}" presName="hierRoot2" presStyleCnt="0">
        <dgm:presLayoutVars>
          <dgm:hierBranch val="init"/>
        </dgm:presLayoutVars>
      </dgm:prSet>
      <dgm:spPr/>
    </dgm:pt>
    <dgm:pt modelId="{C8847D41-9E3F-497D-BA1F-7CEE3E79DDAA}" type="pres">
      <dgm:prSet presAssocID="{09107C09-38B9-4590-AFE8-EEEBFAA232A8}" presName="rootComposite" presStyleCnt="0"/>
      <dgm:spPr/>
    </dgm:pt>
    <dgm:pt modelId="{B1808934-04B3-4A45-ACBE-824F16893617}" type="pres">
      <dgm:prSet presAssocID="{09107C09-38B9-4590-AFE8-EEEBFAA232A8}" presName="rootText" presStyleLbl="node2" presStyleIdx="1" presStyleCnt="4">
        <dgm:presLayoutVars>
          <dgm:chPref val="3"/>
        </dgm:presLayoutVars>
      </dgm:prSet>
      <dgm:spPr/>
      <dgm:t>
        <a:bodyPr/>
        <a:lstStyle/>
        <a:p>
          <a:endParaRPr lang="fr-FR"/>
        </a:p>
      </dgm:t>
    </dgm:pt>
    <dgm:pt modelId="{76C52D6E-5435-4F6B-9528-7FDB75CA1F29}" type="pres">
      <dgm:prSet presAssocID="{09107C09-38B9-4590-AFE8-EEEBFAA232A8}" presName="rootConnector" presStyleLbl="node2" presStyleIdx="1" presStyleCnt="4"/>
      <dgm:spPr/>
      <dgm:t>
        <a:bodyPr/>
        <a:lstStyle/>
        <a:p>
          <a:endParaRPr lang="fr-FR"/>
        </a:p>
      </dgm:t>
    </dgm:pt>
    <dgm:pt modelId="{929C4583-BFFA-4732-BF1D-34B1385EA0A3}" type="pres">
      <dgm:prSet presAssocID="{09107C09-38B9-4590-AFE8-EEEBFAA232A8}" presName="hierChild4" presStyleCnt="0"/>
      <dgm:spPr/>
    </dgm:pt>
    <dgm:pt modelId="{1CA8D6D0-DE01-4A8F-872B-FA268ED22BC1}" type="pres">
      <dgm:prSet presAssocID="{2419D5BE-9D73-4AFB-8FF2-9DF5B9C194A1}" presName="Name37" presStyleLbl="parChTrans1D3" presStyleIdx="3" presStyleCnt="6"/>
      <dgm:spPr/>
      <dgm:t>
        <a:bodyPr/>
        <a:lstStyle/>
        <a:p>
          <a:endParaRPr lang="fr-FR"/>
        </a:p>
      </dgm:t>
    </dgm:pt>
    <dgm:pt modelId="{85B2F824-4A40-4058-8865-981349BA51E2}" type="pres">
      <dgm:prSet presAssocID="{D6FA32CE-A93E-46A4-BC78-1578485BE8F3}" presName="hierRoot2" presStyleCnt="0">
        <dgm:presLayoutVars>
          <dgm:hierBranch val="init"/>
        </dgm:presLayoutVars>
      </dgm:prSet>
      <dgm:spPr/>
    </dgm:pt>
    <dgm:pt modelId="{AF736F26-E1BC-4CDD-A374-439049A3837D}" type="pres">
      <dgm:prSet presAssocID="{D6FA32CE-A93E-46A4-BC78-1578485BE8F3}" presName="rootComposite" presStyleCnt="0"/>
      <dgm:spPr/>
    </dgm:pt>
    <dgm:pt modelId="{6510AE42-905A-4C6C-8476-184083283BC9}" type="pres">
      <dgm:prSet presAssocID="{D6FA32CE-A93E-46A4-BC78-1578485BE8F3}" presName="rootText" presStyleLbl="node3" presStyleIdx="3" presStyleCnt="6">
        <dgm:presLayoutVars>
          <dgm:chPref val="3"/>
        </dgm:presLayoutVars>
      </dgm:prSet>
      <dgm:spPr/>
      <dgm:t>
        <a:bodyPr/>
        <a:lstStyle/>
        <a:p>
          <a:endParaRPr lang="fr-FR"/>
        </a:p>
      </dgm:t>
    </dgm:pt>
    <dgm:pt modelId="{FD955816-44CB-4CF1-AB24-DDFEBC006E55}" type="pres">
      <dgm:prSet presAssocID="{D6FA32CE-A93E-46A4-BC78-1578485BE8F3}" presName="rootConnector" presStyleLbl="node3" presStyleIdx="3" presStyleCnt="6"/>
      <dgm:spPr/>
      <dgm:t>
        <a:bodyPr/>
        <a:lstStyle/>
        <a:p>
          <a:endParaRPr lang="fr-FR"/>
        </a:p>
      </dgm:t>
    </dgm:pt>
    <dgm:pt modelId="{357E1CEB-2723-4314-9C07-6188668C2A0B}" type="pres">
      <dgm:prSet presAssocID="{D6FA32CE-A93E-46A4-BC78-1578485BE8F3}" presName="hierChild4" presStyleCnt="0"/>
      <dgm:spPr/>
    </dgm:pt>
    <dgm:pt modelId="{1616A845-2365-4133-A532-0F69C911CFC7}" type="pres">
      <dgm:prSet presAssocID="{D6FA32CE-A93E-46A4-BC78-1578485BE8F3}" presName="hierChild5" presStyleCnt="0"/>
      <dgm:spPr/>
    </dgm:pt>
    <dgm:pt modelId="{8A658612-5572-4696-BA1B-785098487FAE}" type="pres">
      <dgm:prSet presAssocID="{80B34C5E-99A2-468A-826B-BE1D0038BEEB}" presName="Name37" presStyleLbl="parChTrans1D3" presStyleIdx="4" presStyleCnt="6"/>
      <dgm:spPr/>
      <dgm:t>
        <a:bodyPr/>
        <a:lstStyle/>
        <a:p>
          <a:endParaRPr lang="fr-FR"/>
        </a:p>
      </dgm:t>
    </dgm:pt>
    <dgm:pt modelId="{B8A03B37-D903-4B01-8DE9-C3E85E36E0E5}" type="pres">
      <dgm:prSet presAssocID="{F51F0131-9A58-4B9A-8498-19CA4AEE0BCD}" presName="hierRoot2" presStyleCnt="0">
        <dgm:presLayoutVars>
          <dgm:hierBranch val="init"/>
        </dgm:presLayoutVars>
      </dgm:prSet>
      <dgm:spPr/>
    </dgm:pt>
    <dgm:pt modelId="{CE136989-83D9-44D2-9BD0-83079CB36AA7}" type="pres">
      <dgm:prSet presAssocID="{F51F0131-9A58-4B9A-8498-19CA4AEE0BCD}" presName="rootComposite" presStyleCnt="0"/>
      <dgm:spPr/>
    </dgm:pt>
    <dgm:pt modelId="{D609A394-EDAA-486B-A474-4FA81DE6E7A8}" type="pres">
      <dgm:prSet presAssocID="{F51F0131-9A58-4B9A-8498-19CA4AEE0BCD}" presName="rootText" presStyleLbl="node3" presStyleIdx="4" presStyleCnt="6">
        <dgm:presLayoutVars>
          <dgm:chPref val="3"/>
        </dgm:presLayoutVars>
      </dgm:prSet>
      <dgm:spPr/>
      <dgm:t>
        <a:bodyPr/>
        <a:lstStyle/>
        <a:p>
          <a:endParaRPr lang="fr-FR"/>
        </a:p>
      </dgm:t>
    </dgm:pt>
    <dgm:pt modelId="{19BD8564-2EF5-4055-9CA4-67F7B6C6A0AC}" type="pres">
      <dgm:prSet presAssocID="{F51F0131-9A58-4B9A-8498-19CA4AEE0BCD}" presName="rootConnector" presStyleLbl="node3" presStyleIdx="4" presStyleCnt="6"/>
      <dgm:spPr/>
      <dgm:t>
        <a:bodyPr/>
        <a:lstStyle/>
        <a:p>
          <a:endParaRPr lang="fr-FR"/>
        </a:p>
      </dgm:t>
    </dgm:pt>
    <dgm:pt modelId="{5EC02DB5-6DC3-4EA5-BD22-015711843A7B}" type="pres">
      <dgm:prSet presAssocID="{F51F0131-9A58-4B9A-8498-19CA4AEE0BCD}" presName="hierChild4" presStyleCnt="0"/>
      <dgm:spPr/>
    </dgm:pt>
    <dgm:pt modelId="{7F143437-4774-407C-8DEF-73D7B2066085}" type="pres">
      <dgm:prSet presAssocID="{F51F0131-9A58-4B9A-8498-19CA4AEE0BCD}" presName="hierChild5" presStyleCnt="0"/>
      <dgm:spPr/>
    </dgm:pt>
    <dgm:pt modelId="{A0D5ABC5-9D30-4B0A-9349-CD47DE4F2F6B}" type="pres">
      <dgm:prSet presAssocID="{F4BD6F55-706E-4156-B7AF-BAF98AE54669}" presName="Name37" presStyleLbl="parChTrans1D3" presStyleIdx="5" presStyleCnt="6"/>
      <dgm:spPr/>
      <dgm:t>
        <a:bodyPr/>
        <a:lstStyle/>
        <a:p>
          <a:endParaRPr lang="fr-FR"/>
        </a:p>
      </dgm:t>
    </dgm:pt>
    <dgm:pt modelId="{AE06DEA8-55A8-4408-9B36-01EDE01B5095}" type="pres">
      <dgm:prSet presAssocID="{DB4E2BA7-8D76-4BC5-B7A4-BBFD03E509F3}" presName="hierRoot2" presStyleCnt="0">
        <dgm:presLayoutVars>
          <dgm:hierBranch val="init"/>
        </dgm:presLayoutVars>
      </dgm:prSet>
      <dgm:spPr/>
    </dgm:pt>
    <dgm:pt modelId="{6B4798B4-A271-4231-9C99-966A10732609}" type="pres">
      <dgm:prSet presAssocID="{DB4E2BA7-8D76-4BC5-B7A4-BBFD03E509F3}" presName="rootComposite" presStyleCnt="0"/>
      <dgm:spPr/>
    </dgm:pt>
    <dgm:pt modelId="{D8230E4A-F53F-4656-A4B9-386E0892AEFB}" type="pres">
      <dgm:prSet presAssocID="{DB4E2BA7-8D76-4BC5-B7A4-BBFD03E509F3}" presName="rootText" presStyleLbl="node3" presStyleIdx="5" presStyleCnt="6">
        <dgm:presLayoutVars>
          <dgm:chPref val="3"/>
        </dgm:presLayoutVars>
      </dgm:prSet>
      <dgm:spPr/>
      <dgm:t>
        <a:bodyPr/>
        <a:lstStyle/>
        <a:p>
          <a:endParaRPr lang="fr-FR"/>
        </a:p>
      </dgm:t>
    </dgm:pt>
    <dgm:pt modelId="{7AF3BC24-F6B7-42BF-91F4-222A0C717571}" type="pres">
      <dgm:prSet presAssocID="{DB4E2BA7-8D76-4BC5-B7A4-BBFD03E509F3}" presName="rootConnector" presStyleLbl="node3" presStyleIdx="5" presStyleCnt="6"/>
      <dgm:spPr/>
      <dgm:t>
        <a:bodyPr/>
        <a:lstStyle/>
        <a:p>
          <a:endParaRPr lang="fr-FR"/>
        </a:p>
      </dgm:t>
    </dgm:pt>
    <dgm:pt modelId="{BDC56C52-1187-4000-9396-10924DB89BE6}" type="pres">
      <dgm:prSet presAssocID="{DB4E2BA7-8D76-4BC5-B7A4-BBFD03E509F3}" presName="hierChild4" presStyleCnt="0"/>
      <dgm:spPr/>
    </dgm:pt>
    <dgm:pt modelId="{F9846F52-D3B5-427B-87EE-2E875D7FE657}" type="pres">
      <dgm:prSet presAssocID="{DB4E2BA7-8D76-4BC5-B7A4-BBFD03E509F3}" presName="hierChild5" presStyleCnt="0"/>
      <dgm:spPr/>
    </dgm:pt>
    <dgm:pt modelId="{FE41187E-CDC3-4D75-9930-784014CD5807}" type="pres">
      <dgm:prSet presAssocID="{09107C09-38B9-4590-AFE8-EEEBFAA232A8}" presName="hierChild5" presStyleCnt="0"/>
      <dgm:spPr/>
    </dgm:pt>
    <dgm:pt modelId="{58EA267C-39FB-498A-AA37-E345518CCCED}" type="pres">
      <dgm:prSet presAssocID="{822E7B20-8492-4986-A340-2C62C4C17A6A}" presName="Name37" presStyleLbl="parChTrans1D2" presStyleIdx="2" presStyleCnt="4"/>
      <dgm:spPr/>
      <dgm:t>
        <a:bodyPr/>
        <a:lstStyle/>
        <a:p>
          <a:endParaRPr lang="fr-FR"/>
        </a:p>
      </dgm:t>
    </dgm:pt>
    <dgm:pt modelId="{05617857-6C4A-4667-9F89-8EFD4AEC3AA4}" type="pres">
      <dgm:prSet presAssocID="{125381E9-141B-4D9A-8B10-0D074ABADB93}" presName="hierRoot2" presStyleCnt="0">
        <dgm:presLayoutVars>
          <dgm:hierBranch val="init"/>
        </dgm:presLayoutVars>
      </dgm:prSet>
      <dgm:spPr/>
    </dgm:pt>
    <dgm:pt modelId="{C6BD6E96-1200-4474-9D36-01A70C68931B}" type="pres">
      <dgm:prSet presAssocID="{125381E9-141B-4D9A-8B10-0D074ABADB93}" presName="rootComposite" presStyleCnt="0"/>
      <dgm:spPr/>
    </dgm:pt>
    <dgm:pt modelId="{91C5A5CD-9A81-4B26-AC83-F0B962317B8D}" type="pres">
      <dgm:prSet presAssocID="{125381E9-141B-4D9A-8B10-0D074ABADB93}" presName="rootText" presStyleLbl="node2" presStyleIdx="2" presStyleCnt="4">
        <dgm:presLayoutVars>
          <dgm:chPref val="3"/>
        </dgm:presLayoutVars>
      </dgm:prSet>
      <dgm:spPr/>
      <dgm:t>
        <a:bodyPr/>
        <a:lstStyle/>
        <a:p>
          <a:endParaRPr lang="fr-FR"/>
        </a:p>
      </dgm:t>
    </dgm:pt>
    <dgm:pt modelId="{36A29144-25A5-4183-A057-9FBA17CCD745}" type="pres">
      <dgm:prSet presAssocID="{125381E9-141B-4D9A-8B10-0D074ABADB93}" presName="rootConnector" presStyleLbl="node2" presStyleIdx="2" presStyleCnt="4"/>
      <dgm:spPr/>
      <dgm:t>
        <a:bodyPr/>
        <a:lstStyle/>
        <a:p>
          <a:endParaRPr lang="fr-FR"/>
        </a:p>
      </dgm:t>
    </dgm:pt>
    <dgm:pt modelId="{84501BF6-E295-43C0-AB73-2C2FD23CA7B7}" type="pres">
      <dgm:prSet presAssocID="{125381E9-141B-4D9A-8B10-0D074ABADB93}" presName="hierChild4" presStyleCnt="0"/>
      <dgm:spPr/>
    </dgm:pt>
    <dgm:pt modelId="{A63F41FF-F044-4B3C-A1CC-FA09BAEEBC93}" type="pres">
      <dgm:prSet presAssocID="{125381E9-141B-4D9A-8B10-0D074ABADB93}" presName="hierChild5" presStyleCnt="0"/>
      <dgm:spPr/>
    </dgm:pt>
    <dgm:pt modelId="{1FD041F2-CC56-4A47-A98B-02697A2B5F15}" type="pres">
      <dgm:prSet presAssocID="{B2746F65-53E5-4A03-88EE-587EE431E166}" presName="Name37" presStyleLbl="parChTrans1D2" presStyleIdx="3" presStyleCnt="4"/>
      <dgm:spPr/>
      <dgm:t>
        <a:bodyPr/>
        <a:lstStyle/>
        <a:p>
          <a:endParaRPr lang="fr-FR"/>
        </a:p>
      </dgm:t>
    </dgm:pt>
    <dgm:pt modelId="{CFE71A6C-A730-4B72-A7CD-5E0C499D7874}" type="pres">
      <dgm:prSet presAssocID="{6268CC30-DF28-4E55-95FE-4952D5791EB1}" presName="hierRoot2" presStyleCnt="0">
        <dgm:presLayoutVars>
          <dgm:hierBranch val="init"/>
        </dgm:presLayoutVars>
      </dgm:prSet>
      <dgm:spPr/>
    </dgm:pt>
    <dgm:pt modelId="{F8838BC2-22EC-45E3-8C2C-EE0F742417B8}" type="pres">
      <dgm:prSet presAssocID="{6268CC30-DF28-4E55-95FE-4952D5791EB1}" presName="rootComposite" presStyleCnt="0"/>
      <dgm:spPr/>
    </dgm:pt>
    <dgm:pt modelId="{CB22160C-2E2B-4E2A-81D6-08F8D6DE751A}" type="pres">
      <dgm:prSet presAssocID="{6268CC30-DF28-4E55-95FE-4952D5791EB1}" presName="rootText" presStyleLbl="node2" presStyleIdx="3" presStyleCnt="4">
        <dgm:presLayoutVars>
          <dgm:chPref val="3"/>
        </dgm:presLayoutVars>
      </dgm:prSet>
      <dgm:spPr/>
      <dgm:t>
        <a:bodyPr/>
        <a:lstStyle/>
        <a:p>
          <a:endParaRPr lang="fr-FR"/>
        </a:p>
      </dgm:t>
    </dgm:pt>
    <dgm:pt modelId="{3FCFAE83-9400-4D47-8527-4C09B0360655}" type="pres">
      <dgm:prSet presAssocID="{6268CC30-DF28-4E55-95FE-4952D5791EB1}" presName="rootConnector" presStyleLbl="node2" presStyleIdx="3" presStyleCnt="4"/>
      <dgm:spPr/>
      <dgm:t>
        <a:bodyPr/>
        <a:lstStyle/>
        <a:p>
          <a:endParaRPr lang="fr-FR"/>
        </a:p>
      </dgm:t>
    </dgm:pt>
    <dgm:pt modelId="{24509B45-0A64-4322-94BB-8A48B0769FF8}" type="pres">
      <dgm:prSet presAssocID="{6268CC30-DF28-4E55-95FE-4952D5791EB1}" presName="hierChild4" presStyleCnt="0"/>
      <dgm:spPr/>
    </dgm:pt>
    <dgm:pt modelId="{E9D0BDF2-F127-419F-B7B9-11B51CDFA0EA}" type="pres">
      <dgm:prSet presAssocID="{6268CC30-DF28-4E55-95FE-4952D5791EB1}" presName="hierChild5" presStyleCnt="0"/>
      <dgm:spPr/>
    </dgm:pt>
    <dgm:pt modelId="{ED4B22A4-94DC-45A7-A25C-B11A241E927E}" type="pres">
      <dgm:prSet presAssocID="{05619D39-E9D1-4D5A-8C8E-1C2E9BEFBD0D}" presName="hierChild3" presStyleCnt="0"/>
      <dgm:spPr/>
    </dgm:pt>
  </dgm:ptLst>
  <dgm:cxnLst>
    <dgm:cxn modelId="{D528EC15-6CDF-47F3-8738-270493C13EFA}" srcId="{09107C09-38B9-4590-AFE8-EEEBFAA232A8}" destId="{F51F0131-9A58-4B9A-8498-19CA4AEE0BCD}" srcOrd="1" destOrd="0" parTransId="{80B34C5E-99A2-468A-826B-BE1D0038BEEB}" sibTransId="{9C7F3333-E41E-4D7F-BBFB-E24565960D42}"/>
    <dgm:cxn modelId="{BA8A2155-602B-4B35-8512-297DF8C4345E}" type="presOf" srcId="{09107C09-38B9-4590-AFE8-EEEBFAA232A8}" destId="{76C52D6E-5435-4F6B-9528-7FDB75CA1F29}" srcOrd="1" destOrd="0" presId="urn:microsoft.com/office/officeart/2005/8/layout/orgChart1"/>
    <dgm:cxn modelId="{01C64924-D437-40E2-90BD-2A1BFB489DC8}" type="presOf" srcId="{9369531A-04ED-42BC-B470-56E1D7F7C220}" destId="{0D9984AD-DC60-4540-8314-288100CB5573}" srcOrd="1" destOrd="0" presId="urn:microsoft.com/office/officeart/2005/8/layout/orgChart1"/>
    <dgm:cxn modelId="{89B9743F-281C-4DF8-9ACE-2C0D377D6DCE}" type="presOf" srcId="{05619D39-E9D1-4D5A-8C8E-1C2E9BEFBD0D}" destId="{3519F3CB-D474-4A9E-96ED-99F238FEB6D6}" srcOrd="1" destOrd="0" presId="urn:microsoft.com/office/officeart/2005/8/layout/orgChart1"/>
    <dgm:cxn modelId="{53AFAC6D-3F9E-4343-BCD8-C98C9F6A336A}" srcId="{2BEF4099-4717-4A8A-814B-5FEF78636971}" destId="{05619D39-E9D1-4D5A-8C8E-1C2E9BEFBD0D}" srcOrd="0" destOrd="0" parTransId="{A00E9521-1F6F-42B2-9FF6-E63FF6784A4F}" sibTransId="{283E8E26-AC75-4399-94AC-E1DD22ACD84F}"/>
    <dgm:cxn modelId="{104DAAF0-C7B9-447C-A3D0-4E63361ABC72}" srcId="{05619D39-E9D1-4D5A-8C8E-1C2E9BEFBD0D}" destId="{9369531A-04ED-42BC-B470-56E1D7F7C220}" srcOrd="0" destOrd="0" parTransId="{D5B05637-1DC9-4034-B3E1-FFBB0A2C1ACC}" sibTransId="{F201B20E-881B-40F4-B82C-2A197FB2A767}"/>
    <dgm:cxn modelId="{77940480-1F43-410C-9A45-F8B5594E67AF}" type="presOf" srcId="{2BEF4099-4717-4A8A-814B-5FEF78636971}" destId="{173F1D98-B4BE-41C4-B281-E497AC19BC3A}" srcOrd="0" destOrd="0" presId="urn:microsoft.com/office/officeart/2005/8/layout/orgChart1"/>
    <dgm:cxn modelId="{6F43B759-D5D3-47BD-B27C-5E25C431AC0A}" srcId="{09107C09-38B9-4590-AFE8-EEEBFAA232A8}" destId="{D6FA32CE-A93E-46A4-BC78-1578485BE8F3}" srcOrd="0" destOrd="0" parTransId="{2419D5BE-9D73-4AFB-8FF2-9DF5B9C194A1}" sibTransId="{03668F8C-DB66-4EF5-AA77-FC72AA137800}"/>
    <dgm:cxn modelId="{78A2C3E5-32B9-4529-B0E9-D03B249B0D2B}" type="presOf" srcId="{DB4E2BA7-8D76-4BC5-B7A4-BBFD03E509F3}" destId="{7AF3BC24-F6B7-42BF-91F4-222A0C717571}" srcOrd="1" destOrd="0" presId="urn:microsoft.com/office/officeart/2005/8/layout/orgChart1"/>
    <dgm:cxn modelId="{E5E512AB-B2D8-4CEC-9F11-99CF961ECF07}" type="presOf" srcId="{B35FB9CF-CAE3-41AD-95D9-30FD4388DC99}" destId="{705D1904-1E5D-444F-9034-27ECD3784E3C}" srcOrd="0" destOrd="0" presId="urn:microsoft.com/office/officeart/2005/8/layout/orgChart1"/>
    <dgm:cxn modelId="{12D2FFA3-C3B8-4681-B4A7-2A129C3E17DF}" srcId="{9369531A-04ED-42BC-B470-56E1D7F7C220}" destId="{7BFFFE9D-09AD-4B51-821B-232A184A2E65}" srcOrd="0" destOrd="0" parTransId="{439F8FA2-943B-4367-81EC-9E331A236277}" sibTransId="{1FF86147-3909-454C-A16D-1834AB2ED3A5}"/>
    <dgm:cxn modelId="{D9949A39-B024-48DD-8576-28EF91CC4A2F}" type="presOf" srcId="{439F8FA2-943B-4367-81EC-9E331A236277}" destId="{B80C8D10-9100-4B5F-855E-D833090BFF45}" srcOrd="0" destOrd="0" presId="urn:microsoft.com/office/officeart/2005/8/layout/orgChart1"/>
    <dgm:cxn modelId="{5F0A6B5D-C445-46C1-B658-785DAFB430E3}" type="presOf" srcId="{DF12B537-6282-4A1E-9CEE-EFB5FB502A99}" destId="{15F41447-ACC6-40C6-8169-F42F44C16152}" srcOrd="0" destOrd="0" presId="urn:microsoft.com/office/officeart/2005/8/layout/orgChart1"/>
    <dgm:cxn modelId="{4E5806E1-725E-4ABE-A2A7-E8EEAE886CC1}" type="presOf" srcId="{9369531A-04ED-42BC-B470-56E1D7F7C220}" destId="{75D4E50E-5100-45A7-B986-038CFB2B6278}" srcOrd="0" destOrd="0" presId="urn:microsoft.com/office/officeart/2005/8/layout/orgChart1"/>
    <dgm:cxn modelId="{8C9F4D96-6AF5-40D3-B49F-F52EB0B516DC}" type="presOf" srcId="{F51F0131-9A58-4B9A-8498-19CA4AEE0BCD}" destId="{19BD8564-2EF5-4055-9CA4-67F7B6C6A0AC}" srcOrd="1" destOrd="0" presId="urn:microsoft.com/office/officeart/2005/8/layout/orgChart1"/>
    <dgm:cxn modelId="{EC02CD5A-95C6-479B-A0C3-F3A1AC097AA7}" type="presOf" srcId="{2419D5BE-9D73-4AFB-8FF2-9DF5B9C194A1}" destId="{1CA8D6D0-DE01-4A8F-872B-FA268ED22BC1}" srcOrd="0" destOrd="0" presId="urn:microsoft.com/office/officeart/2005/8/layout/orgChart1"/>
    <dgm:cxn modelId="{90DC5C2C-1980-450B-8D51-3E9D2C881E6B}" type="presOf" srcId="{C20B9D1E-A905-40AD-9BAD-0D8B2372DFE7}" destId="{53AE0BC9-5B66-477E-95DF-8A4DA78C88D7}" srcOrd="0" destOrd="0" presId="urn:microsoft.com/office/officeart/2005/8/layout/orgChart1"/>
    <dgm:cxn modelId="{2FC2D53D-EBD6-4957-8DD4-AAEC1DA1ED01}" type="presOf" srcId="{B2746F65-53E5-4A03-88EE-587EE431E166}" destId="{1FD041F2-CC56-4A47-A98B-02697A2B5F15}" srcOrd="0" destOrd="0" presId="urn:microsoft.com/office/officeart/2005/8/layout/orgChart1"/>
    <dgm:cxn modelId="{8F92B999-F341-4E4B-A2C9-AC82E4BA19D3}" srcId="{05619D39-E9D1-4D5A-8C8E-1C2E9BEFBD0D}" destId="{125381E9-141B-4D9A-8B10-0D074ABADB93}" srcOrd="2" destOrd="0" parTransId="{822E7B20-8492-4986-A340-2C62C4C17A6A}" sibTransId="{93D29526-B179-4F34-B0FB-19E302952B00}"/>
    <dgm:cxn modelId="{ED1D075F-F943-4320-9300-42B230F6194B}" type="presOf" srcId="{7BFFFE9D-09AD-4B51-821B-232A184A2E65}" destId="{56CD697A-5509-42FE-B159-4969901EFD7E}" srcOrd="1" destOrd="0" presId="urn:microsoft.com/office/officeart/2005/8/layout/orgChart1"/>
    <dgm:cxn modelId="{21B484DA-F469-4686-B038-D14DD9CB346E}" type="presOf" srcId="{9964BCD5-E4B6-425E-9984-8A3525478C2A}" destId="{0167FBD1-FC7F-4B99-BD64-04C40469F436}" srcOrd="1" destOrd="0" presId="urn:microsoft.com/office/officeart/2005/8/layout/orgChart1"/>
    <dgm:cxn modelId="{7662266C-7E69-442F-B294-0047F2F2E2CE}" type="presOf" srcId="{09107C09-38B9-4590-AFE8-EEEBFAA232A8}" destId="{B1808934-04B3-4A45-ACBE-824F16893617}" srcOrd="0" destOrd="0" presId="urn:microsoft.com/office/officeart/2005/8/layout/orgChart1"/>
    <dgm:cxn modelId="{D914B3A0-F76D-4C8D-8DBF-394693BDC412}" srcId="{09107C09-38B9-4590-AFE8-EEEBFAA232A8}" destId="{DB4E2BA7-8D76-4BC5-B7A4-BBFD03E509F3}" srcOrd="2" destOrd="0" parTransId="{F4BD6F55-706E-4156-B7AF-BAF98AE54669}" sibTransId="{3B1EB0E9-E39F-4F1E-B0F0-18143F8082C5}"/>
    <dgm:cxn modelId="{E255E7EC-C28F-417F-B422-0CB4B3C5A065}" type="presOf" srcId="{6268CC30-DF28-4E55-95FE-4952D5791EB1}" destId="{CB22160C-2E2B-4E2A-81D6-08F8D6DE751A}" srcOrd="0" destOrd="0" presId="urn:microsoft.com/office/officeart/2005/8/layout/orgChart1"/>
    <dgm:cxn modelId="{0BB387A9-F98B-4C94-BA21-B7AA27C65606}" type="presOf" srcId="{05619D39-E9D1-4D5A-8C8E-1C2E9BEFBD0D}" destId="{F09F9BD5-CEE6-4BDE-80D2-EDBDADE755F1}" srcOrd="0" destOrd="0" presId="urn:microsoft.com/office/officeart/2005/8/layout/orgChart1"/>
    <dgm:cxn modelId="{BB78D459-DD8C-4A2C-B6FD-ACB0F68AB3A6}" srcId="{9369531A-04ED-42BC-B470-56E1D7F7C220}" destId="{9964BCD5-E4B6-425E-9984-8A3525478C2A}" srcOrd="1" destOrd="0" parTransId="{DF12B537-6282-4A1E-9CEE-EFB5FB502A99}" sibTransId="{34FBD3EB-1874-45FF-AE39-6F1CF462D02C}"/>
    <dgm:cxn modelId="{5BF4E982-289D-4AB0-B541-7037201AB08F}" type="presOf" srcId="{DB4E2BA7-8D76-4BC5-B7A4-BBFD03E509F3}" destId="{D8230E4A-F53F-4656-A4B9-386E0892AEFB}" srcOrd="0" destOrd="0" presId="urn:microsoft.com/office/officeart/2005/8/layout/orgChart1"/>
    <dgm:cxn modelId="{8ADB1070-7E9E-4743-B1DE-BA6B3B24EA11}" type="presOf" srcId="{F51F0131-9A58-4B9A-8498-19CA4AEE0BCD}" destId="{D609A394-EDAA-486B-A474-4FA81DE6E7A8}" srcOrd="0" destOrd="0" presId="urn:microsoft.com/office/officeart/2005/8/layout/orgChart1"/>
    <dgm:cxn modelId="{C9160F41-7531-4535-B731-754DBC8A967D}" type="presOf" srcId="{9964BCD5-E4B6-425E-9984-8A3525478C2A}" destId="{0C402773-7ADC-4A8A-8ABD-4276D648D5D7}" srcOrd="0" destOrd="0" presId="urn:microsoft.com/office/officeart/2005/8/layout/orgChart1"/>
    <dgm:cxn modelId="{E4E5E1AC-92B2-4B68-BD24-4D9EA84635C2}" type="presOf" srcId="{822E7B20-8492-4986-A340-2C62C4C17A6A}" destId="{58EA267C-39FB-498A-AA37-E345518CCCED}" srcOrd="0" destOrd="0" presId="urn:microsoft.com/office/officeart/2005/8/layout/orgChart1"/>
    <dgm:cxn modelId="{4ACD4771-29EC-466B-9C3F-BE47276A06AD}" srcId="{05619D39-E9D1-4D5A-8C8E-1C2E9BEFBD0D}" destId="{09107C09-38B9-4590-AFE8-EEEBFAA232A8}" srcOrd="1" destOrd="0" parTransId="{C20B9D1E-A905-40AD-9BAD-0D8B2372DFE7}" sibTransId="{07A27D7C-C714-465E-80F8-15441F1AC36D}"/>
    <dgm:cxn modelId="{5F3CED08-D26F-46A8-8321-5E30F019A796}" type="presOf" srcId="{125381E9-141B-4D9A-8B10-0D074ABADB93}" destId="{91C5A5CD-9A81-4B26-AC83-F0B962317B8D}" srcOrd="0" destOrd="0" presId="urn:microsoft.com/office/officeart/2005/8/layout/orgChart1"/>
    <dgm:cxn modelId="{FCC01E88-B447-4E6D-8DF4-D75DFE5D2F43}" type="presOf" srcId="{D6FA32CE-A93E-46A4-BC78-1578485BE8F3}" destId="{FD955816-44CB-4CF1-AB24-DDFEBC006E55}" srcOrd="1" destOrd="0" presId="urn:microsoft.com/office/officeart/2005/8/layout/orgChart1"/>
    <dgm:cxn modelId="{EEB406BB-74C2-4CE0-8101-7F9752CE78E2}" type="presOf" srcId="{D6FA32CE-A93E-46A4-BC78-1578485BE8F3}" destId="{6510AE42-905A-4C6C-8476-184083283BC9}" srcOrd="0" destOrd="0" presId="urn:microsoft.com/office/officeart/2005/8/layout/orgChart1"/>
    <dgm:cxn modelId="{F881CB14-2B38-4111-9D2B-FD094A82B885}" type="presOf" srcId="{6268CC30-DF28-4E55-95FE-4952D5791EB1}" destId="{3FCFAE83-9400-4D47-8527-4C09B0360655}" srcOrd="1" destOrd="0" presId="urn:microsoft.com/office/officeart/2005/8/layout/orgChart1"/>
    <dgm:cxn modelId="{843B33A4-0D37-4B0C-823A-AC362CD62C92}" type="presOf" srcId="{80B34C5E-99A2-468A-826B-BE1D0038BEEB}" destId="{8A658612-5572-4696-BA1B-785098487FAE}" srcOrd="0" destOrd="0" presId="urn:microsoft.com/office/officeart/2005/8/layout/orgChart1"/>
    <dgm:cxn modelId="{A5828231-153E-4CC3-B924-2564614EC760}" srcId="{9369531A-04ED-42BC-B470-56E1D7F7C220}" destId="{B35FB9CF-CAE3-41AD-95D9-30FD4388DC99}" srcOrd="2" destOrd="0" parTransId="{B19B41D9-AE1B-498B-926F-0DAC2CB5CDC6}" sibTransId="{3517CD1D-5953-471A-89B6-6654EFF3210F}"/>
    <dgm:cxn modelId="{07485641-31DF-42D8-B2C0-2F766B941743}" type="presOf" srcId="{125381E9-141B-4D9A-8B10-0D074ABADB93}" destId="{36A29144-25A5-4183-A057-9FBA17CCD745}" srcOrd="1" destOrd="0" presId="urn:microsoft.com/office/officeart/2005/8/layout/orgChart1"/>
    <dgm:cxn modelId="{BC158602-A870-42DE-B70C-BA6BD1337F96}" srcId="{05619D39-E9D1-4D5A-8C8E-1C2E9BEFBD0D}" destId="{6268CC30-DF28-4E55-95FE-4952D5791EB1}" srcOrd="3" destOrd="0" parTransId="{B2746F65-53E5-4A03-88EE-587EE431E166}" sibTransId="{20099B75-354B-4F0B-B4CB-E6BC61AD5D5B}"/>
    <dgm:cxn modelId="{551F8B63-B5D1-4629-A130-C92D37696AD9}" type="presOf" srcId="{B35FB9CF-CAE3-41AD-95D9-30FD4388DC99}" destId="{34B5D659-6F79-4728-93F9-E6AB77CB00FF}" srcOrd="1" destOrd="0" presId="urn:microsoft.com/office/officeart/2005/8/layout/orgChart1"/>
    <dgm:cxn modelId="{AEF4ADD8-F753-4D66-8D8D-8ED38481610C}" type="presOf" srcId="{7BFFFE9D-09AD-4B51-821B-232A184A2E65}" destId="{55D68A05-4F4C-45A1-A63A-422FE4406B4C}" srcOrd="0" destOrd="0" presId="urn:microsoft.com/office/officeart/2005/8/layout/orgChart1"/>
    <dgm:cxn modelId="{B4459D50-5AE0-4590-BDFD-4268E4C97028}" type="presOf" srcId="{B19B41D9-AE1B-498B-926F-0DAC2CB5CDC6}" destId="{BCE0286C-9A5E-4BC0-A206-2F697956877C}" srcOrd="0" destOrd="0" presId="urn:microsoft.com/office/officeart/2005/8/layout/orgChart1"/>
    <dgm:cxn modelId="{6475F338-429C-4D6B-A1AF-CBBD93AF7439}" type="presOf" srcId="{D5B05637-1DC9-4034-B3E1-FFBB0A2C1ACC}" destId="{941D1DA0-61AE-4DC5-99F8-C68961D89501}" srcOrd="0" destOrd="0" presId="urn:microsoft.com/office/officeart/2005/8/layout/orgChart1"/>
    <dgm:cxn modelId="{76AE97EF-8C78-4DA7-868A-A36CBC9CEEDC}" type="presOf" srcId="{F4BD6F55-706E-4156-B7AF-BAF98AE54669}" destId="{A0D5ABC5-9D30-4B0A-9349-CD47DE4F2F6B}" srcOrd="0" destOrd="0" presId="urn:microsoft.com/office/officeart/2005/8/layout/orgChart1"/>
    <dgm:cxn modelId="{6D241745-7FA9-48A1-998B-F765656D4CD5}" type="presParOf" srcId="{173F1D98-B4BE-41C4-B281-E497AC19BC3A}" destId="{4ABEA694-58AF-4F06-B3E6-96CEE4BDF279}" srcOrd="0" destOrd="0" presId="urn:microsoft.com/office/officeart/2005/8/layout/orgChart1"/>
    <dgm:cxn modelId="{58DDD274-8311-4ED0-92D9-1BE9C1EDA08A}" type="presParOf" srcId="{4ABEA694-58AF-4F06-B3E6-96CEE4BDF279}" destId="{BBB8973F-3FDA-42E9-A2B0-A047DB93C7B5}" srcOrd="0" destOrd="0" presId="urn:microsoft.com/office/officeart/2005/8/layout/orgChart1"/>
    <dgm:cxn modelId="{D28C1D76-4B93-4A20-B187-65BB790C337F}" type="presParOf" srcId="{BBB8973F-3FDA-42E9-A2B0-A047DB93C7B5}" destId="{F09F9BD5-CEE6-4BDE-80D2-EDBDADE755F1}" srcOrd="0" destOrd="0" presId="urn:microsoft.com/office/officeart/2005/8/layout/orgChart1"/>
    <dgm:cxn modelId="{C3A97308-91B0-45D4-8FD0-FE936610289A}" type="presParOf" srcId="{BBB8973F-3FDA-42E9-A2B0-A047DB93C7B5}" destId="{3519F3CB-D474-4A9E-96ED-99F238FEB6D6}" srcOrd="1" destOrd="0" presId="urn:microsoft.com/office/officeart/2005/8/layout/orgChart1"/>
    <dgm:cxn modelId="{6DC47ACF-80FE-4658-BB92-0F7B90A10602}" type="presParOf" srcId="{4ABEA694-58AF-4F06-B3E6-96CEE4BDF279}" destId="{8DE098AD-B089-45C0-98D8-F9B9720ED55F}" srcOrd="1" destOrd="0" presId="urn:microsoft.com/office/officeart/2005/8/layout/orgChart1"/>
    <dgm:cxn modelId="{1623D5C2-4BD8-4A20-8E5B-E19E4B15608F}" type="presParOf" srcId="{8DE098AD-B089-45C0-98D8-F9B9720ED55F}" destId="{941D1DA0-61AE-4DC5-99F8-C68961D89501}" srcOrd="0" destOrd="0" presId="urn:microsoft.com/office/officeart/2005/8/layout/orgChart1"/>
    <dgm:cxn modelId="{606291C2-B66C-49E1-BA8A-272E80E4D45F}" type="presParOf" srcId="{8DE098AD-B089-45C0-98D8-F9B9720ED55F}" destId="{3F790A58-9643-438C-9762-6338E76E8D71}" srcOrd="1" destOrd="0" presId="urn:microsoft.com/office/officeart/2005/8/layout/orgChart1"/>
    <dgm:cxn modelId="{6EF7A0C0-BC98-4891-8B21-00956C032DE1}" type="presParOf" srcId="{3F790A58-9643-438C-9762-6338E76E8D71}" destId="{23F578D9-9D0D-4B83-A698-73A1B643E688}" srcOrd="0" destOrd="0" presId="urn:microsoft.com/office/officeart/2005/8/layout/orgChart1"/>
    <dgm:cxn modelId="{4CFB8F8F-482A-446A-BD46-1FB6737E0641}" type="presParOf" srcId="{23F578D9-9D0D-4B83-A698-73A1B643E688}" destId="{75D4E50E-5100-45A7-B986-038CFB2B6278}" srcOrd="0" destOrd="0" presId="urn:microsoft.com/office/officeart/2005/8/layout/orgChart1"/>
    <dgm:cxn modelId="{2B62E8CE-BD9A-4B95-A8F4-0DDB1F83600F}" type="presParOf" srcId="{23F578D9-9D0D-4B83-A698-73A1B643E688}" destId="{0D9984AD-DC60-4540-8314-288100CB5573}" srcOrd="1" destOrd="0" presId="urn:microsoft.com/office/officeart/2005/8/layout/orgChart1"/>
    <dgm:cxn modelId="{EF63F8B1-3161-499A-9214-B757814C80E5}" type="presParOf" srcId="{3F790A58-9643-438C-9762-6338E76E8D71}" destId="{FDEDF13E-14F1-4495-8625-829EFE05EF19}" srcOrd="1" destOrd="0" presId="urn:microsoft.com/office/officeart/2005/8/layout/orgChart1"/>
    <dgm:cxn modelId="{F471187B-C7B4-41C9-9836-A4345304ACBB}" type="presParOf" srcId="{FDEDF13E-14F1-4495-8625-829EFE05EF19}" destId="{B80C8D10-9100-4B5F-855E-D833090BFF45}" srcOrd="0" destOrd="0" presId="urn:microsoft.com/office/officeart/2005/8/layout/orgChart1"/>
    <dgm:cxn modelId="{7619FEDF-6EC1-48C6-8DC6-CE6DE51F79BC}" type="presParOf" srcId="{FDEDF13E-14F1-4495-8625-829EFE05EF19}" destId="{6767FE65-2ED2-42ED-82B4-19220268845D}" srcOrd="1" destOrd="0" presId="urn:microsoft.com/office/officeart/2005/8/layout/orgChart1"/>
    <dgm:cxn modelId="{3AD56C63-5605-47FF-9BC6-1615C2245C2F}" type="presParOf" srcId="{6767FE65-2ED2-42ED-82B4-19220268845D}" destId="{CF9BAC73-1376-4F95-A216-7E6FCDFCCE3B}" srcOrd="0" destOrd="0" presId="urn:microsoft.com/office/officeart/2005/8/layout/orgChart1"/>
    <dgm:cxn modelId="{73074923-4191-42FC-8F76-87F3F0C1CD6C}" type="presParOf" srcId="{CF9BAC73-1376-4F95-A216-7E6FCDFCCE3B}" destId="{55D68A05-4F4C-45A1-A63A-422FE4406B4C}" srcOrd="0" destOrd="0" presId="urn:microsoft.com/office/officeart/2005/8/layout/orgChart1"/>
    <dgm:cxn modelId="{5A3F9E6A-3B4F-4EE9-BBCD-EB3A713FB612}" type="presParOf" srcId="{CF9BAC73-1376-4F95-A216-7E6FCDFCCE3B}" destId="{56CD697A-5509-42FE-B159-4969901EFD7E}" srcOrd="1" destOrd="0" presId="urn:microsoft.com/office/officeart/2005/8/layout/orgChart1"/>
    <dgm:cxn modelId="{23DD0E4B-470D-4E41-9B52-420598831D2F}" type="presParOf" srcId="{6767FE65-2ED2-42ED-82B4-19220268845D}" destId="{5747B7B3-55D0-4C21-ABD0-310FA0DD23FA}" srcOrd="1" destOrd="0" presId="urn:microsoft.com/office/officeart/2005/8/layout/orgChart1"/>
    <dgm:cxn modelId="{299FF416-0CFE-4F2D-A036-ADDD79BA9106}" type="presParOf" srcId="{6767FE65-2ED2-42ED-82B4-19220268845D}" destId="{A0CA2156-ADB9-4B90-AD8A-4CF84144016C}" srcOrd="2" destOrd="0" presId="urn:microsoft.com/office/officeart/2005/8/layout/orgChart1"/>
    <dgm:cxn modelId="{1157DD76-0F09-4C7D-A179-364B82F58787}" type="presParOf" srcId="{FDEDF13E-14F1-4495-8625-829EFE05EF19}" destId="{15F41447-ACC6-40C6-8169-F42F44C16152}" srcOrd="2" destOrd="0" presId="urn:microsoft.com/office/officeart/2005/8/layout/orgChart1"/>
    <dgm:cxn modelId="{F80E9FA4-607C-4AFB-95A5-9FBA7A3B4BA4}" type="presParOf" srcId="{FDEDF13E-14F1-4495-8625-829EFE05EF19}" destId="{96863BB8-6531-4FCC-B445-B8070971BB02}" srcOrd="3" destOrd="0" presId="urn:microsoft.com/office/officeart/2005/8/layout/orgChart1"/>
    <dgm:cxn modelId="{53EBF5CA-FB12-40BA-B7DA-0C4A67608066}" type="presParOf" srcId="{96863BB8-6531-4FCC-B445-B8070971BB02}" destId="{57C877C2-E3B0-428C-8BA7-92AFA1FEDDEE}" srcOrd="0" destOrd="0" presId="urn:microsoft.com/office/officeart/2005/8/layout/orgChart1"/>
    <dgm:cxn modelId="{BF7641EF-F8C9-48E1-8677-2A7EC79569B0}" type="presParOf" srcId="{57C877C2-E3B0-428C-8BA7-92AFA1FEDDEE}" destId="{0C402773-7ADC-4A8A-8ABD-4276D648D5D7}" srcOrd="0" destOrd="0" presId="urn:microsoft.com/office/officeart/2005/8/layout/orgChart1"/>
    <dgm:cxn modelId="{883FACFB-2689-465B-970C-6B2FEA04ED83}" type="presParOf" srcId="{57C877C2-E3B0-428C-8BA7-92AFA1FEDDEE}" destId="{0167FBD1-FC7F-4B99-BD64-04C40469F436}" srcOrd="1" destOrd="0" presId="urn:microsoft.com/office/officeart/2005/8/layout/orgChart1"/>
    <dgm:cxn modelId="{A2F6BE06-2388-40E2-91B9-E8AA207CF217}" type="presParOf" srcId="{96863BB8-6531-4FCC-B445-B8070971BB02}" destId="{0CDE0D15-A774-409E-9E14-2E3321848950}" srcOrd="1" destOrd="0" presId="urn:microsoft.com/office/officeart/2005/8/layout/orgChart1"/>
    <dgm:cxn modelId="{CB84306E-2F90-447B-868B-465247F677ED}" type="presParOf" srcId="{96863BB8-6531-4FCC-B445-B8070971BB02}" destId="{5455CD39-F468-440A-AB81-EC878BDDCCA5}" srcOrd="2" destOrd="0" presId="urn:microsoft.com/office/officeart/2005/8/layout/orgChart1"/>
    <dgm:cxn modelId="{3BC65E96-819E-40B5-8BF6-8C4DFBC8CD0F}" type="presParOf" srcId="{FDEDF13E-14F1-4495-8625-829EFE05EF19}" destId="{BCE0286C-9A5E-4BC0-A206-2F697956877C}" srcOrd="4" destOrd="0" presId="urn:microsoft.com/office/officeart/2005/8/layout/orgChart1"/>
    <dgm:cxn modelId="{03719C06-1B8E-4DD5-9359-F3A81E0C7799}" type="presParOf" srcId="{FDEDF13E-14F1-4495-8625-829EFE05EF19}" destId="{0D9A962E-7951-4C04-AB30-A7674391E911}" srcOrd="5" destOrd="0" presId="urn:microsoft.com/office/officeart/2005/8/layout/orgChart1"/>
    <dgm:cxn modelId="{E05FA27A-B76C-4B52-A6E1-2482D4323CBB}" type="presParOf" srcId="{0D9A962E-7951-4C04-AB30-A7674391E911}" destId="{D056DF71-DB03-427B-94D9-BDAE1FE391EB}" srcOrd="0" destOrd="0" presId="urn:microsoft.com/office/officeart/2005/8/layout/orgChart1"/>
    <dgm:cxn modelId="{256935B2-62C8-4BB5-8FC2-10DD296438BE}" type="presParOf" srcId="{D056DF71-DB03-427B-94D9-BDAE1FE391EB}" destId="{705D1904-1E5D-444F-9034-27ECD3784E3C}" srcOrd="0" destOrd="0" presId="urn:microsoft.com/office/officeart/2005/8/layout/orgChart1"/>
    <dgm:cxn modelId="{F2C02D12-E9A2-4BC6-AA28-A8AB08BAA99D}" type="presParOf" srcId="{D056DF71-DB03-427B-94D9-BDAE1FE391EB}" destId="{34B5D659-6F79-4728-93F9-E6AB77CB00FF}" srcOrd="1" destOrd="0" presId="urn:microsoft.com/office/officeart/2005/8/layout/orgChart1"/>
    <dgm:cxn modelId="{D82DCC12-5271-48EE-BA89-CB5DA812E98B}" type="presParOf" srcId="{0D9A962E-7951-4C04-AB30-A7674391E911}" destId="{E68A8BA8-B7B0-4BBD-AA17-C1F4B4096A51}" srcOrd="1" destOrd="0" presId="urn:microsoft.com/office/officeart/2005/8/layout/orgChart1"/>
    <dgm:cxn modelId="{170400E7-F266-451E-B3F0-9E096C699DE0}" type="presParOf" srcId="{0D9A962E-7951-4C04-AB30-A7674391E911}" destId="{E86E5860-A1D7-4BF2-9BB3-464956CB1C81}" srcOrd="2" destOrd="0" presId="urn:microsoft.com/office/officeart/2005/8/layout/orgChart1"/>
    <dgm:cxn modelId="{8762D913-F861-4DEB-AC3B-61C62DECAABA}" type="presParOf" srcId="{3F790A58-9643-438C-9762-6338E76E8D71}" destId="{110D283C-E905-48C5-B01A-A987CCCD5A60}" srcOrd="2" destOrd="0" presId="urn:microsoft.com/office/officeart/2005/8/layout/orgChart1"/>
    <dgm:cxn modelId="{7B90F478-3103-421E-AA9D-192DEBAEE397}" type="presParOf" srcId="{8DE098AD-B089-45C0-98D8-F9B9720ED55F}" destId="{53AE0BC9-5B66-477E-95DF-8A4DA78C88D7}" srcOrd="2" destOrd="0" presId="urn:microsoft.com/office/officeart/2005/8/layout/orgChart1"/>
    <dgm:cxn modelId="{FEC7B217-42BC-41E8-835A-B2F220A4EC32}" type="presParOf" srcId="{8DE098AD-B089-45C0-98D8-F9B9720ED55F}" destId="{299C66E4-27DB-430F-8728-5D367C04E622}" srcOrd="3" destOrd="0" presId="urn:microsoft.com/office/officeart/2005/8/layout/orgChart1"/>
    <dgm:cxn modelId="{A653A9F0-6116-4957-988E-7BADA19F762E}" type="presParOf" srcId="{299C66E4-27DB-430F-8728-5D367C04E622}" destId="{C8847D41-9E3F-497D-BA1F-7CEE3E79DDAA}" srcOrd="0" destOrd="0" presId="urn:microsoft.com/office/officeart/2005/8/layout/orgChart1"/>
    <dgm:cxn modelId="{9504F96F-84CE-497A-A095-AD5E40AAE6CC}" type="presParOf" srcId="{C8847D41-9E3F-497D-BA1F-7CEE3E79DDAA}" destId="{B1808934-04B3-4A45-ACBE-824F16893617}" srcOrd="0" destOrd="0" presId="urn:microsoft.com/office/officeart/2005/8/layout/orgChart1"/>
    <dgm:cxn modelId="{ABA8A728-D841-42E0-90B8-57577585DFC7}" type="presParOf" srcId="{C8847D41-9E3F-497D-BA1F-7CEE3E79DDAA}" destId="{76C52D6E-5435-4F6B-9528-7FDB75CA1F29}" srcOrd="1" destOrd="0" presId="urn:microsoft.com/office/officeart/2005/8/layout/orgChart1"/>
    <dgm:cxn modelId="{178C15FA-A6C7-4478-A3CE-4B5FE43F3C09}" type="presParOf" srcId="{299C66E4-27DB-430F-8728-5D367C04E622}" destId="{929C4583-BFFA-4732-BF1D-34B1385EA0A3}" srcOrd="1" destOrd="0" presId="urn:microsoft.com/office/officeart/2005/8/layout/orgChart1"/>
    <dgm:cxn modelId="{6CBF2455-B3AC-4C30-BD10-F4CF9A7C3CBA}" type="presParOf" srcId="{929C4583-BFFA-4732-BF1D-34B1385EA0A3}" destId="{1CA8D6D0-DE01-4A8F-872B-FA268ED22BC1}" srcOrd="0" destOrd="0" presId="urn:microsoft.com/office/officeart/2005/8/layout/orgChart1"/>
    <dgm:cxn modelId="{08DC6937-4036-473B-A4C1-E43482B39E6A}" type="presParOf" srcId="{929C4583-BFFA-4732-BF1D-34B1385EA0A3}" destId="{85B2F824-4A40-4058-8865-981349BA51E2}" srcOrd="1" destOrd="0" presId="urn:microsoft.com/office/officeart/2005/8/layout/orgChart1"/>
    <dgm:cxn modelId="{CD9AC7A2-EC63-42DB-9125-C71D7B34F7BD}" type="presParOf" srcId="{85B2F824-4A40-4058-8865-981349BA51E2}" destId="{AF736F26-E1BC-4CDD-A374-439049A3837D}" srcOrd="0" destOrd="0" presId="urn:microsoft.com/office/officeart/2005/8/layout/orgChart1"/>
    <dgm:cxn modelId="{97552BDE-D68D-4399-89D6-E4AB49995EA8}" type="presParOf" srcId="{AF736F26-E1BC-4CDD-A374-439049A3837D}" destId="{6510AE42-905A-4C6C-8476-184083283BC9}" srcOrd="0" destOrd="0" presId="urn:microsoft.com/office/officeart/2005/8/layout/orgChart1"/>
    <dgm:cxn modelId="{015EA7C0-73E2-4F84-877C-618CD8A03846}" type="presParOf" srcId="{AF736F26-E1BC-4CDD-A374-439049A3837D}" destId="{FD955816-44CB-4CF1-AB24-DDFEBC006E55}" srcOrd="1" destOrd="0" presId="urn:microsoft.com/office/officeart/2005/8/layout/orgChart1"/>
    <dgm:cxn modelId="{84F5FD56-C8CA-403B-8C36-2DAEC5CC22E2}" type="presParOf" srcId="{85B2F824-4A40-4058-8865-981349BA51E2}" destId="{357E1CEB-2723-4314-9C07-6188668C2A0B}" srcOrd="1" destOrd="0" presId="urn:microsoft.com/office/officeart/2005/8/layout/orgChart1"/>
    <dgm:cxn modelId="{62DC0391-F188-42D1-B0A1-CC543C85CD47}" type="presParOf" srcId="{85B2F824-4A40-4058-8865-981349BA51E2}" destId="{1616A845-2365-4133-A532-0F69C911CFC7}" srcOrd="2" destOrd="0" presId="urn:microsoft.com/office/officeart/2005/8/layout/orgChart1"/>
    <dgm:cxn modelId="{3FC78DA8-D4B6-4DCA-8712-2D20BB39950E}" type="presParOf" srcId="{929C4583-BFFA-4732-BF1D-34B1385EA0A3}" destId="{8A658612-5572-4696-BA1B-785098487FAE}" srcOrd="2" destOrd="0" presId="urn:microsoft.com/office/officeart/2005/8/layout/orgChart1"/>
    <dgm:cxn modelId="{0BA5940C-B780-4CDA-8940-ACB81019532E}" type="presParOf" srcId="{929C4583-BFFA-4732-BF1D-34B1385EA0A3}" destId="{B8A03B37-D903-4B01-8DE9-C3E85E36E0E5}" srcOrd="3" destOrd="0" presId="urn:microsoft.com/office/officeart/2005/8/layout/orgChart1"/>
    <dgm:cxn modelId="{9649B3F2-A921-4F77-B7D9-A55E9E77EB6A}" type="presParOf" srcId="{B8A03B37-D903-4B01-8DE9-C3E85E36E0E5}" destId="{CE136989-83D9-44D2-9BD0-83079CB36AA7}" srcOrd="0" destOrd="0" presId="urn:microsoft.com/office/officeart/2005/8/layout/orgChart1"/>
    <dgm:cxn modelId="{0B0CB07A-4F78-405F-8BFC-4CC863993AE3}" type="presParOf" srcId="{CE136989-83D9-44D2-9BD0-83079CB36AA7}" destId="{D609A394-EDAA-486B-A474-4FA81DE6E7A8}" srcOrd="0" destOrd="0" presId="urn:microsoft.com/office/officeart/2005/8/layout/orgChart1"/>
    <dgm:cxn modelId="{EEDFC1A9-8CAD-4DAF-B177-355524E52D5F}" type="presParOf" srcId="{CE136989-83D9-44D2-9BD0-83079CB36AA7}" destId="{19BD8564-2EF5-4055-9CA4-67F7B6C6A0AC}" srcOrd="1" destOrd="0" presId="urn:microsoft.com/office/officeart/2005/8/layout/orgChart1"/>
    <dgm:cxn modelId="{50073ADB-00C0-4937-9145-72974FFD31D1}" type="presParOf" srcId="{B8A03B37-D903-4B01-8DE9-C3E85E36E0E5}" destId="{5EC02DB5-6DC3-4EA5-BD22-015711843A7B}" srcOrd="1" destOrd="0" presId="urn:microsoft.com/office/officeart/2005/8/layout/orgChart1"/>
    <dgm:cxn modelId="{62F05851-D282-4FBB-9728-51FBCED9F88D}" type="presParOf" srcId="{B8A03B37-D903-4B01-8DE9-C3E85E36E0E5}" destId="{7F143437-4774-407C-8DEF-73D7B2066085}" srcOrd="2" destOrd="0" presId="urn:microsoft.com/office/officeart/2005/8/layout/orgChart1"/>
    <dgm:cxn modelId="{BAD17411-979D-4FC6-A841-7E5853FCA356}" type="presParOf" srcId="{929C4583-BFFA-4732-BF1D-34B1385EA0A3}" destId="{A0D5ABC5-9D30-4B0A-9349-CD47DE4F2F6B}" srcOrd="4" destOrd="0" presId="urn:microsoft.com/office/officeart/2005/8/layout/orgChart1"/>
    <dgm:cxn modelId="{E156D8F4-C024-487E-83C2-8F94EBECBB43}" type="presParOf" srcId="{929C4583-BFFA-4732-BF1D-34B1385EA0A3}" destId="{AE06DEA8-55A8-4408-9B36-01EDE01B5095}" srcOrd="5" destOrd="0" presId="urn:microsoft.com/office/officeart/2005/8/layout/orgChart1"/>
    <dgm:cxn modelId="{99203240-56EB-4DEF-8F32-DBB4D867F6F9}" type="presParOf" srcId="{AE06DEA8-55A8-4408-9B36-01EDE01B5095}" destId="{6B4798B4-A271-4231-9C99-966A10732609}" srcOrd="0" destOrd="0" presId="urn:microsoft.com/office/officeart/2005/8/layout/orgChart1"/>
    <dgm:cxn modelId="{907652BF-F982-4CF5-8DA2-61E80A5CFE7E}" type="presParOf" srcId="{6B4798B4-A271-4231-9C99-966A10732609}" destId="{D8230E4A-F53F-4656-A4B9-386E0892AEFB}" srcOrd="0" destOrd="0" presId="urn:microsoft.com/office/officeart/2005/8/layout/orgChart1"/>
    <dgm:cxn modelId="{1FB4CBC4-7102-4F23-861B-BC3432BB38B5}" type="presParOf" srcId="{6B4798B4-A271-4231-9C99-966A10732609}" destId="{7AF3BC24-F6B7-42BF-91F4-222A0C717571}" srcOrd="1" destOrd="0" presId="urn:microsoft.com/office/officeart/2005/8/layout/orgChart1"/>
    <dgm:cxn modelId="{A70FBEEE-1F57-41CC-A661-D7C91BDF36D5}" type="presParOf" srcId="{AE06DEA8-55A8-4408-9B36-01EDE01B5095}" destId="{BDC56C52-1187-4000-9396-10924DB89BE6}" srcOrd="1" destOrd="0" presId="urn:microsoft.com/office/officeart/2005/8/layout/orgChart1"/>
    <dgm:cxn modelId="{65E9D69C-93D9-4ED0-8AF8-01E143A60FFF}" type="presParOf" srcId="{AE06DEA8-55A8-4408-9B36-01EDE01B5095}" destId="{F9846F52-D3B5-427B-87EE-2E875D7FE657}" srcOrd="2" destOrd="0" presId="urn:microsoft.com/office/officeart/2005/8/layout/orgChart1"/>
    <dgm:cxn modelId="{E86248FC-A7AA-4A4A-A2B9-5AC62792A39B}" type="presParOf" srcId="{299C66E4-27DB-430F-8728-5D367C04E622}" destId="{FE41187E-CDC3-4D75-9930-784014CD5807}" srcOrd="2" destOrd="0" presId="urn:microsoft.com/office/officeart/2005/8/layout/orgChart1"/>
    <dgm:cxn modelId="{8BABD733-AD08-4C12-BC81-4036CAFEB900}" type="presParOf" srcId="{8DE098AD-B089-45C0-98D8-F9B9720ED55F}" destId="{58EA267C-39FB-498A-AA37-E345518CCCED}" srcOrd="4" destOrd="0" presId="urn:microsoft.com/office/officeart/2005/8/layout/orgChart1"/>
    <dgm:cxn modelId="{2AA2DFBC-6F88-4342-9459-BFA982651530}" type="presParOf" srcId="{8DE098AD-B089-45C0-98D8-F9B9720ED55F}" destId="{05617857-6C4A-4667-9F89-8EFD4AEC3AA4}" srcOrd="5" destOrd="0" presId="urn:microsoft.com/office/officeart/2005/8/layout/orgChart1"/>
    <dgm:cxn modelId="{F24D4DC1-D00D-478A-B4EB-5836061B2BB1}" type="presParOf" srcId="{05617857-6C4A-4667-9F89-8EFD4AEC3AA4}" destId="{C6BD6E96-1200-4474-9D36-01A70C68931B}" srcOrd="0" destOrd="0" presId="urn:microsoft.com/office/officeart/2005/8/layout/orgChart1"/>
    <dgm:cxn modelId="{9FA0B190-A7B4-4E7F-AFD7-ACD07C874C9B}" type="presParOf" srcId="{C6BD6E96-1200-4474-9D36-01A70C68931B}" destId="{91C5A5CD-9A81-4B26-AC83-F0B962317B8D}" srcOrd="0" destOrd="0" presId="urn:microsoft.com/office/officeart/2005/8/layout/orgChart1"/>
    <dgm:cxn modelId="{8B0DE393-ABA9-48A6-892C-A4B4C9120D86}" type="presParOf" srcId="{C6BD6E96-1200-4474-9D36-01A70C68931B}" destId="{36A29144-25A5-4183-A057-9FBA17CCD745}" srcOrd="1" destOrd="0" presId="urn:microsoft.com/office/officeart/2005/8/layout/orgChart1"/>
    <dgm:cxn modelId="{FD68A71E-1959-47D3-927C-ADA93D265476}" type="presParOf" srcId="{05617857-6C4A-4667-9F89-8EFD4AEC3AA4}" destId="{84501BF6-E295-43C0-AB73-2C2FD23CA7B7}" srcOrd="1" destOrd="0" presId="urn:microsoft.com/office/officeart/2005/8/layout/orgChart1"/>
    <dgm:cxn modelId="{C2D5F24E-E373-4616-AC20-BEA93537724F}" type="presParOf" srcId="{05617857-6C4A-4667-9F89-8EFD4AEC3AA4}" destId="{A63F41FF-F044-4B3C-A1CC-FA09BAEEBC93}" srcOrd="2" destOrd="0" presId="urn:microsoft.com/office/officeart/2005/8/layout/orgChart1"/>
    <dgm:cxn modelId="{F39C0F00-749D-4BE6-9B1A-A5163CFCE2A7}" type="presParOf" srcId="{8DE098AD-B089-45C0-98D8-F9B9720ED55F}" destId="{1FD041F2-CC56-4A47-A98B-02697A2B5F15}" srcOrd="6" destOrd="0" presId="urn:microsoft.com/office/officeart/2005/8/layout/orgChart1"/>
    <dgm:cxn modelId="{B7AD71B1-09E2-48B2-83C9-899DED43521E}" type="presParOf" srcId="{8DE098AD-B089-45C0-98D8-F9B9720ED55F}" destId="{CFE71A6C-A730-4B72-A7CD-5E0C499D7874}" srcOrd="7" destOrd="0" presId="urn:microsoft.com/office/officeart/2005/8/layout/orgChart1"/>
    <dgm:cxn modelId="{82F00978-B2DB-4D82-B224-F5F0311220C2}" type="presParOf" srcId="{CFE71A6C-A730-4B72-A7CD-5E0C499D7874}" destId="{F8838BC2-22EC-45E3-8C2C-EE0F742417B8}" srcOrd="0" destOrd="0" presId="urn:microsoft.com/office/officeart/2005/8/layout/orgChart1"/>
    <dgm:cxn modelId="{2CFDA611-C10E-4C68-8828-EB5B4EC03F9B}" type="presParOf" srcId="{F8838BC2-22EC-45E3-8C2C-EE0F742417B8}" destId="{CB22160C-2E2B-4E2A-81D6-08F8D6DE751A}" srcOrd="0" destOrd="0" presId="urn:microsoft.com/office/officeart/2005/8/layout/orgChart1"/>
    <dgm:cxn modelId="{116ABD53-9B0A-4638-B82E-B1C5C6C2C994}" type="presParOf" srcId="{F8838BC2-22EC-45E3-8C2C-EE0F742417B8}" destId="{3FCFAE83-9400-4D47-8527-4C09B0360655}" srcOrd="1" destOrd="0" presId="urn:microsoft.com/office/officeart/2005/8/layout/orgChart1"/>
    <dgm:cxn modelId="{F15569D5-E3D9-4322-A2BF-8215F8D82744}" type="presParOf" srcId="{CFE71A6C-A730-4B72-A7CD-5E0C499D7874}" destId="{24509B45-0A64-4322-94BB-8A48B0769FF8}" srcOrd="1" destOrd="0" presId="urn:microsoft.com/office/officeart/2005/8/layout/orgChart1"/>
    <dgm:cxn modelId="{79DBEA20-FAB1-4213-AB79-2E5D23C8EF00}" type="presParOf" srcId="{CFE71A6C-A730-4B72-A7CD-5E0C499D7874}" destId="{E9D0BDF2-F127-419F-B7B9-11B51CDFA0EA}" srcOrd="2" destOrd="0" presId="urn:microsoft.com/office/officeart/2005/8/layout/orgChart1"/>
    <dgm:cxn modelId="{A93D76F1-1C8A-49A7-ABC4-4160CC23043D}" type="presParOf" srcId="{4ABEA694-58AF-4F06-B3E6-96CEE4BDF279}" destId="{ED4B22A4-94DC-45A7-A25C-B11A241E927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2F6796-EF73-43B2-91D8-36B85F3AA058}" type="doc">
      <dgm:prSet loTypeId="urn:microsoft.com/office/officeart/2008/layout/HalfCircleOrganizationChart" loCatId="hierarchy" qsTypeId="urn:microsoft.com/office/officeart/2005/8/quickstyle/simple1" qsCatId="simple" csTypeId="urn:microsoft.com/office/officeart/2005/8/colors/accent1_3" csCatId="accent1" phldr="1"/>
      <dgm:spPr/>
      <dgm:t>
        <a:bodyPr/>
        <a:lstStyle/>
        <a:p>
          <a:endParaRPr lang="fr-FR"/>
        </a:p>
      </dgm:t>
    </dgm:pt>
    <dgm:pt modelId="{1BA87AB0-0E63-4F70-B453-9BA192C4F63F}">
      <dgm:prSet phldrT="[Texte]"/>
      <dgm:spPr/>
      <dgm:t>
        <a:bodyPr/>
        <a:lstStyle/>
        <a:p>
          <a:pPr rtl="1"/>
          <a:r>
            <a:rPr lang="ar-SA" b="0" cap="none" spc="0" dirty="0" smtClean="0">
              <a:ln w="10541" cmpd="sng">
                <a:prstDash val="solid"/>
              </a:ln>
              <a:effectLst/>
              <a:latin typeface="Sakkal Majalla" pitchFamily="2" charset="-78"/>
              <a:ea typeface="Times New Roman"/>
              <a:cs typeface="Sakkal Majalla" pitchFamily="2" charset="-78"/>
            </a:rPr>
            <a:t>استراتيجيات</a:t>
          </a:r>
          <a:r>
            <a:rPr lang="ar-SA" b="1" cap="none" spc="0" dirty="0" smtClean="0">
              <a:ln w="10541" cmpd="sng">
                <a:prstDash val="solid"/>
              </a:ln>
              <a:effectLst/>
              <a:latin typeface="Sakkal Majalla" pitchFamily="2" charset="-78"/>
              <a:ea typeface="Times New Roman"/>
              <a:cs typeface="Sakkal Majalla" pitchFamily="2" charset="-78"/>
            </a:rPr>
            <a:t> </a:t>
          </a:r>
          <a:r>
            <a:rPr lang="ar-SA" b="0" cap="none" spc="0" dirty="0" smtClean="0">
              <a:ln w="10541" cmpd="sng">
                <a:prstDash val="solid"/>
              </a:ln>
              <a:effectLst/>
              <a:latin typeface="Sakkal Majalla" pitchFamily="2" charset="-78"/>
              <a:ea typeface="Times New Roman"/>
              <a:cs typeface="Sakkal Majalla" pitchFamily="2" charset="-78"/>
            </a:rPr>
            <a:t>الترويج الالكتروني </a:t>
          </a:r>
          <a:endParaRPr lang="fr-FR" b="0" cap="none" spc="0" dirty="0">
            <a:ln w="10541" cmpd="sng">
              <a:prstDash val="solid"/>
            </a:ln>
            <a:effectLst/>
            <a:latin typeface="Sakkal Majalla" pitchFamily="2" charset="-78"/>
            <a:cs typeface="Sakkal Majalla" pitchFamily="2" charset="-78"/>
          </a:endParaRPr>
        </a:p>
      </dgm:t>
    </dgm:pt>
    <dgm:pt modelId="{BD7AAF8F-383B-43CA-8E16-3EEA0FBBC0A6}" type="parTrans" cxnId="{1E86FC66-4A51-4538-8E80-449720F17123}">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1DC40AD5-9C5B-4B90-BE7E-E1A38ACEE433}" type="sibTrans" cxnId="{1E86FC66-4A51-4538-8E80-449720F17123}">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40E09FC8-5D30-4D90-A5F8-9D84665AB526}">
      <dgm:prSet phldrT="[Texte]"/>
      <dgm:spPr/>
      <dgm:t>
        <a:bodyPr/>
        <a:lstStyle/>
        <a:p>
          <a:r>
            <a:rPr lang="ar-DZ" b="0" cap="none" spc="0" dirty="0" smtClean="0">
              <a:ln w="10541" cmpd="sng">
                <a:prstDash val="solid"/>
              </a:ln>
              <a:effectLst/>
              <a:latin typeface="Sakkal Majalla" pitchFamily="2" charset="-78"/>
              <a:cs typeface="Sakkal Majalla" pitchFamily="2" charset="-78"/>
            </a:rPr>
            <a:t>إستراتيجية الجذب</a:t>
          </a:r>
          <a:endParaRPr lang="fr-FR" b="0" cap="none" spc="0" dirty="0">
            <a:ln w="10541" cmpd="sng">
              <a:prstDash val="solid"/>
            </a:ln>
            <a:effectLst/>
            <a:latin typeface="Sakkal Majalla" pitchFamily="2" charset="-78"/>
            <a:cs typeface="Sakkal Majalla" pitchFamily="2" charset="-78"/>
          </a:endParaRPr>
        </a:p>
      </dgm:t>
    </dgm:pt>
    <dgm:pt modelId="{38FD56C8-8D56-41E8-B23C-60ED6E61F7C7}" type="parTrans" cxnId="{6AD33DD4-B312-4D8B-ADC3-E5B0472AF586}">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80C81879-D6C3-4578-93F2-E24DCE50925E}" type="sibTrans" cxnId="{6AD33DD4-B312-4D8B-ADC3-E5B0472AF586}">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E9BED175-81DE-4A3F-A929-FAA859417A0B}">
      <dgm:prSet phldrT="[Texte]"/>
      <dgm:spPr/>
      <dgm:t>
        <a:bodyPr/>
        <a:lstStyle/>
        <a:p>
          <a:r>
            <a:rPr lang="ar-DZ" b="0" cap="none" spc="0" dirty="0" smtClean="0">
              <a:ln w="10541" cmpd="sng">
                <a:prstDash val="solid"/>
              </a:ln>
              <a:effectLst/>
              <a:latin typeface="Sakkal Majalla" pitchFamily="2" charset="-78"/>
              <a:cs typeface="Sakkal Majalla" pitchFamily="2" charset="-78"/>
            </a:rPr>
            <a:t>إستراتيجية الدفع </a:t>
          </a:r>
          <a:endParaRPr lang="fr-FR" b="0" cap="none" spc="0" dirty="0">
            <a:ln w="10541" cmpd="sng">
              <a:prstDash val="solid"/>
            </a:ln>
            <a:effectLst/>
            <a:latin typeface="Sakkal Majalla" pitchFamily="2" charset="-78"/>
            <a:cs typeface="Sakkal Majalla" pitchFamily="2" charset="-78"/>
          </a:endParaRPr>
        </a:p>
      </dgm:t>
    </dgm:pt>
    <dgm:pt modelId="{41244063-7C31-4FC0-BD0C-F6A6BB2BC289}" type="parTrans" cxnId="{02EA8A50-BCD2-4AFE-A9CF-59D3F269DD54}">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1D40C34D-4578-49EC-ACCF-FF53F423F793}" type="sibTrans" cxnId="{02EA8A50-BCD2-4AFE-A9CF-59D3F269DD54}">
      <dgm:prSet/>
      <dgm:spPr/>
      <dgm:t>
        <a:bodyPr/>
        <a:lstStyle/>
        <a:p>
          <a:endParaRPr lang="fr-FR" b="1" cap="none" spc="0">
            <a:ln w="10541" cmpd="sng">
              <a:solidFill>
                <a:schemeClr val="tx1">
                  <a:lumMod val="75000"/>
                  <a:lumOff val="25000"/>
                </a:schemeClr>
              </a:solidFill>
              <a:prstDash val="solid"/>
            </a:ln>
            <a:solidFill>
              <a:schemeClr val="tx1"/>
            </a:solidFill>
            <a:effectLst/>
            <a:latin typeface="Sakkal Majalla" pitchFamily="2" charset="-78"/>
            <a:cs typeface="Sakkal Majalla" pitchFamily="2" charset="-78"/>
          </a:endParaRPr>
        </a:p>
      </dgm:t>
    </dgm:pt>
    <dgm:pt modelId="{C0F0B17B-F38F-4D01-8BE9-5F885D4B42FB}" type="pres">
      <dgm:prSet presAssocID="{192F6796-EF73-43B2-91D8-36B85F3AA058}" presName="Name0" presStyleCnt="0">
        <dgm:presLayoutVars>
          <dgm:orgChart val="1"/>
          <dgm:chPref val="1"/>
          <dgm:dir/>
          <dgm:animOne val="branch"/>
          <dgm:animLvl val="lvl"/>
          <dgm:resizeHandles/>
        </dgm:presLayoutVars>
      </dgm:prSet>
      <dgm:spPr/>
      <dgm:t>
        <a:bodyPr/>
        <a:lstStyle/>
        <a:p>
          <a:endParaRPr lang="fr-FR"/>
        </a:p>
      </dgm:t>
    </dgm:pt>
    <dgm:pt modelId="{6F39293F-998A-4E12-8737-F70BE31A9D4A}" type="pres">
      <dgm:prSet presAssocID="{1BA87AB0-0E63-4F70-B453-9BA192C4F63F}" presName="hierRoot1" presStyleCnt="0">
        <dgm:presLayoutVars>
          <dgm:hierBranch val="init"/>
        </dgm:presLayoutVars>
      </dgm:prSet>
      <dgm:spPr/>
    </dgm:pt>
    <dgm:pt modelId="{3180786B-CADA-48AF-9CE8-186D9438BC10}" type="pres">
      <dgm:prSet presAssocID="{1BA87AB0-0E63-4F70-B453-9BA192C4F63F}" presName="rootComposite1" presStyleCnt="0"/>
      <dgm:spPr/>
    </dgm:pt>
    <dgm:pt modelId="{D6BAAFCF-2C09-4462-9DF3-2FB832E2071A}" type="pres">
      <dgm:prSet presAssocID="{1BA87AB0-0E63-4F70-B453-9BA192C4F63F}" presName="rootText1" presStyleLbl="alignAcc1" presStyleIdx="0" presStyleCnt="0" custScaleX="122837" custScaleY="50650">
        <dgm:presLayoutVars>
          <dgm:chPref val="3"/>
        </dgm:presLayoutVars>
      </dgm:prSet>
      <dgm:spPr/>
      <dgm:t>
        <a:bodyPr/>
        <a:lstStyle/>
        <a:p>
          <a:endParaRPr lang="fr-FR"/>
        </a:p>
      </dgm:t>
    </dgm:pt>
    <dgm:pt modelId="{F68C1CAC-13D4-4E98-93C8-C652CE38AB97}" type="pres">
      <dgm:prSet presAssocID="{1BA87AB0-0E63-4F70-B453-9BA192C4F63F}" presName="topArc1" presStyleLbl="parChTrans1D1" presStyleIdx="0" presStyleCnt="6"/>
      <dgm:spPr/>
    </dgm:pt>
    <dgm:pt modelId="{0BFFD22E-7709-4811-889B-7052CDC98899}" type="pres">
      <dgm:prSet presAssocID="{1BA87AB0-0E63-4F70-B453-9BA192C4F63F}" presName="bottomArc1" presStyleLbl="parChTrans1D1" presStyleIdx="1" presStyleCnt="6"/>
      <dgm:spPr/>
    </dgm:pt>
    <dgm:pt modelId="{2698A3F4-EFC4-40A5-8D30-B22366BBA42A}" type="pres">
      <dgm:prSet presAssocID="{1BA87AB0-0E63-4F70-B453-9BA192C4F63F}" presName="topConnNode1" presStyleLbl="node1" presStyleIdx="0" presStyleCnt="0"/>
      <dgm:spPr/>
      <dgm:t>
        <a:bodyPr/>
        <a:lstStyle/>
        <a:p>
          <a:endParaRPr lang="fr-FR"/>
        </a:p>
      </dgm:t>
    </dgm:pt>
    <dgm:pt modelId="{38A9E01A-7F84-4AE1-8A67-297C2D189852}" type="pres">
      <dgm:prSet presAssocID="{1BA87AB0-0E63-4F70-B453-9BA192C4F63F}" presName="hierChild2" presStyleCnt="0"/>
      <dgm:spPr/>
    </dgm:pt>
    <dgm:pt modelId="{1F7D7AB1-9D67-4628-9032-A7585ED1D50A}" type="pres">
      <dgm:prSet presAssocID="{38FD56C8-8D56-41E8-B23C-60ED6E61F7C7}" presName="Name28" presStyleLbl="parChTrans1D2" presStyleIdx="0" presStyleCnt="2"/>
      <dgm:spPr/>
      <dgm:t>
        <a:bodyPr/>
        <a:lstStyle/>
        <a:p>
          <a:endParaRPr lang="fr-FR"/>
        </a:p>
      </dgm:t>
    </dgm:pt>
    <dgm:pt modelId="{46EB1277-1C40-4A13-98AE-D383D7EC4199}" type="pres">
      <dgm:prSet presAssocID="{40E09FC8-5D30-4D90-A5F8-9D84665AB526}" presName="hierRoot2" presStyleCnt="0">
        <dgm:presLayoutVars>
          <dgm:hierBranch val="init"/>
        </dgm:presLayoutVars>
      </dgm:prSet>
      <dgm:spPr/>
    </dgm:pt>
    <dgm:pt modelId="{375FD868-2C1E-4274-B46D-603D5C7BE486}" type="pres">
      <dgm:prSet presAssocID="{40E09FC8-5D30-4D90-A5F8-9D84665AB526}" presName="rootComposite2" presStyleCnt="0"/>
      <dgm:spPr/>
    </dgm:pt>
    <dgm:pt modelId="{DD538CAC-B162-4E30-9582-1F390FC58810}" type="pres">
      <dgm:prSet presAssocID="{40E09FC8-5D30-4D90-A5F8-9D84665AB526}" presName="rootText2" presStyleLbl="alignAcc1" presStyleIdx="0" presStyleCnt="0" custScaleY="52233">
        <dgm:presLayoutVars>
          <dgm:chPref val="3"/>
        </dgm:presLayoutVars>
      </dgm:prSet>
      <dgm:spPr/>
      <dgm:t>
        <a:bodyPr/>
        <a:lstStyle/>
        <a:p>
          <a:endParaRPr lang="fr-FR"/>
        </a:p>
      </dgm:t>
    </dgm:pt>
    <dgm:pt modelId="{6DEB829E-3E12-483E-BC2C-B195E20E773C}" type="pres">
      <dgm:prSet presAssocID="{40E09FC8-5D30-4D90-A5F8-9D84665AB526}" presName="topArc2" presStyleLbl="parChTrans1D1" presStyleIdx="2" presStyleCnt="6"/>
      <dgm:spPr/>
    </dgm:pt>
    <dgm:pt modelId="{D9E2EEA6-9768-485B-BF81-B354098CA976}" type="pres">
      <dgm:prSet presAssocID="{40E09FC8-5D30-4D90-A5F8-9D84665AB526}" presName="bottomArc2" presStyleLbl="parChTrans1D1" presStyleIdx="3" presStyleCnt="6"/>
      <dgm:spPr/>
    </dgm:pt>
    <dgm:pt modelId="{BE4138AB-C2D9-4E20-847F-5A971D806A44}" type="pres">
      <dgm:prSet presAssocID="{40E09FC8-5D30-4D90-A5F8-9D84665AB526}" presName="topConnNode2" presStyleLbl="node2" presStyleIdx="0" presStyleCnt="0"/>
      <dgm:spPr/>
      <dgm:t>
        <a:bodyPr/>
        <a:lstStyle/>
        <a:p>
          <a:endParaRPr lang="fr-FR"/>
        </a:p>
      </dgm:t>
    </dgm:pt>
    <dgm:pt modelId="{6C559CEF-947D-4035-9BDD-FF5DBF8F03E6}" type="pres">
      <dgm:prSet presAssocID="{40E09FC8-5D30-4D90-A5F8-9D84665AB526}" presName="hierChild4" presStyleCnt="0"/>
      <dgm:spPr/>
    </dgm:pt>
    <dgm:pt modelId="{BB6B8D08-1F51-47C1-8763-5FCE7F22962F}" type="pres">
      <dgm:prSet presAssocID="{40E09FC8-5D30-4D90-A5F8-9D84665AB526}" presName="hierChild5" presStyleCnt="0"/>
      <dgm:spPr/>
    </dgm:pt>
    <dgm:pt modelId="{893100CC-F493-4ACA-91EB-70376EF5E5C2}" type="pres">
      <dgm:prSet presAssocID="{41244063-7C31-4FC0-BD0C-F6A6BB2BC289}" presName="Name28" presStyleLbl="parChTrans1D2" presStyleIdx="1" presStyleCnt="2"/>
      <dgm:spPr/>
      <dgm:t>
        <a:bodyPr/>
        <a:lstStyle/>
        <a:p>
          <a:endParaRPr lang="fr-FR"/>
        </a:p>
      </dgm:t>
    </dgm:pt>
    <dgm:pt modelId="{863CC8C5-BCF6-4C0C-A491-04B902A0707A}" type="pres">
      <dgm:prSet presAssocID="{E9BED175-81DE-4A3F-A929-FAA859417A0B}" presName="hierRoot2" presStyleCnt="0">
        <dgm:presLayoutVars>
          <dgm:hierBranch val="init"/>
        </dgm:presLayoutVars>
      </dgm:prSet>
      <dgm:spPr/>
    </dgm:pt>
    <dgm:pt modelId="{B4BE5B5B-035D-4401-808D-890AF2D21820}" type="pres">
      <dgm:prSet presAssocID="{E9BED175-81DE-4A3F-A929-FAA859417A0B}" presName="rootComposite2" presStyleCnt="0"/>
      <dgm:spPr/>
    </dgm:pt>
    <dgm:pt modelId="{F9C43DA1-E853-4E5F-A377-5072C253635D}" type="pres">
      <dgm:prSet presAssocID="{E9BED175-81DE-4A3F-A929-FAA859417A0B}" presName="rootText2" presStyleLbl="alignAcc1" presStyleIdx="0" presStyleCnt="0" custScaleY="54113">
        <dgm:presLayoutVars>
          <dgm:chPref val="3"/>
        </dgm:presLayoutVars>
      </dgm:prSet>
      <dgm:spPr/>
      <dgm:t>
        <a:bodyPr/>
        <a:lstStyle/>
        <a:p>
          <a:endParaRPr lang="fr-FR"/>
        </a:p>
      </dgm:t>
    </dgm:pt>
    <dgm:pt modelId="{316385DD-6E2E-4617-AB9E-A410475A8995}" type="pres">
      <dgm:prSet presAssocID="{E9BED175-81DE-4A3F-A929-FAA859417A0B}" presName="topArc2" presStyleLbl="parChTrans1D1" presStyleIdx="4" presStyleCnt="6"/>
      <dgm:spPr/>
    </dgm:pt>
    <dgm:pt modelId="{1442F6FB-55FE-4796-BEDC-E142C735B0D1}" type="pres">
      <dgm:prSet presAssocID="{E9BED175-81DE-4A3F-A929-FAA859417A0B}" presName="bottomArc2" presStyleLbl="parChTrans1D1" presStyleIdx="5" presStyleCnt="6"/>
      <dgm:spPr/>
    </dgm:pt>
    <dgm:pt modelId="{91E25ABB-17E6-4051-B26E-E3629E9DF5DC}" type="pres">
      <dgm:prSet presAssocID="{E9BED175-81DE-4A3F-A929-FAA859417A0B}" presName="topConnNode2" presStyleLbl="node2" presStyleIdx="0" presStyleCnt="0"/>
      <dgm:spPr/>
      <dgm:t>
        <a:bodyPr/>
        <a:lstStyle/>
        <a:p>
          <a:endParaRPr lang="fr-FR"/>
        </a:p>
      </dgm:t>
    </dgm:pt>
    <dgm:pt modelId="{E7B48F20-C254-44DE-B035-1D9087193590}" type="pres">
      <dgm:prSet presAssocID="{E9BED175-81DE-4A3F-A929-FAA859417A0B}" presName="hierChild4" presStyleCnt="0"/>
      <dgm:spPr/>
    </dgm:pt>
    <dgm:pt modelId="{E19457FC-FD28-4FE0-81AB-B8F597252582}" type="pres">
      <dgm:prSet presAssocID="{E9BED175-81DE-4A3F-A929-FAA859417A0B}" presName="hierChild5" presStyleCnt="0"/>
      <dgm:spPr/>
    </dgm:pt>
    <dgm:pt modelId="{84E91E53-5802-4FB7-A5AA-901B0A315C03}" type="pres">
      <dgm:prSet presAssocID="{1BA87AB0-0E63-4F70-B453-9BA192C4F63F}" presName="hierChild3" presStyleCnt="0"/>
      <dgm:spPr/>
    </dgm:pt>
  </dgm:ptLst>
  <dgm:cxnLst>
    <dgm:cxn modelId="{6AD33DD4-B312-4D8B-ADC3-E5B0472AF586}" srcId="{1BA87AB0-0E63-4F70-B453-9BA192C4F63F}" destId="{40E09FC8-5D30-4D90-A5F8-9D84665AB526}" srcOrd="0" destOrd="0" parTransId="{38FD56C8-8D56-41E8-B23C-60ED6E61F7C7}" sibTransId="{80C81879-D6C3-4578-93F2-E24DCE50925E}"/>
    <dgm:cxn modelId="{C5DF52CF-6BE1-40F2-A7AF-CBE9412955C2}" type="presOf" srcId="{192F6796-EF73-43B2-91D8-36B85F3AA058}" destId="{C0F0B17B-F38F-4D01-8BE9-5F885D4B42FB}" srcOrd="0" destOrd="0" presId="urn:microsoft.com/office/officeart/2008/layout/HalfCircleOrganizationChart"/>
    <dgm:cxn modelId="{EB4C325F-0C4C-4CC2-A3D9-188B20B4CB1A}" type="presOf" srcId="{40E09FC8-5D30-4D90-A5F8-9D84665AB526}" destId="{DD538CAC-B162-4E30-9582-1F390FC58810}" srcOrd="0" destOrd="0" presId="urn:microsoft.com/office/officeart/2008/layout/HalfCircleOrganizationChart"/>
    <dgm:cxn modelId="{D9267770-2927-439B-BBF9-00C49103B7C4}" type="presOf" srcId="{E9BED175-81DE-4A3F-A929-FAA859417A0B}" destId="{F9C43DA1-E853-4E5F-A377-5072C253635D}" srcOrd="0" destOrd="0" presId="urn:microsoft.com/office/officeart/2008/layout/HalfCircleOrganizationChart"/>
    <dgm:cxn modelId="{F08A1226-B3CB-444A-9BA2-1D1DEF406662}" type="presOf" srcId="{38FD56C8-8D56-41E8-B23C-60ED6E61F7C7}" destId="{1F7D7AB1-9D67-4628-9032-A7585ED1D50A}" srcOrd="0" destOrd="0" presId="urn:microsoft.com/office/officeart/2008/layout/HalfCircleOrganizationChart"/>
    <dgm:cxn modelId="{FD9FF787-494B-4811-99E7-A3220905FEA9}" type="presOf" srcId="{1BA87AB0-0E63-4F70-B453-9BA192C4F63F}" destId="{2698A3F4-EFC4-40A5-8D30-B22366BBA42A}" srcOrd="1" destOrd="0" presId="urn:microsoft.com/office/officeart/2008/layout/HalfCircleOrganizationChart"/>
    <dgm:cxn modelId="{AF77F43A-93D2-4638-BCE7-F4D3BD5D5A73}" type="presOf" srcId="{E9BED175-81DE-4A3F-A929-FAA859417A0B}" destId="{91E25ABB-17E6-4051-B26E-E3629E9DF5DC}" srcOrd="1" destOrd="0" presId="urn:microsoft.com/office/officeart/2008/layout/HalfCircleOrganizationChart"/>
    <dgm:cxn modelId="{1E86FC66-4A51-4538-8E80-449720F17123}" srcId="{192F6796-EF73-43B2-91D8-36B85F3AA058}" destId="{1BA87AB0-0E63-4F70-B453-9BA192C4F63F}" srcOrd="0" destOrd="0" parTransId="{BD7AAF8F-383B-43CA-8E16-3EEA0FBBC0A6}" sibTransId="{1DC40AD5-9C5B-4B90-BE7E-E1A38ACEE433}"/>
    <dgm:cxn modelId="{91EB5399-9841-4EBA-92BF-23622A91967B}" type="presOf" srcId="{1BA87AB0-0E63-4F70-B453-9BA192C4F63F}" destId="{D6BAAFCF-2C09-4462-9DF3-2FB832E2071A}" srcOrd="0" destOrd="0" presId="urn:microsoft.com/office/officeart/2008/layout/HalfCircleOrganizationChart"/>
    <dgm:cxn modelId="{6EDF82F1-B6FC-4755-B1F8-9F9A7E3D3677}" type="presOf" srcId="{41244063-7C31-4FC0-BD0C-F6A6BB2BC289}" destId="{893100CC-F493-4ACA-91EB-70376EF5E5C2}" srcOrd="0" destOrd="0" presId="urn:microsoft.com/office/officeart/2008/layout/HalfCircleOrganizationChart"/>
    <dgm:cxn modelId="{C463002F-BEE9-4598-A10A-39AAE6D719BC}" type="presOf" srcId="{40E09FC8-5D30-4D90-A5F8-9D84665AB526}" destId="{BE4138AB-C2D9-4E20-847F-5A971D806A44}" srcOrd="1" destOrd="0" presId="urn:microsoft.com/office/officeart/2008/layout/HalfCircleOrganizationChart"/>
    <dgm:cxn modelId="{02EA8A50-BCD2-4AFE-A9CF-59D3F269DD54}" srcId="{1BA87AB0-0E63-4F70-B453-9BA192C4F63F}" destId="{E9BED175-81DE-4A3F-A929-FAA859417A0B}" srcOrd="1" destOrd="0" parTransId="{41244063-7C31-4FC0-BD0C-F6A6BB2BC289}" sibTransId="{1D40C34D-4578-49EC-ACCF-FF53F423F793}"/>
    <dgm:cxn modelId="{45694929-6E53-4A87-8E6B-78E110ABB466}" type="presParOf" srcId="{C0F0B17B-F38F-4D01-8BE9-5F885D4B42FB}" destId="{6F39293F-998A-4E12-8737-F70BE31A9D4A}" srcOrd="0" destOrd="0" presId="urn:microsoft.com/office/officeart/2008/layout/HalfCircleOrganizationChart"/>
    <dgm:cxn modelId="{E638381D-6DD6-4827-BBAB-CEA49DCEDB90}" type="presParOf" srcId="{6F39293F-998A-4E12-8737-F70BE31A9D4A}" destId="{3180786B-CADA-48AF-9CE8-186D9438BC10}" srcOrd="0" destOrd="0" presId="urn:microsoft.com/office/officeart/2008/layout/HalfCircleOrganizationChart"/>
    <dgm:cxn modelId="{25BE9354-58BC-4669-ABC4-4DF6124185CE}" type="presParOf" srcId="{3180786B-CADA-48AF-9CE8-186D9438BC10}" destId="{D6BAAFCF-2C09-4462-9DF3-2FB832E2071A}" srcOrd="0" destOrd="0" presId="urn:microsoft.com/office/officeart/2008/layout/HalfCircleOrganizationChart"/>
    <dgm:cxn modelId="{BE06CB87-36EF-4095-B7B8-CF7BF4AB88FE}" type="presParOf" srcId="{3180786B-CADA-48AF-9CE8-186D9438BC10}" destId="{F68C1CAC-13D4-4E98-93C8-C652CE38AB97}" srcOrd="1" destOrd="0" presId="urn:microsoft.com/office/officeart/2008/layout/HalfCircleOrganizationChart"/>
    <dgm:cxn modelId="{94DA076B-7525-42D9-833E-0ACE1D33EA34}" type="presParOf" srcId="{3180786B-CADA-48AF-9CE8-186D9438BC10}" destId="{0BFFD22E-7709-4811-889B-7052CDC98899}" srcOrd="2" destOrd="0" presId="urn:microsoft.com/office/officeart/2008/layout/HalfCircleOrganizationChart"/>
    <dgm:cxn modelId="{43777AC9-B32A-43B9-8BAA-3C0DDE4926FC}" type="presParOf" srcId="{3180786B-CADA-48AF-9CE8-186D9438BC10}" destId="{2698A3F4-EFC4-40A5-8D30-B22366BBA42A}" srcOrd="3" destOrd="0" presId="urn:microsoft.com/office/officeart/2008/layout/HalfCircleOrganizationChart"/>
    <dgm:cxn modelId="{534F0BF0-03CD-4A53-A2EF-F5A9AA415E19}" type="presParOf" srcId="{6F39293F-998A-4E12-8737-F70BE31A9D4A}" destId="{38A9E01A-7F84-4AE1-8A67-297C2D189852}" srcOrd="1" destOrd="0" presId="urn:microsoft.com/office/officeart/2008/layout/HalfCircleOrganizationChart"/>
    <dgm:cxn modelId="{AA75EF96-13BC-4B82-B410-CD24B6172DC9}" type="presParOf" srcId="{38A9E01A-7F84-4AE1-8A67-297C2D189852}" destId="{1F7D7AB1-9D67-4628-9032-A7585ED1D50A}" srcOrd="0" destOrd="0" presId="urn:microsoft.com/office/officeart/2008/layout/HalfCircleOrganizationChart"/>
    <dgm:cxn modelId="{231C858E-9879-4494-992A-16C6CE8E708C}" type="presParOf" srcId="{38A9E01A-7F84-4AE1-8A67-297C2D189852}" destId="{46EB1277-1C40-4A13-98AE-D383D7EC4199}" srcOrd="1" destOrd="0" presId="urn:microsoft.com/office/officeart/2008/layout/HalfCircleOrganizationChart"/>
    <dgm:cxn modelId="{2006C3A9-3C96-47C1-8895-0C466B2600C0}" type="presParOf" srcId="{46EB1277-1C40-4A13-98AE-D383D7EC4199}" destId="{375FD868-2C1E-4274-B46D-603D5C7BE486}" srcOrd="0" destOrd="0" presId="urn:microsoft.com/office/officeart/2008/layout/HalfCircleOrganizationChart"/>
    <dgm:cxn modelId="{F90F5487-2C0D-4810-969B-9F5F84419A03}" type="presParOf" srcId="{375FD868-2C1E-4274-B46D-603D5C7BE486}" destId="{DD538CAC-B162-4E30-9582-1F390FC58810}" srcOrd="0" destOrd="0" presId="urn:microsoft.com/office/officeart/2008/layout/HalfCircleOrganizationChart"/>
    <dgm:cxn modelId="{B8ADFA41-7C06-4D81-96F3-F0576709986A}" type="presParOf" srcId="{375FD868-2C1E-4274-B46D-603D5C7BE486}" destId="{6DEB829E-3E12-483E-BC2C-B195E20E773C}" srcOrd="1" destOrd="0" presId="urn:microsoft.com/office/officeart/2008/layout/HalfCircleOrganizationChart"/>
    <dgm:cxn modelId="{CD5525D4-53D5-4E9E-A038-53AB4BE254EF}" type="presParOf" srcId="{375FD868-2C1E-4274-B46D-603D5C7BE486}" destId="{D9E2EEA6-9768-485B-BF81-B354098CA976}" srcOrd="2" destOrd="0" presId="urn:microsoft.com/office/officeart/2008/layout/HalfCircleOrganizationChart"/>
    <dgm:cxn modelId="{4A73BCC7-9E94-4F47-923A-50807C258BA4}" type="presParOf" srcId="{375FD868-2C1E-4274-B46D-603D5C7BE486}" destId="{BE4138AB-C2D9-4E20-847F-5A971D806A44}" srcOrd="3" destOrd="0" presId="urn:microsoft.com/office/officeart/2008/layout/HalfCircleOrganizationChart"/>
    <dgm:cxn modelId="{D32BE25D-56A1-4E9F-B3F5-1DA3E8DB7EEC}" type="presParOf" srcId="{46EB1277-1C40-4A13-98AE-D383D7EC4199}" destId="{6C559CEF-947D-4035-9BDD-FF5DBF8F03E6}" srcOrd="1" destOrd="0" presId="urn:microsoft.com/office/officeart/2008/layout/HalfCircleOrganizationChart"/>
    <dgm:cxn modelId="{3996321F-300C-447B-9E46-3E6A26DA7B20}" type="presParOf" srcId="{46EB1277-1C40-4A13-98AE-D383D7EC4199}" destId="{BB6B8D08-1F51-47C1-8763-5FCE7F22962F}" srcOrd="2" destOrd="0" presId="urn:microsoft.com/office/officeart/2008/layout/HalfCircleOrganizationChart"/>
    <dgm:cxn modelId="{995FE393-74D7-4CE0-811E-DAC23129B5C5}" type="presParOf" srcId="{38A9E01A-7F84-4AE1-8A67-297C2D189852}" destId="{893100CC-F493-4ACA-91EB-70376EF5E5C2}" srcOrd="2" destOrd="0" presId="urn:microsoft.com/office/officeart/2008/layout/HalfCircleOrganizationChart"/>
    <dgm:cxn modelId="{061E7E04-C703-4329-B349-6298DCAFB074}" type="presParOf" srcId="{38A9E01A-7F84-4AE1-8A67-297C2D189852}" destId="{863CC8C5-BCF6-4C0C-A491-04B902A0707A}" srcOrd="3" destOrd="0" presId="urn:microsoft.com/office/officeart/2008/layout/HalfCircleOrganizationChart"/>
    <dgm:cxn modelId="{A226ACF1-6F71-4E84-B3F5-FB2B0DBDD3EA}" type="presParOf" srcId="{863CC8C5-BCF6-4C0C-A491-04B902A0707A}" destId="{B4BE5B5B-035D-4401-808D-890AF2D21820}" srcOrd="0" destOrd="0" presId="urn:microsoft.com/office/officeart/2008/layout/HalfCircleOrganizationChart"/>
    <dgm:cxn modelId="{BE398DC9-4953-4186-8FBB-A1DEB11620E0}" type="presParOf" srcId="{B4BE5B5B-035D-4401-808D-890AF2D21820}" destId="{F9C43DA1-E853-4E5F-A377-5072C253635D}" srcOrd="0" destOrd="0" presId="urn:microsoft.com/office/officeart/2008/layout/HalfCircleOrganizationChart"/>
    <dgm:cxn modelId="{A222FA45-A956-4AEB-A15B-B2787F19B16D}" type="presParOf" srcId="{B4BE5B5B-035D-4401-808D-890AF2D21820}" destId="{316385DD-6E2E-4617-AB9E-A410475A8995}" srcOrd="1" destOrd="0" presId="urn:microsoft.com/office/officeart/2008/layout/HalfCircleOrganizationChart"/>
    <dgm:cxn modelId="{4C64E325-7495-4CF6-976F-2D2D9E66B1D9}" type="presParOf" srcId="{B4BE5B5B-035D-4401-808D-890AF2D21820}" destId="{1442F6FB-55FE-4796-BEDC-E142C735B0D1}" srcOrd="2" destOrd="0" presId="urn:microsoft.com/office/officeart/2008/layout/HalfCircleOrganizationChart"/>
    <dgm:cxn modelId="{CCDD92D1-2AE9-4A3E-98C4-644816322694}" type="presParOf" srcId="{B4BE5B5B-035D-4401-808D-890AF2D21820}" destId="{91E25ABB-17E6-4051-B26E-E3629E9DF5DC}" srcOrd="3" destOrd="0" presId="urn:microsoft.com/office/officeart/2008/layout/HalfCircleOrganizationChart"/>
    <dgm:cxn modelId="{32CA1D66-9906-4EC4-B29A-1EF746A05B2E}" type="presParOf" srcId="{863CC8C5-BCF6-4C0C-A491-04B902A0707A}" destId="{E7B48F20-C254-44DE-B035-1D9087193590}" srcOrd="1" destOrd="0" presId="urn:microsoft.com/office/officeart/2008/layout/HalfCircleOrganizationChart"/>
    <dgm:cxn modelId="{9E9E3688-4EBA-43DA-BF7B-7AE0497971D5}" type="presParOf" srcId="{863CC8C5-BCF6-4C0C-A491-04B902A0707A}" destId="{E19457FC-FD28-4FE0-81AB-B8F597252582}" srcOrd="2" destOrd="0" presId="urn:microsoft.com/office/officeart/2008/layout/HalfCircleOrganizationChart"/>
    <dgm:cxn modelId="{F39EDB36-E48C-40F3-B98E-81589017E1DC}" type="presParOf" srcId="{6F39293F-998A-4E12-8737-F70BE31A9D4A}" destId="{84E91E53-5802-4FB7-A5AA-901B0A315C0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C15258-D3D5-4AF2-B2CF-7731D6831A4C}" type="doc">
      <dgm:prSet loTypeId="urn:microsoft.com/office/officeart/2005/8/layout/hierarchy1" loCatId="hierarchy" qsTypeId="urn:microsoft.com/office/officeart/2005/8/quickstyle/simple3" qsCatId="simple" csTypeId="urn:microsoft.com/office/officeart/2005/8/colors/accent2_5" csCatId="accent2" phldr="1"/>
      <dgm:spPr/>
      <dgm:t>
        <a:bodyPr/>
        <a:lstStyle/>
        <a:p>
          <a:endParaRPr lang="fr-FR"/>
        </a:p>
      </dgm:t>
    </dgm:pt>
    <dgm:pt modelId="{939E9FAE-3A43-4E88-8C9C-3A9D55129543}">
      <dgm:prSet phldrT="[Texte]" custT="1"/>
      <dgm:spPr/>
      <dgm:t>
        <a:bodyPr/>
        <a:lstStyle/>
        <a:p>
          <a:pPr rtl="1"/>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المزيج الترويجي لوكالة اسلام </a:t>
          </a:r>
          <a:r>
            <a:rPr lang="ar-DZ" sz="2800" b="1" dirty="0" err="1" smtClean="0">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 لسياحة والأسفار</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F80E37D7-E6B0-40A4-8368-E5C5B157F3A0}" type="parTrans" cxnId="{7FDDE580-27AF-4C6C-A05E-E3A280EC08FE}">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0F95C529-7A9C-47AD-9C65-8C5EC0C4D68E}" type="sibTrans" cxnId="{7FDDE580-27AF-4C6C-A05E-E3A280EC08FE}">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A0F66486-6A84-4AB4-BDED-AF0CAAD0A7AC}">
      <dgm:prSet phldrT="[Texte]" custT="1"/>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التسويق المباشر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868B7D8D-108C-4389-B86D-F4E260076704}" type="parTrans" cxnId="{2553EE2F-EA80-4896-B452-48FD3AE6B44B}">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026E8E2D-317F-40F4-9877-0674E58A3CCE}" type="sibTrans" cxnId="{2553EE2F-EA80-4896-B452-48FD3AE6B44B}">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91085EDE-8449-413C-B1B5-D43679872BC3}">
      <dgm:prSet phldrT="[Texte]" custT="1"/>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تنشيط المبيعات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4C6F1C18-E8F1-406F-B156-694890DB425F}" type="parTrans" cxnId="{C0425ED1-DFA7-450E-B826-B7B1820240A8}">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E1035890-04BE-4DAF-ABD8-0F73B635F0C4}" type="sibTrans" cxnId="{C0425ED1-DFA7-450E-B826-B7B1820240A8}">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55BEEB20-3508-44EA-A857-13EF031075C7}">
      <dgm:prSet custT="1"/>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العلاقات العامة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219BC6DB-7544-4449-83DB-CD22747403F4}" type="parTrans" cxnId="{EB4682C3-E52E-47F5-A1F9-57AB46573E22}">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BBA39536-61B5-4B2E-9DD6-E8B93A138358}" type="sibTrans" cxnId="{EB4682C3-E52E-47F5-A1F9-57AB46573E22}">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E31FE5D2-AA6E-40F5-8C69-F25AEE978613}">
      <dgm:prSet custT="1"/>
      <dgm:spPr/>
      <dgm: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الإعلان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dgm:t>
    </dgm:pt>
    <dgm:pt modelId="{247A17BA-AB41-4209-AEFF-3CE80A130235}" type="parTrans" cxnId="{A5D23AEA-C8EE-402E-BBCB-0572DAC9D0B7}">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E969A24F-E103-49E6-BB65-8A410CD1559F}" type="sibTrans" cxnId="{A5D23AEA-C8EE-402E-BBCB-0572DAC9D0B7}">
      <dgm:prSet/>
      <dgm:spPr/>
      <dgm:t>
        <a:bodyPr/>
        <a:lstStyle/>
        <a:p>
          <a:endParaRPr lang="fr-FR" sz="2800" b="1">
            <a:effectLst>
              <a:outerShdw blurRad="38100" dist="38100" dir="2700000" algn="tl">
                <a:srgbClr val="000000">
                  <a:alpha val="43137"/>
                </a:srgbClr>
              </a:outerShdw>
            </a:effectLst>
            <a:latin typeface="Sakkal Majalla" pitchFamily="2" charset="-78"/>
            <a:cs typeface="Sakkal Majalla" pitchFamily="2" charset="-78"/>
          </a:endParaRPr>
        </a:p>
      </dgm:t>
    </dgm:pt>
    <dgm:pt modelId="{917019A0-382F-4F99-B11D-891EA3C5BF67}" type="pres">
      <dgm:prSet presAssocID="{51C15258-D3D5-4AF2-B2CF-7731D6831A4C}" presName="hierChild1" presStyleCnt="0">
        <dgm:presLayoutVars>
          <dgm:chPref val="1"/>
          <dgm:dir/>
          <dgm:animOne val="branch"/>
          <dgm:animLvl val="lvl"/>
          <dgm:resizeHandles/>
        </dgm:presLayoutVars>
      </dgm:prSet>
      <dgm:spPr/>
      <dgm:t>
        <a:bodyPr/>
        <a:lstStyle/>
        <a:p>
          <a:endParaRPr lang="fr-FR"/>
        </a:p>
      </dgm:t>
    </dgm:pt>
    <dgm:pt modelId="{552F6C65-0F01-48BB-9E9C-0C022317F99B}" type="pres">
      <dgm:prSet presAssocID="{939E9FAE-3A43-4E88-8C9C-3A9D55129543}" presName="hierRoot1" presStyleCnt="0"/>
      <dgm:spPr/>
    </dgm:pt>
    <dgm:pt modelId="{13FDF486-4B63-4C65-ACE6-372391535777}" type="pres">
      <dgm:prSet presAssocID="{939E9FAE-3A43-4E88-8C9C-3A9D55129543}" presName="composite" presStyleCnt="0"/>
      <dgm:spPr/>
    </dgm:pt>
    <dgm:pt modelId="{072F1AD1-D903-49E9-84A0-2D82C9A070A1}" type="pres">
      <dgm:prSet presAssocID="{939E9FAE-3A43-4E88-8C9C-3A9D55129543}" presName="background" presStyleLbl="node0" presStyleIdx="0" presStyleCnt="1"/>
      <dgm:spPr/>
    </dgm:pt>
    <dgm:pt modelId="{53C1D121-3B9B-4401-AF0F-2D56A8C6CBC9}" type="pres">
      <dgm:prSet presAssocID="{939E9FAE-3A43-4E88-8C9C-3A9D55129543}" presName="text" presStyleLbl="fgAcc0" presStyleIdx="0" presStyleCnt="1" custScaleX="320342">
        <dgm:presLayoutVars>
          <dgm:chPref val="3"/>
        </dgm:presLayoutVars>
      </dgm:prSet>
      <dgm:spPr/>
      <dgm:t>
        <a:bodyPr/>
        <a:lstStyle/>
        <a:p>
          <a:endParaRPr lang="fr-FR"/>
        </a:p>
      </dgm:t>
    </dgm:pt>
    <dgm:pt modelId="{250F6B2A-9A29-4C97-94E8-5687A66B3634}" type="pres">
      <dgm:prSet presAssocID="{939E9FAE-3A43-4E88-8C9C-3A9D55129543}" presName="hierChild2" presStyleCnt="0"/>
      <dgm:spPr/>
    </dgm:pt>
    <dgm:pt modelId="{BDF8E1F1-B97A-42E0-9ED4-86E3255C3E18}" type="pres">
      <dgm:prSet presAssocID="{868B7D8D-108C-4389-B86D-F4E260076704}" presName="Name10" presStyleLbl="parChTrans1D2" presStyleIdx="0" presStyleCnt="4"/>
      <dgm:spPr/>
      <dgm:t>
        <a:bodyPr/>
        <a:lstStyle/>
        <a:p>
          <a:endParaRPr lang="fr-FR"/>
        </a:p>
      </dgm:t>
    </dgm:pt>
    <dgm:pt modelId="{95D4401A-8890-42B5-9DF3-A600D9AFB939}" type="pres">
      <dgm:prSet presAssocID="{A0F66486-6A84-4AB4-BDED-AF0CAAD0A7AC}" presName="hierRoot2" presStyleCnt="0"/>
      <dgm:spPr/>
    </dgm:pt>
    <dgm:pt modelId="{91738ACE-61C9-444B-ABF7-990F7DFE99BC}" type="pres">
      <dgm:prSet presAssocID="{A0F66486-6A84-4AB4-BDED-AF0CAAD0A7AC}" presName="composite2" presStyleCnt="0"/>
      <dgm:spPr/>
    </dgm:pt>
    <dgm:pt modelId="{E0C066F0-C05E-4852-B797-F996D368A3F9}" type="pres">
      <dgm:prSet presAssocID="{A0F66486-6A84-4AB4-BDED-AF0CAAD0A7AC}" presName="background2" presStyleLbl="node2" presStyleIdx="0" presStyleCnt="4"/>
      <dgm:spPr/>
    </dgm:pt>
    <dgm:pt modelId="{D56CCD47-E3A8-43C6-85A1-1007451566C5}" type="pres">
      <dgm:prSet presAssocID="{A0F66486-6A84-4AB4-BDED-AF0CAAD0A7AC}" presName="text2" presStyleLbl="fgAcc2" presStyleIdx="0" presStyleCnt="4">
        <dgm:presLayoutVars>
          <dgm:chPref val="3"/>
        </dgm:presLayoutVars>
      </dgm:prSet>
      <dgm:spPr/>
      <dgm:t>
        <a:bodyPr/>
        <a:lstStyle/>
        <a:p>
          <a:endParaRPr lang="fr-FR"/>
        </a:p>
      </dgm:t>
    </dgm:pt>
    <dgm:pt modelId="{8B28BA9A-F72A-4C30-9E27-A07F284D8939}" type="pres">
      <dgm:prSet presAssocID="{A0F66486-6A84-4AB4-BDED-AF0CAAD0A7AC}" presName="hierChild3" presStyleCnt="0"/>
      <dgm:spPr/>
    </dgm:pt>
    <dgm:pt modelId="{5ABCBB7F-E111-4D3F-89FF-22451404D419}" type="pres">
      <dgm:prSet presAssocID="{4C6F1C18-E8F1-406F-B156-694890DB425F}" presName="Name10" presStyleLbl="parChTrans1D2" presStyleIdx="1" presStyleCnt="4"/>
      <dgm:spPr/>
      <dgm:t>
        <a:bodyPr/>
        <a:lstStyle/>
        <a:p>
          <a:endParaRPr lang="fr-FR"/>
        </a:p>
      </dgm:t>
    </dgm:pt>
    <dgm:pt modelId="{F9FA5F9F-58E8-4295-8792-DD6626EDAADA}" type="pres">
      <dgm:prSet presAssocID="{91085EDE-8449-413C-B1B5-D43679872BC3}" presName="hierRoot2" presStyleCnt="0"/>
      <dgm:spPr/>
    </dgm:pt>
    <dgm:pt modelId="{1D1FAF48-FEC2-49C5-BD6F-9BFDC45827CC}" type="pres">
      <dgm:prSet presAssocID="{91085EDE-8449-413C-B1B5-D43679872BC3}" presName="composite2" presStyleCnt="0"/>
      <dgm:spPr/>
    </dgm:pt>
    <dgm:pt modelId="{EBE0ECCE-0ECB-4104-8B91-E890627DBA84}" type="pres">
      <dgm:prSet presAssocID="{91085EDE-8449-413C-B1B5-D43679872BC3}" presName="background2" presStyleLbl="node2" presStyleIdx="1" presStyleCnt="4"/>
      <dgm:spPr/>
    </dgm:pt>
    <dgm:pt modelId="{93E762B2-13C3-45D3-A5CC-65512C47E86E}" type="pres">
      <dgm:prSet presAssocID="{91085EDE-8449-413C-B1B5-D43679872BC3}" presName="text2" presStyleLbl="fgAcc2" presStyleIdx="1" presStyleCnt="4">
        <dgm:presLayoutVars>
          <dgm:chPref val="3"/>
        </dgm:presLayoutVars>
      </dgm:prSet>
      <dgm:spPr/>
      <dgm:t>
        <a:bodyPr/>
        <a:lstStyle/>
        <a:p>
          <a:endParaRPr lang="fr-FR"/>
        </a:p>
      </dgm:t>
    </dgm:pt>
    <dgm:pt modelId="{EE645ACA-E0D6-48BD-BC21-DB235E956977}" type="pres">
      <dgm:prSet presAssocID="{91085EDE-8449-413C-B1B5-D43679872BC3}" presName="hierChild3" presStyleCnt="0"/>
      <dgm:spPr/>
    </dgm:pt>
    <dgm:pt modelId="{6EF2BB22-0AAC-4B69-B5EF-210D244EC181}" type="pres">
      <dgm:prSet presAssocID="{219BC6DB-7544-4449-83DB-CD22747403F4}" presName="Name10" presStyleLbl="parChTrans1D2" presStyleIdx="2" presStyleCnt="4"/>
      <dgm:spPr/>
      <dgm:t>
        <a:bodyPr/>
        <a:lstStyle/>
        <a:p>
          <a:endParaRPr lang="fr-FR"/>
        </a:p>
      </dgm:t>
    </dgm:pt>
    <dgm:pt modelId="{F7DF0133-4E3D-49F8-9805-B2DEA47720FA}" type="pres">
      <dgm:prSet presAssocID="{55BEEB20-3508-44EA-A857-13EF031075C7}" presName="hierRoot2" presStyleCnt="0"/>
      <dgm:spPr/>
    </dgm:pt>
    <dgm:pt modelId="{9F6982C4-B96F-4D6D-B9E3-82AEE9A774CE}" type="pres">
      <dgm:prSet presAssocID="{55BEEB20-3508-44EA-A857-13EF031075C7}" presName="composite2" presStyleCnt="0"/>
      <dgm:spPr/>
    </dgm:pt>
    <dgm:pt modelId="{A15C8B2A-2066-46F6-807F-6A2EF5475F63}" type="pres">
      <dgm:prSet presAssocID="{55BEEB20-3508-44EA-A857-13EF031075C7}" presName="background2" presStyleLbl="node2" presStyleIdx="2" presStyleCnt="4"/>
      <dgm:spPr/>
    </dgm:pt>
    <dgm:pt modelId="{38BD51C9-6C16-461C-A1BB-7A5A63380356}" type="pres">
      <dgm:prSet presAssocID="{55BEEB20-3508-44EA-A857-13EF031075C7}" presName="text2" presStyleLbl="fgAcc2" presStyleIdx="2" presStyleCnt="4">
        <dgm:presLayoutVars>
          <dgm:chPref val="3"/>
        </dgm:presLayoutVars>
      </dgm:prSet>
      <dgm:spPr/>
      <dgm:t>
        <a:bodyPr/>
        <a:lstStyle/>
        <a:p>
          <a:endParaRPr lang="fr-FR"/>
        </a:p>
      </dgm:t>
    </dgm:pt>
    <dgm:pt modelId="{755AC44A-95B7-4012-B608-1481D07C7823}" type="pres">
      <dgm:prSet presAssocID="{55BEEB20-3508-44EA-A857-13EF031075C7}" presName="hierChild3" presStyleCnt="0"/>
      <dgm:spPr/>
    </dgm:pt>
    <dgm:pt modelId="{23FD5FD1-E0A0-45B1-BC60-73756792DF11}" type="pres">
      <dgm:prSet presAssocID="{247A17BA-AB41-4209-AEFF-3CE80A130235}" presName="Name10" presStyleLbl="parChTrans1D2" presStyleIdx="3" presStyleCnt="4"/>
      <dgm:spPr/>
      <dgm:t>
        <a:bodyPr/>
        <a:lstStyle/>
        <a:p>
          <a:endParaRPr lang="fr-FR"/>
        </a:p>
      </dgm:t>
    </dgm:pt>
    <dgm:pt modelId="{50EFE876-91AC-418C-AC90-686A143288E0}" type="pres">
      <dgm:prSet presAssocID="{E31FE5D2-AA6E-40F5-8C69-F25AEE978613}" presName="hierRoot2" presStyleCnt="0"/>
      <dgm:spPr/>
    </dgm:pt>
    <dgm:pt modelId="{B187EF64-0E50-4EFB-9B90-A7B7871BC6EA}" type="pres">
      <dgm:prSet presAssocID="{E31FE5D2-AA6E-40F5-8C69-F25AEE978613}" presName="composite2" presStyleCnt="0"/>
      <dgm:spPr/>
    </dgm:pt>
    <dgm:pt modelId="{A03B4A0C-5FD3-4C1F-BF5F-CC88A17A3C3B}" type="pres">
      <dgm:prSet presAssocID="{E31FE5D2-AA6E-40F5-8C69-F25AEE978613}" presName="background2" presStyleLbl="node2" presStyleIdx="3" presStyleCnt="4"/>
      <dgm:spPr/>
    </dgm:pt>
    <dgm:pt modelId="{AAE378E5-00C7-4AB0-AEFF-BE7397A4B472}" type="pres">
      <dgm:prSet presAssocID="{E31FE5D2-AA6E-40F5-8C69-F25AEE978613}" presName="text2" presStyleLbl="fgAcc2" presStyleIdx="3" presStyleCnt="4">
        <dgm:presLayoutVars>
          <dgm:chPref val="3"/>
        </dgm:presLayoutVars>
      </dgm:prSet>
      <dgm:spPr/>
      <dgm:t>
        <a:bodyPr/>
        <a:lstStyle/>
        <a:p>
          <a:endParaRPr lang="fr-FR"/>
        </a:p>
      </dgm:t>
    </dgm:pt>
    <dgm:pt modelId="{A74AED54-3FFE-4B26-93C7-A71ED0987197}" type="pres">
      <dgm:prSet presAssocID="{E31FE5D2-AA6E-40F5-8C69-F25AEE978613}" presName="hierChild3" presStyleCnt="0"/>
      <dgm:spPr/>
    </dgm:pt>
  </dgm:ptLst>
  <dgm:cxnLst>
    <dgm:cxn modelId="{638C80C0-C310-4291-83F7-5739278A0C8D}" type="presOf" srcId="{219BC6DB-7544-4449-83DB-CD22747403F4}" destId="{6EF2BB22-0AAC-4B69-B5EF-210D244EC181}" srcOrd="0" destOrd="0" presId="urn:microsoft.com/office/officeart/2005/8/layout/hierarchy1"/>
    <dgm:cxn modelId="{07F23D0D-C6AD-4486-ADED-0F5F6DE70C05}" type="presOf" srcId="{939E9FAE-3A43-4E88-8C9C-3A9D55129543}" destId="{53C1D121-3B9B-4401-AF0F-2D56A8C6CBC9}" srcOrd="0" destOrd="0" presId="urn:microsoft.com/office/officeart/2005/8/layout/hierarchy1"/>
    <dgm:cxn modelId="{A5D23AEA-C8EE-402E-BBCB-0572DAC9D0B7}" srcId="{939E9FAE-3A43-4E88-8C9C-3A9D55129543}" destId="{E31FE5D2-AA6E-40F5-8C69-F25AEE978613}" srcOrd="3" destOrd="0" parTransId="{247A17BA-AB41-4209-AEFF-3CE80A130235}" sibTransId="{E969A24F-E103-49E6-BB65-8A410CD1559F}"/>
    <dgm:cxn modelId="{665C6D3E-1CEB-4241-A739-C61F8D000B73}" type="presOf" srcId="{E31FE5D2-AA6E-40F5-8C69-F25AEE978613}" destId="{AAE378E5-00C7-4AB0-AEFF-BE7397A4B472}" srcOrd="0" destOrd="0" presId="urn:microsoft.com/office/officeart/2005/8/layout/hierarchy1"/>
    <dgm:cxn modelId="{D856C089-6927-422B-8D9A-6CAE57C1FB29}" type="presOf" srcId="{55BEEB20-3508-44EA-A857-13EF031075C7}" destId="{38BD51C9-6C16-461C-A1BB-7A5A63380356}" srcOrd="0" destOrd="0" presId="urn:microsoft.com/office/officeart/2005/8/layout/hierarchy1"/>
    <dgm:cxn modelId="{ACB9D0D8-F800-4FAD-A834-829E306C4771}" type="presOf" srcId="{A0F66486-6A84-4AB4-BDED-AF0CAAD0A7AC}" destId="{D56CCD47-E3A8-43C6-85A1-1007451566C5}" srcOrd="0" destOrd="0" presId="urn:microsoft.com/office/officeart/2005/8/layout/hierarchy1"/>
    <dgm:cxn modelId="{73AC6547-AE17-4D37-9DCA-E646AEF08BF3}" type="presOf" srcId="{868B7D8D-108C-4389-B86D-F4E260076704}" destId="{BDF8E1F1-B97A-42E0-9ED4-86E3255C3E18}" srcOrd="0" destOrd="0" presId="urn:microsoft.com/office/officeart/2005/8/layout/hierarchy1"/>
    <dgm:cxn modelId="{EB4682C3-E52E-47F5-A1F9-57AB46573E22}" srcId="{939E9FAE-3A43-4E88-8C9C-3A9D55129543}" destId="{55BEEB20-3508-44EA-A857-13EF031075C7}" srcOrd="2" destOrd="0" parTransId="{219BC6DB-7544-4449-83DB-CD22747403F4}" sibTransId="{BBA39536-61B5-4B2E-9DD6-E8B93A138358}"/>
    <dgm:cxn modelId="{C0425ED1-DFA7-450E-B826-B7B1820240A8}" srcId="{939E9FAE-3A43-4E88-8C9C-3A9D55129543}" destId="{91085EDE-8449-413C-B1B5-D43679872BC3}" srcOrd="1" destOrd="0" parTransId="{4C6F1C18-E8F1-406F-B156-694890DB425F}" sibTransId="{E1035890-04BE-4DAF-ABD8-0F73B635F0C4}"/>
    <dgm:cxn modelId="{2553EE2F-EA80-4896-B452-48FD3AE6B44B}" srcId="{939E9FAE-3A43-4E88-8C9C-3A9D55129543}" destId="{A0F66486-6A84-4AB4-BDED-AF0CAAD0A7AC}" srcOrd="0" destOrd="0" parTransId="{868B7D8D-108C-4389-B86D-F4E260076704}" sibTransId="{026E8E2D-317F-40F4-9877-0674E58A3CCE}"/>
    <dgm:cxn modelId="{7FDDE580-27AF-4C6C-A05E-E3A280EC08FE}" srcId="{51C15258-D3D5-4AF2-B2CF-7731D6831A4C}" destId="{939E9FAE-3A43-4E88-8C9C-3A9D55129543}" srcOrd="0" destOrd="0" parTransId="{F80E37D7-E6B0-40A4-8368-E5C5B157F3A0}" sibTransId="{0F95C529-7A9C-47AD-9C65-8C5EC0C4D68E}"/>
    <dgm:cxn modelId="{3F2CB155-8047-42BF-9C18-D416B06D3811}" type="presOf" srcId="{51C15258-D3D5-4AF2-B2CF-7731D6831A4C}" destId="{917019A0-382F-4F99-B11D-891EA3C5BF67}" srcOrd="0" destOrd="0" presId="urn:microsoft.com/office/officeart/2005/8/layout/hierarchy1"/>
    <dgm:cxn modelId="{7BE8A026-B6F2-49C8-A63D-007C03606172}" type="presOf" srcId="{91085EDE-8449-413C-B1B5-D43679872BC3}" destId="{93E762B2-13C3-45D3-A5CC-65512C47E86E}" srcOrd="0" destOrd="0" presId="urn:microsoft.com/office/officeart/2005/8/layout/hierarchy1"/>
    <dgm:cxn modelId="{4AE2C876-E550-487D-916E-BDC59688E5C1}" type="presOf" srcId="{247A17BA-AB41-4209-AEFF-3CE80A130235}" destId="{23FD5FD1-E0A0-45B1-BC60-73756792DF11}" srcOrd="0" destOrd="0" presId="urn:microsoft.com/office/officeart/2005/8/layout/hierarchy1"/>
    <dgm:cxn modelId="{354C9743-96FF-4293-BB41-FB369BA0E95B}" type="presOf" srcId="{4C6F1C18-E8F1-406F-B156-694890DB425F}" destId="{5ABCBB7F-E111-4D3F-89FF-22451404D419}" srcOrd="0" destOrd="0" presId="urn:microsoft.com/office/officeart/2005/8/layout/hierarchy1"/>
    <dgm:cxn modelId="{75445715-DB2D-45C8-A9E4-8E07A8781EAE}" type="presParOf" srcId="{917019A0-382F-4F99-B11D-891EA3C5BF67}" destId="{552F6C65-0F01-48BB-9E9C-0C022317F99B}" srcOrd="0" destOrd="0" presId="urn:microsoft.com/office/officeart/2005/8/layout/hierarchy1"/>
    <dgm:cxn modelId="{9AD1B3C6-7913-47EC-9278-49906E2DB932}" type="presParOf" srcId="{552F6C65-0F01-48BB-9E9C-0C022317F99B}" destId="{13FDF486-4B63-4C65-ACE6-372391535777}" srcOrd="0" destOrd="0" presId="urn:microsoft.com/office/officeart/2005/8/layout/hierarchy1"/>
    <dgm:cxn modelId="{5C12A087-AE63-4B46-A2B7-8D708132565E}" type="presParOf" srcId="{13FDF486-4B63-4C65-ACE6-372391535777}" destId="{072F1AD1-D903-49E9-84A0-2D82C9A070A1}" srcOrd="0" destOrd="0" presId="urn:microsoft.com/office/officeart/2005/8/layout/hierarchy1"/>
    <dgm:cxn modelId="{8897CF32-8774-4BCD-9022-E1A2CF74ED4E}" type="presParOf" srcId="{13FDF486-4B63-4C65-ACE6-372391535777}" destId="{53C1D121-3B9B-4401-AF0F-2D56A8C6CBC9}" srcOrd="1" destOrd="0" presId="urn:microsoft.com/office/officeart/2005/8/layout/hierarchy1"/>
    <dgm:cxn modelId="{4AEC1543-C315-4EA3-A9E6-6DA7FAF71D96}" type="presParOf" srcId="{552F6C65-0F01-48BB-9E9C-0C022317F99B}" destId="{250F6B2A-9A29-4C97-94E8-5687A66B3634}" srcOrd="1" destOrd="0" presId="urn:microsoft.com/office/officeart/2005/8/layout/hierarchy1"/>
    <dgm:cxn modelId="{295FD052-1918-46B1-8291-9505244B733E}" type="presParOf" srcId="{250F6B2A-9A29-4C97-94E8-5687A66B3634}" destId="{BDF8E1F1-B97A-42E0-9ED4-86E3255C3E18}" srcOrd="0" destOrd="0" presId="urn:microsoft.com/office/officeart/2005/8/layout/hierarchy1"/>
    <dgm:cxn modelId="{D863159B-BA8E-4CD7-BAD0-DEBFFCD80185}" type="presParOf" srcId="{250F6B2A-9A29-4C97-94E8-5687A66B3634}" destId="{95D4401A-8890-42B5-9DF3-A600D9AFB939}" srcOrd="1" destOrd="0" presId="urn:microsoft.com/office/officeart/2005/8/layout/hierarchy1"/>
    <dgm:cxn modelId="{75268089-7073-43F1-A410-FCAE2999C389}" type="presParOf" srcId="{95D4401A-8890-42B5-9DF3-A600D9AFB939}" destId="{91738ACE-61C9-444B-ABF7-990F7DFE99BC}" srcOrd="0" destOrd="0" presId="urn:microsoft.com/office/officeart/2005/8/layout/hierarchy1"/>
    <dgm:cxn modelId="{DFF31CBF-6DD4-412F-96BA-F37812000107}" type="presParOf" srcId="{91738ACE-61C9-444B-ABF7-990F7DFE99BC}" destId="{E0C066F0-C05E-4852-B797-F996D368A3F9}" srcOrd="0" destOrd="0" presId="urn:microsoft.com/office/officeart/2005/8/layout/hierarchy1"/>
    <dgm:cxn modelId="{AC4E610A-F40D-49D6-BF28-43CC05DC69ED}" type="presParOf" srcId="{91738ACE-61C9-444B-ABF7-990F7DFE99BC}" destId="{D56CCD47-E3A8-43C6-85A1-1007451566C5}" srcOrd="1" destOrd="0" presId="urn:microsoft.com/office/officeart/2005/8/layout/hierarchy1"/>
    <dgm:cxn modelId="{106EFD86-6B2B-486D-AB57-D8E0A2C5AB56}" type="presParOf" srcId="{95D4401A-8890-42B5-9DF3-A600D9AFB939}" destId="{8B28BA9A-F72A-4C30-9E27-A07F284D8939}" srcOrd="1" destOrd="0" presId="urn:microsoft.com/office/officeart/2005/8/layout/hierarchy1"/>
    <dgm:cxn modelId="{02FA4E47-1F36-4486-8195-4E202250B970}" type="presParOf" srcId="{250F6B2A-9A29-4C97-94E8-5687A66B3634}" destId="{5ABCBB7F-E111-4D3F-89FF-22451404D419}" srcOrd="2" destOrd="0" presId="urn:microsoft.com/office/officeart/2005/8/layout/hierarchy1"/>
    <dgm:cxn modelId="{1CF453E3-0EDA-4489-BC8F-F17D965BBB3B}" type="presParOf" srcId="{250F6B2A-9A29-4C97-94E8-5687A66B3634}" destId="{F9FA5F9F-58E8-4295-8792-DD6626EDAADA}" srcOrd="3" destOrd="0" presId="urn:microsoft.com/office/officeart/2005/8/layout/hierarchy1"/>
    <dgm:cxn modelId="{F64B2322-84C2-45CB-AD90-29A3345AC2CB}" type="presParOf" srcId="{F9FA5F9F-58E8-4295-8792-DD6626EDAADA}" destId="{1D1FAF48-FEC2-49C5-BD6F-9BFDC45827CC}" srcOrd="0" destOrd="0" presId="urn:microsoft.com/office/officeart/2005/8/layout/hierarchy1"/>
    <dgm:cxn modelId="{5BCD06C0-54E4-4E5D-8705-7471C3AB0078}" type="presParOf" srcId="{1D1FAF48-FEC2-49C5-BD6F-9BFDC45827CC}" destId="{EBE0ECCE-0ECB-4104-8B91-E890627DBA84}" srcOrd="0" destOrd="0" presId="urn:microsoft.com/office/officeart/2005/8/layout/hierarchy1"/>
    <dgm:cxn modelId="{89531E88-1F8A-47F3-A5EA-F8AADF6FE739}" type="presParOf" srcId="{1D1FAF48-FEC2-49C5-BD6F-9BFDC45827CC}" destId="{93E762B2-13C3-45D3-A5CC-65512C47E86E}" srcOrd="1" destOrd="0" presId="urn:microsoft.com/office/officeart/2005/8/layout/hierarchy1"/>
    <dgm:cxn modelId="{B2839F89-491E-4B56-A0F9-62EE212E90D8}" type="presParOf" srcId="{F9FA5F9F-58E8-4295-8792-DD6626EDAADA}" destId="{EE645ACA-E0D6-48BD-BC21-DB235E956977}" srcOrd="1" destOrd="0" presId="urn:microsoft.com/office/officeart/2005/8/layout/hierarchy1"/>
    <dgm:cxn modelId="{19BD1EB0-DC48-4B6F-969C-575EF8A835E1}" type="presParOf" srcId="{250F6B2A-9A29-4C97-94E8-5687A66B3634}" destId="{6EF2BB22-0AAC-4B69-B5EF-210D244EC181}" srcOrd="4" destOrd="0" presId="urn:microsoft.com/office/officeart/2005/8/layout/hierarchy1"/>
    <dgm:cxn modelId="{CA251D2D-F5AF-4156-91E8-6737FA4C36A8}" type="presParOf" srcId="{250F6B2A-9A29-4C97-94E8-5687A66B3634}" destId="{F7DF0133-4E3D-49F8-9805-B2DEA47720FA}" srcOrd="5" destOrd="0" presId="urn:microsoft.com/office/officeart/2005/8/layout/hierarchy1"/>
    <dgm:cxn modelId="{AC6D3137-616A-4CD0-B767-02202218FCA6}" type="presParOf" srcId="{F7DF0133-4E3D-49F8-9805-B2DEA47720FA}" destId="{9F6982C4-B96F-4D6D-B9E3-82AEE9A774CE}" srcOrd="0" destOrd="0" presId="urn:microsoft.com/office/officeart/2005/8/layout/hierarchy1"/>
    <dgm:cxn modelId="{BA4349F7-B72D-4118-B45B-80119A4D51E1}" type="presParOf" srcId="{9F6982C4-B96F-4D6D-B9E3-82AEE9A774CE}" destId="{A15C8B2A-2066-46F6-807F-6A2EF5475F63}" srcOrd="0" destOrd="0" presId="urn:microsoft.com/office/officeart/2005/8/layout/hierarchy1"/>
    <dgm:cxn modelId="{F3B7D36E-B2DE-4C19-B6B4-976703313CCB}" type="presParOf" srcId="{9F6982C4-B96F-4D6D-B9E3-82AEE9A774CE}" destId="{38BD51C9-6C16-461C-A1BB-7A5A63380356}" srcOrd="1" destOrd="0" presId="urn:microsoft.com/office/officeart/2005/8/layout/hierarchy1"/>
    <dgm:cxn modelId="{4D0CBD74-3CB8-4D2D-BABB-3CA7EBB76C8B}" type="presParOf" srcId="{F7DF0133-4E3D-49F8-9805-B2DEA47720FA}" destId="{755AC44A-95B7-4012-B608-1481D07C7823}" srcOrd="1" destOrd="0" presId="urn:microsoft.com/office/officeart/2005/8/layout/hierarchy1"/>
    <dgm:cxn modelId="{E9F7D284-9B66-4978-B81F-C60555108FA0}" type="presParOf" srcId="{250F6B2A-9A29-4C97-94E8-5687A66B3634}" destId="{23FD5FD1-E0A0-45B1-BC60-73756792DF11}" srcOrd="6" destOrd="0" presId="urn:microsoft.com/office/officeart/2005/8/layout/hierarchy1"/>
    <dgm:cxn modelId="{201E708B-4AED-45C1-80A7-0C7DBD77B0C4}" type="presParOf" srcId="{250F6B2A-9A29-4C97-94E8-5687A66B3634}" destId="{50EFE876-91AC-418C-AC90-686A143288E0}" srcOrd="7" destOrd="0" presId="urn:microsoft.com/office/officeart/2005/8/layout/hierarchy1"/>
    <dgm:cxn modelId="{4CF2887A-23F4-4F82-9D33-BCFA797F7345}" type="presParOf" srcId="{50EFE876-91AC-418C-AC90-686A143288E0}" destId="{B187EF64-0E50-4EFB-9B90-A7B7871BC6EA}" srcOrd="0" destOrd="0" presId="urn:microsoft.com/office/officeart/2005/8/layout/hierarchy1"/>
    <dgm:cxn modelId="{E2A9AADA-91F7-484D-99E3-06FE1F4AAF25}" type="presParOf" srcId="{B187EF64-0E50-4EFB-9B90-A7B7871BC6EA}" destId="{A03B4A0C-5FD3-4C1F-BF5F-CC88A17A3C3B}" srcOrd="0" destOrd="0" presId="urn:microsoft.com/office/officeart/2005/8/layout/hierarchy1"/>
    <dgm:cxn modelId="{C91993C3-A32E-4DD4-8BB3-83D7A2314C4C}" type="presParOf" srcId="{B187EF64-0E50-4EFB-9B90-A7B7871BC6EA}" destId="{AAE378E5-00C7-4AB0-AEFF-BE7397A4B472}" srcOrd="1" destOrd="0" presId="urn:microsoft.com/office/officeart/2005/8/layout/hierarchy1"/>
    <dgm:cxn modelId="{367F2F63-DDE5-49A7-BBCF-DEDA62304B47}" type="presParOf" srcId="{50EFE876-91AC-418C-AC90-686A143288E0}" destId="{A74AED54-3FFE-4B26-93C7-A71ED098719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A60FD-9095-4616-999E-59C265232B04}">
      <dsp:nvSpPr>
        <dsp:cNvPr id="0" name=""/>
        <dsp:cNvSpPr/>
      </dsp:nvSpPr>
      <dsp:spPr>
        <a:xfrm>
          <a:off x="0" y="520396"/>
          <a:ext cx="8892480" cy="78120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0155" tIns="645668" rIns="690155" bIns="213360" numCol="1" spcCol="1270" anchor="t" anchorCtr="0">
          <a:noAutofit/>
        </a:bodyPr>
        <a:lstStyle/>
        <a:p>
          <a:pPr marL="285750" lvl="1" indent="-285750" algn="r" defTabSz="1333500" rtl="1">
            <a:lnSpc>
              <a:spcPct val="90000"/>
            </a:lnSpc>
            <a:spcBef>
              <a:spcPct val="0"/>
            </a:spcBef>
            <a:spcAft>
              <a:spcPct val="15000"/>
            </a:spcAft>
            <a:buChar char="••"/>
          </a:pPr>
          <a:endParaRPr lang="fr-FR" sz="3000" kern="1200" dirty="0"/>
        </a:p>
      </dsp:txBody>
      <dsp:txXfrm>
        <a:off x="0" y="520396"/>
        <a:ext cx="8892480" cy="781200"/>
      </dsp:txXfrm>
    </dsp:sp>
    <dsp:sp modelId="{07656F8F-78B3-4285-86B2-C4DF17220D69}">
      <dsp:nvSpPr>
        <dsp:cNvPr id="0" name=""/>
        <dsp:cNvSpPr/>
      </dsp:nvSpPr>
      <dsp:spPr>
        <a:xfrm>
          <a:off x="0" y="34531"/>
          <a:ext cx="8477063" cy="91512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280" tIns="0" rIns="235280" bIns="0" numCol="1" spcCol="1270" anchor="ctr" anchorCtr="0">
          <a:noAutofit/>
        </a:bodyPr>
        <a:lstStyle/>
        <a:p>
          <a:pPr lvl="0" algn="r" defTabSz="1244600" rtl="1">
            <a:lnSpc>
              <a:spcPct val="90000"/>
            </a:lnSpc>
            <a:spcBef>
              <a:spcPct val="0"/>
            </a:spcBef>
            <a:spcAft>
              <a:spcPct val="35000"/>
            </a:spcAft>
          </a:pPr>
          <a:r>
            <a:rPr lang="ar-DZ" sz="2800" b="1" kern="1200" dirty="0" smtClean="0">
              <a:latin typeface="Sakkal Majalla" pitchFamily="2" charset="-78"/>
              <a:cs typeface="Sakkal Majalla" pitchFamily="2" charset="-78"/>
            </a:rPr>
            <a:t>ما دور الترويج الالكتروني في الإعلان على الخدمات السياحية ؟</a:t>
          </a:r>
          <a:endParaRPr lang="fr-FR" sz="2800" b="1" kern="1200" dirty="0">
            <a:latin typeface="Sakkal Majalla" pitchFamily="2" charset="-78"/>
            <a:cs typeface="Sakkal Majalla" pitchFamily="2" charset="-78"/>
          </a:endParaRPr>
        </a:p>
      </dsp:txBody>
      <dsp:txXfrm>
        <a:off x="44672" y="79203"/>
        <a:ext cx="8387719" cy="825776"/>
      </dsp:txXfrm>
    </dsp:sp>
    <dsp:sp modelId="{5A0C0CFD-C1A0-4C7E-87C6-B10306E00474}">
      <dsp:nvSpPr>
        <dsp:cNvPr id="0" name=""/>
        <dsp:cNvSpPr/>
      </dsp:nvSpPr>
      <dsp:spPr>
        <a:xfrm>
          <a:off x="0" y="1934759"/>
          <a:ext cx="8892480" cy="78120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0155" tIns="645668" rIns="690155" bIns="213360" numCol="1" spcCol="1270" anchor="t" anchorCtr="0">
          <a:noAutofit/>
        </a:bodyPr>
        <a:lstStyle/>
        <a:p>
          <a:pPr marL="285750" lvl="1" indent="-285750" algn="r" defTabSz="1333500" rtl="1">
            <a:lnSpc>
              <a:spcPct val="90000"/>
            </a:lnSpc>
            <a:spcBef>
              <a:spcPct val="0"/>
            </a:spcBef>
            <a:spcAft>
              <a:spcPct val="15000"/>
            </a:spcAft>
            <a:buChar char="••"/>
          </a:pPr>
          <a:endParaRPr lang="fr-FR" sz="3000" kern="1200" dirty="0"/>
        </a:p>
      </dsp:txBody>
      <dsp:txXfrm>
        <a:off x="0" y="1934759"/>
        <a:ext cx="8892480" cy="781200"/>
      </dsp:txXfrm>
    </dsp:sp>
    <dsp:sp modelId="{3ABBFFF1-6B66-4ABB-B942-77502614992B}">
      <dsp:nvSpPr>
        <dsp:cNvPr id="0" name=""/>
        <dsp:cNvSpPr/>
      </dsp:nvSpPr>
      <dsp:spPr>
        <a:xfrm>
          <a:off x="0" y="1468996"/>
          <a:ext cx="8588904" cy="91512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280" tIns="0" rIns="235280" bIns="0" numCol="1" spcCol="1270" anchor="ctr" anchorCtr="0">
          <a:noAutofit/>
        </a:bodyPr>
        <a:lstStyle/>
        <a:p>
          <a:pPr lvl="0" algn="r" defTabSz="1244600" rtl="1">
            <a:lnSpc>
              <a:spcPct val="90000"/>
            </a:lnSpc>
            <a:spcBef>
              <a:spcPct val="0"/>
            </a:spcBef>
            <a:spcAft>
              <a:spcPct val="35000"/>
            </a:spcAft>
          </a:pPr>
          <a:r>
            <a:rPr lang="ar-DZ" sz="2800" b="1" kern="1200" dirty="0" smtClean="0">
              <a:latin typeface="Sakkal Majalla" pitchFamily="2" charset="-78"/>
              <a:cs typeface="Sakkal Majalla" pitchFamily="2" charset="-78"/>
            </a:rPr>
            <a:t>ما دور الترويج الالكتروني في توطيد العلاقات العامة السياحية ؟</a:t>
          </a:r>
          <a:endParaRPr lang="fr-FR" sz="2800" b="1" kern="1200" dirty="0">
            <a:latin typeface="Sakkal Majalla" pitchFamily="2" charset="-78"/>
            <a:cs typeface="Sakkal Majalla" pitchFamily="2" charset="-78"/>
          </a:endParaRPr>
        </a:p>
      </dsp:txBody>
      <dsp:txXfrm>
        <a:off x="44672" y="1513668"/>
        <a:ext cx="8499560" cy="825776"/>
      </dsp:txXfrm>
    </dsp:sp>
    <dsp:sp modelId="{F732656A-5181-46D2-89AD-A524186F879F}">
      <dsp:nvSpPr>
        <dsp:cNvPr id="0" name=""/>
        <dsp:cNvSpPr/>
      </dsp:nvSpPr>
      <dsp:spPr>
        <a:xfrm>
          <a:off x="0" y="3332716"/>
          <a:ext cx="8892480" cy="78120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0155" tIns="645668" rIns="690155" bIns="213360" numCol="1" spcCol="1270" anchor="t" anchorCtr="0">
          <a:noAutofit/>
        </a:bodyPr>
        <a:lstStyle/>
        <a:p>
          <a:pPr marL="285750" lvl="1" indent="-285750" algn="r" defTabSz="1333500" rtl="1">
            <a:lnSpc>
              <a:spcPct val="90000"/>
            </a:lnSpc>
            <a:spcBef>
              <a:spcPct val="0"/>
            </a:spcBef>
            <a:spcAft>
              <a:spcPct val="15000"/>
            </a:spcAft>
            <a:buChar char="••"/>
          </a:pPr>
          <a:endParaRPr lang="fr-FR" sz="3000" kern="1200" dirty="0"/>
        </a:p>
      </dsp:txBody>
      <dsp:txXfrm>
        <a:off x="0" y="3332716"/>
        <a:ext cx="8892480" cy="781200"/>
      </dsp:txXfrm>
    </dsp:sp>
    <dsp:sp modelId="{8D37EBC3-91FF-42A8-AD93-D8B73EC3845B}">
      <dsp:nvSpPr>
        <dsp:cNvPr id="0" name=""/>
        <dsp:cNvSpPr/>
      </dsp:nvSpPr>
      <dsp:spPr>
        <a:xfrm>
          <a:off x="0" y="2875156"/>
          <a:ext cx="8549591" cy="91512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280" tIns="0" rIns="235280" bIns="0" numCol="1" spcCol="1270" anchor="ctr" anchorCtr="0">
          <a:noAutofit/>
        </a:bodyPr>
        <a:lstStyle/>
        <a:p>
          <a:pPr lvl="0" algn="r" defTabSz="1155700" rtl="1">
            <a:lnSpc>
              <a:spcPct val="90000"/>
            </a:lnSpc>
            <a:spcBef>
              <a:spcPct val="0"/>
            </a:spcBef>
            <a:spcAft>
              <a:spcPct val="35000"/>
            </a:spcAft>
          </a:pPr>
          <a:r>
            <a:rPr lang="ar-DZ" sz="2600" b="1" kern="1200" dirty="0" smtClean="0">
              <a:latin typeface="Sakkal Majalla" pitchFamily="2" charset="-78"/>
              <a:cs typeface="Sakkal Majalla" pitchFamily="2" charset="-78"/>
            </a:rPr>
            <a:t>ما دور الترويج الالكتروني في تفعيل الاتصال والتواصل بين الوكالة السياحية وزبائنها؟</a:t>
          </a:r>
          <a:endParaRPr lang="fr-FR" sz="2600" b="1" kern="1200" dirty="0">
            <a:latin typeface="Sakkal Majalla" pitchFamily="2" charset="-78"/>
            <a:cs typeface="Sakkal Majalla" pitchFamily="2" charset="-78"/>
          </a:endParaRPr>
        </a:p>
      </dsp:txBody>
      <dsp:txXfrm>
        <a:off x="44672" y="2919828"/>
        <a:ext cx="8460247" cy="825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5268A-FCAB-4F20-A81D-D851F3898704}">
      <dsp:nvSpPr>
        <dsp:cNvPr id="0" name=""/>
        <dsp:cNvSpPr/>
      </dsp:nvSpPr>
      <dsp:spPr>
        <a:xfrm>
          <a:off x="648075" y="572505"/>
          <a:ext cx="3236879" cy="799204"/>
        </a:xfrm>
        <a:prstGeom prst="roundRect">
          <a:avLst>
            <a:gd name="adj" fmla="val 10000"/>
          </a:avLst>
        </a:prstGeom>
        <a:gradFill rotWithShape="1">
          <a:gsLst>
            <a:gs pos="0">
              <a:schemeClr val="accent2">
                <a:tint val="70000"/>
                <a:satMod val="130000"/>
              </a:schemeClr>
            </a:gs>
            <a:gs pos="43000">
              <a:schemeClr val="accent2">
                <a:tint val="44000"/>
                <a:satMod val="165000"/>
              </a:schemeClr>
            </a:gs>
            <a:gs pos="93000">
              <a:schemeClr val="accent2">
                <a:tint val="15000"/>
                <a:satMod val="165000"/>
              </a:schemeClr>
            </a:gs>
            <a:gs pos="100000">
              <a:schemeClr val="accent2">
                <a:tint val="5000"/>
                <a:satMod val="250000"/>
              </a:schemeClr>
            </a:gs>
          </a:gsLst>
          <a:path path="circle">
            <a:fillToRect l="50000" t="130000" r="50000" b="-30000"/>
          </a:path>
        </a:gradFill>
        <a:ln w="9525" cap="flat" cmpd="sng" algn="ctr">
          <a:solidFill>
            <a:schemeClr val="accent2">
              <a:shade val="50000"/>
              <a:satMod val="103000"/>
            </a:schemeClr>
          </a:solidFill>
          <a:prstDash val="solid"/>
        </a:ln>
        <a:effectLst>
          <a:outerShdw blurRad="57150" dist="38100" dir="5400000" algn="ctr" rotWithShape="0">
            <a:schemeClr val="accent2">
              <a:shade val="9000"/>
              <a:satMod val="105000"/>
              <a:alpha val="48000"/>
            </a:scheme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الفصل الأول: </a:t>
          </a:r>
          <a:r>
            <a:rPr lang="ar-DZ" sz="2000" b="0" kern="1200" dirty="0" smtClean="0">
              <a:effectLst/>
              <a:cs typeface="Sakkal Majalla"/>
            </a:rPr>
            <a:t> الإطار </a:t>
          </a:r>
          <a:r>
            <a:rPr lang="ar-DZ" sz="2000" b="0" kern="1200" dirty="0" err="1" smtClean="0">
              <a:effectLst/>
              <a:cs typeface="Sakkal Majalla"/>
            </a:rPr>
            <a:t>المفاهيمي</a:t>
          </a:r>
          <a:r>
            <a:rPr lang="ar-DZ" sz="2000" b="0" kern="1200" dirty="0" smtClean="0">
              <a:effectLst/>
              <a:cs typeface="Sakkal Majalla"/>
            </a:rPr>
            <a:t> للترويج الالكتروني والخدمات السياحية</a:t>
          </a:r>
          <a:endParaRPr lang="fr-FR" sz="2000" b="0" kern="1200" dirty="0">
            <a:latin typeface="Sakkal Majalla" pitchFamily="2" charset="-78"/>
            <a:cs typeface="Sakkal Majalla" pitchFamily="2" charset="-78"/>
          </a:endParaRPr>
        </a:p>
      </dsp:txBody>
      <dsp:txXfrm>
        <a:off x="671483" y="595913"/>
        <a:ext cx="3190063" cy="752388"/>
      </dsp:txXfrm>
    </dsp:sp>
    <dsp:sp modelId="{60B7D1F7-9667-44E1-A8D2-76AFCCC6E568}">
      <dsp:nvSpPr>
        <dsp:cNvPr id="0" name=""/>
        <dsp:cNvSpPr/>
      </dsp:nvSpPr>
      <dsp:spPr>
        <a:xfrm rot="19177143">
          <a:off x="3758001" y="579905"/>
          <a:ext cx="1065735" cy="93951"/>
        </a:xfrm>
        <a:custGeom>
          <a:avLst/>
          <a:gdLst/>
          <a:ahLst/>
          <a:cxnLst/>
          <a:rect l="0" t="0" r="0" b="0"/>
          <a:pathLst>
            <a:path>
              <a:moveTo>
                <a:pt x="0" y="46975"/>
              </a:moveTo>
              <a:lnTo>
                <a:pt x="1065735" y="4697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264226" y="600237"/>
        <a:ext cx="53286" cy="53286"/>
      </dsp:txXfrm>
    </dsp:sp>
    <dsp:sp modelId="{FB5B51C0-6D0E-44B9-A998-A5BCD0DDEEF8}">
      <dsp:nvSpPr>
        <dsp:cNvPr id="0" name=""/>
        <dsp:cNvSpPr/>
      </dsp:nvSpPr>
      <dsp:spPr>
        <a:xfrm>
          <a:off x="4696783" y="1653"/>
          <a:ext cx="2676698" cy="559998"/>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الأول: </a:t>
          </a:r>
          <a:r>
            <a:rPr lang="ar-DZ" sz="2000" b="0" kern="1200" dirty="0" smtClean="0">
              <a:effectLst/>
              <a:cs typeface="Sakkal Majalla"/>
            </a:rPr>
            <a:t>الترويج الالكتروني </a:t>
          </a:r>
          <a:endParaRPr lang="fr-FR" sz="2000" b="0" kern="1200" dirty="0">
            <a:latin typeface="Sakkal Majalla" pitchFamily="2" charset="-78"/>
            <a:cs typeface="Sakkal Majalla" pitchFamily="2" charset="-78"/>
          </a:endParaRPr>
        </a:p>
      </dsp:txBody>
      <dsp:txXfrm>
        <a:off x="4713185" y="18055"/>
        <a:ext cx="2643894" cy="527194"/>
      </dsp:txXfrm>
    </dsp:sp>
    <dsp:sp modelId="{4181A532-7701-46D5-9F99-BD8FD6930B7F}">
      <dsp:nvSpPr>
        <dsp:cNvPr id="0" name=""/>
        <dsp:cNvSpPr/>
      </dsp:nvSpPr>
      <dsp:spPr>
        <a:xfrm rot="23200">
          <a:off x="3884945" y="928146"/>
          <a:ext cx="893193" cy="93951"/>
        </a:xfrm>
        <a:custGeom>
          <a:avLst/>
          <a:gdLst/>
          <a:ahLst/>
          <a:cxnLst/>
          <a:rect l="0" t="0" r="0" b="0"/>
          <a:pathLst>
            <a:path>
              <a:moveTo>
                <a:pt x="0" y="46975"/>
              </a:moveTo>
              <a:lnTo>
                <a:pt x="893193" y="4697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309212" y="952792"/>
        <a:ext cx="44659" cy="44659"/>
      </dsp:txXfrm>
    </dsp:sp>
    <dsp:sp modelId="{CD83905A-3ABE-4A0B-98A4-918B20973420}">
      <dsp:nvSpPr>
        <dsp:cNvPr id="0" name=""/>
        <dsp:cNvSpPr/>
      </dsp:nvSpPr>
      <dsp:spPr>
        <a:xfrm>
          <a:off x="4778128" y="698780"/>
          <a:ext cx="2893537" cy="558710"/>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الثاني:  </a:t>
          </a:r>
          <a:r>
            <a:rPr lang="ar-DZ" sz="2000" b="0" kern="1200" dirty="0" smtClean="0">
              <a:effectLst/>
              <a:cs typeface="Sakkal Majalla"/>
            </a:rPr>
            <a:t>الخدمات السياحية </a:t>
          </a:r>
          <a:endParaRPr lang="fr-FR" sz="2000" b="0" kern="1200" dirty="0">
            <a:latin typeface="Sakkal Majalla" pitchFamily="2" charset="-78"/>
            <a:cs typeface="Sakkal Majalla" pitchFamily="2" charset="-78"/>
          </a:endParaRPr>
        </a:p>
      </dsp:txBody>
      <dsp:txXfrm>
        <a:off x="4794492" y="715144"/>
        <a:ext cx="2860809" cy="525982"/>
      </dsp:txXfrm>
    </dsp:sp>
    <dsp:sp modelId="{68D69F74-C655-4B9B-910F-9288C2D13168}">
      <dsp:nvSpPr>
        <dsp:cNvPr id="0" name=""/>
        <dsp:cNvSpPr/>
      </dsp:nvSpPr>
      <dsp:spPr>
        <a:xfrm rot="2471622">
          <a:off x="3750936" y="1281745"/>
          <a:ext cx="1082931" cy="93951"/>
        </a:xfrm>
        <a:custGeom>
          <a:avLst/>
          <a:gdLst/>
          <a:ahLst/>
          <a:cxnLst/>
          <a:rect l="0" t="0" r="0" b="0"/>
          <a:pathLst>
            <a:path>
              <a:moveTo>
                <a:pt x="0" y="46975"/>
              </a:moveTo>
              <a:lnTo>
                <a:pt x="1082931" y="4697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kern="1200"/>
        </a:p>
      </dsp:txBody>
      <dsp:txXfrm>
        <a:off x="4265328" y="1301647"/>
        <a:ext cx="54146" cy="54146"/>
      </dsp:txXfrm>
    </dsp:sp>
    <dsp:sp modelId="{43E7E53D-724D-4170-A5FB-2B89E9F54813}">
      <dsp:nvSpPr>
        <dsp:cNvPr id="0" name=""/>
        <dsp:cNvSpPr/>
      </dsp:nvSpPr>
      <dsp:spPr>
        <a:xfrm>
          <a:off x="4699848" y="1426452"/>
          <a:ext cx="3152084" cy="517763"/>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DZ" sz="2000" b="1" kern="1200" dirty="0" smtClean="0">
              <a:latin typeface="Sakkal Majalla" pitchFamily="2" charset="-78"/>
              <a:cs typeface="Sakkal Majalla" pitchFamily="2" charset="-78"/>
            </a:rPr>
            <a:t>المبحث الثالث : </a:t>
          </a:r>
          <a:r>
            <a:rPr lang="ar-DZ" sz="2000" kern="1200" dirty="0" smtClean="0">
              <a:latin typeface="Sakkal Majalla" pitchFamily="2" charset="-78"/>
              <a:cs typeface="Sakkal Majalla" pitchFamily="2" charset="-78"/>
            </a:rPr>
            <a:t>الترويج السياحي </a:t>
          </a:r>
          <a:endParaRPr lang="fr-FR" sz="2000" kern="1200" dirty="0">
            <a:latin typeface="Sakkal Majalla" pitchFamily="2" charset="-78"/>
            <a:cs typeface="Sakkal Majalla" pitchFamily="2" charset="-78"/>
          </a:endParaRPr>
        </a:p>
      </dsp:txBody>
      <dsp:txXfrm>
        <a:off x="4715013" y="1441617"/>
        <a:ext cx="3121754" cy="4874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5268A-FCAB-4F20-A81D-D851F3898704}">
      <dsp:nvSpPr>
        <dsp:cNvPr id="0" name=""/>
        <dsp:cNvSpPr/>
      </dsp:nvSpPr>
      <dsp:spPr>
        <a:xfrm>
          <a:off x="2988" y="480585"/>
          <a:ext cx="3676383" cy="839029"/>
        </a:xfrm>
        <a:prstGeom prst="roundRect">
          <a:avLst>
            <a:gd name="adj" fmla="val 10000"/>
          </a:avLst>
        </a:prstGeom>
        <a:gradFill rotWithShape="1">
          <a:gsLst>
            <a:gs pos="0">
              <a:schemeClr val="accent2">
                <a:tint val="70000"/>
                <a:satMod val="130000"/>
              </a:schemeClr>
            </a:gs>
            <a:gs pos="43000">
              <a:schemeClr val="accent2">
                <a:tint val="44000"/>
                <a:satMod val="165000"/>
              </a:schemeClr>
            </a:gs>
            <a:gs pos="93000">
              <a:schemeClr val="accent2">
                <a:tint val="15000"/>
                <a:satMod val="165000"/>
              </a:schemeClr>
            </a:gs>
            <a:gs pos="100000">
              <a:schemeClr val="accent2">
                <a:tint val="5000"/>
                <a:satMod val="250000"/>
              </a:schemeClr>
            </a:gs>
          </a:gsLst>
          <a:path path="circle">
            <a:fillToRect l="50000" t="130000" r="50000" b="-30000"/>
          </a:path>
        </a:gradFill>
        <a:ln w="9525" cap="flat" cmpd="sng" algn="ctr">
          <a:solidFill>
            <a:schemeClr val="accent2">
              <a:shade val="50000"/>
              <a:satMod val="103000"/>
            </a:schemeClr>
          </a:solidFill>
          <a:prstDash val="solid"/>
        </a:ln>
        <a:effectLst>
          <a:outerShdw blurRad="57150" dist="38100" dir="5400000" algn="ctr" rotWithShape="0">
            <a:schemeClr val="accent2">
              <a:shade val="9000"/>
              <a:satMod val="105000"/>
              <a:alpha val="48000"/>
            </a:scheme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الفصل الثاني: </a:t>
          </a:r>
          <a:r>
            <a:rPr lang="ar-DZ" sz="2000" b="0" kern="1200" dirty="0" smtClean="0">
              <a:effectLst/>
              <a:cs typeface="Sakkal Majalla"/>
            </a:rPr>
            <a:t> الترويج الالكتروني والخدمات السياحية</a:t>
          </a:r>
          <a:endParaRPr lang="fr-FR" sz="2000" b="0" kern="1200" dirty="0">
            <a:latin typeface="Sakkal Majalla" pitchFamily="2" charset="-78"/>
            <a:cs typeface="Sakkal Majalla" pitchFamily="2" charset="-78"/>
          </a:endParaRPr>
        </a:p>
      </dsp:txBody>
      <dsp:txXfrm>
        <a:off x="27562" y="505159"/>
        <a:ext cx="3627235" cy="789881"/>
      </dsp:txXfrm>
    </dsp:sp>
    <dsp:sp modelId="{60B7D1F7-9667-44E1-A8D2-76AFCCC6E568}">
      <dsp:nvSpPr>
        <dsp:cNvPr id="0" name=""/>
        <dsp:cNvSpPr/>
      </dsp:nvSpPr>
      <dsp:spPr>
        <a:xfrm rot="20181210">
          <a:off x="3640311" y="660249"/>
          <a:ext cx="930401" cy="106523"/>
        </a:xfrm>
        <a:custGeom>
          <a:avLst/>
          <a:gdLst/>
          <a:ahLst/>
          <a:cxnLst/>
          <a:rect l="0" t="0" r="0" b="0"/>
          <a:pathLst>
            <a:path>
              <a:moveTo>
                <a:pt x="0" y="53261"/>
              </a:moveTo>
              <a:lnTo>
                <a:pt x="930401" y="5326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082252" y="690251"/>
        <a:ext cx="46520" cy="46520"/>
      </dsp:txXfrm>
    </dsp:sp>
    <dsp:sp modelId="{FB5B51C0-6D0E-44B9-A998-A5BCD0DDEEF8}">
      <dsp:nvSpPr>
        <dsp:cNvPr id="0" name=""/>
        <dsp:cNvSpPr/>
      </dsp:nvSpPr>
      <dsp:spPr>
        <a:xfrm>
          <a:off x="4531653" y="147438"/>
          <a:ext cx="3962302" cy="758967"/>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الأول: </a:t>
          </a:r>
          <a:r>
            <a:rPr lang="ar-DZ" sz="2000" b="0" kern="1200" dirty="0" smtClean="0">
              <a:effectLst/>
              <a:cs typeface="Sakkal Majalla"/>
            </a:rPr>
            <a:t>المزيج الترويجي للخدمات السياحية </a:t>
          </a:r>
          <a:endParaRPr lang="fr-FR" sz="2000" b="0" kern="1200" dirty="0">
            <a:latin typeface="Sakkal Majalla" pitchFamily="2" charset="-78"/>
            <a:cs typeface="Sakkal Majalla" pitchFamily="2" charset="-78"/>
          </a:endParaRPr>
        </a:p>
      </dsp:txBody>
      <dsp:txXfrm>
        <a:off x="4553882" y="169667"/>
        <a:ext cx="3917844" cy="714509"/>
      </dsp:txXfrm>
    </dsp:sp>
    <dsp:sp modelId="{4181A532-7701-46D5-9F99-BD8FD6930B7F}">
      <dsp:nvSpPr>
        <dsp:cNvPr id="0" name=""/>
        <dsp:cNvSpPr/>
      </dsp:nvSpPr>
      <dsp:spPr>
        <a:xfrm rot="1547383">
          <a:off x="3628599" y="1068610"/>
          <a:ext cx="1019477" cy="106523"/>
        </a:xfrm>
        <a:custGeom>
          <a:avLst/>
          <a:gdLst/>
          <a:ahLst/>
          <a:cxnLst/>
          <a:rect l="0" t="0" r="0" b="0"/>
          <a:pathLst>
            <a:path>
              <a:moveTo>
                <a:pt x="0" y="53261"/>
              </a:moveTo>
              <a:lnTo>
                <a:pt x="1019477" y="5326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112851" y="1096384"/>
        <a:ext cx="50973" cy="50973"/>
      </dsp:txXfrm>
    </dsp:sp>
    <dsp:sp modelId="{CD83905A-3ABE-4A0B-98A4-918B20973420}">
      <dsp:nvSpPr>
        <dsp:cNvPr id="0" name=""/>
        <dsp:cNvSpPr/>
      </dsp:nvSpPr>
      <dsp:spPr>
        <a:xfrm>
          <a:off x="4597305" y="1050368"/>
          <a:ext cx="3899638" cy="586551"/>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الثاني:  </a:t>
          </a:r>
          <a:r>
            <a:rPr lang="ar-DZ" sz="2000" b="0" kern="1200" dirty="0" smtClean="0">
              <a:effectLst/>
              <a:cs typeface="Sakkal Majalla"/>
            </a:rPr>
            <a:t>طرق الترويج الالكتروني </a:t>
          </a:r>
          <a:endParaRPr lang="fr-FR" sz="2000" b="0" kern="1200" dirty="0">
            <a:latin typeface="Sakkal Majalla" pitchFamily="2" charset="-78"/>
            <a:cs typeface="Sakkal Majalla" pitchFamily="2" charset="-78"/>
          </a:endParaRPr>
        </a:p>
      </dsp:txBody>
      <dsp:txXfrm>
        <a:off x="4614484" y="1067547"/>
        <a:ext cx="3865280" cy="5521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5268A-FCAB-4F20-A81D-D851F3898704}">
      <dsp:nvSpPr>
        <dsp:cNvPr id="0" name=""/>
        <dsp:cNvSpPr/>
      </dsp:nvSpPr>
      <dsp:spPr>
        <a:xfrm>
          <a:off x="5091" y="550028"/>
          <a:ext cx="3739444" cy="1114496"/>
        </a:xfrm>
        <a:prstGeom prst="roundRect">
          <a:avLst>
            <a:gd name="adj" fmla="val 10000"/>
          </a:avLst>
        </a:prstGeom>
        <a:gradFill rotWithShape="1">
          <a:gsLst>
            <a:gs pos="0">
              <a:schemeClr val="accent2">
                <a:tint val="70000"/>
                <a:satMod val="130000"/>
              </a:schemeClr>
            </a:gs>
            <a:gs pos="43000">
              <a:schemeClr val="accent2">
                <a:tint val="44000"/>
                <a:satMod val="165000"/>
              </a:schemeClr>
            </a:gs>
            <a:gs pos="93000">
              <a:schemeClr val="accent2">
                <a:tint val="15000"/>
                <a:satMod val="165000"/>
              </a:schemeClr>
            </a:gs>
            <a:gs pos="100000">
              <a:schemeClr val="accent2">
                <a:tint val="5000"/>
                <a:satMod val="250000"/>
              </a:schemeClr>
            </a:gs>
          </a:gsLst>
          <a:path path="circle">
            <a:fillToRect l="50000" t="130000" r="50000" b="-30000"/>
          </a:path>
        </a:gradFill>
        <a:ln w="9525" cap="flat" cmpd="sng" algn="ctr">
          <a:solidFill>
            <a:schemeClr val="accent2">
              <a:shade val="50000"/>
              <a:satMod val="103000"/>
            </a:schemeClr>
          </a:solidFill>
          <a:prstDash val="solid"/>
        </a:ln>
        <a:effectLst>
          <a:outerShdw blurRad="57150" dist="38100" dir="5400000" algn="ctr" rotWithShape="0">
            <a:schemeClr val="accent2">
              <a:shade val="9000"/>
              <a:satMod val="105000"/>
              <a:alpha val="48000"/>
            </a:scheme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الفصل الثالث: </a:t>
          </a:r>
          <a:r>
            <a:rPr lang="ar-DZ" sz="2000" b="0" kern="1200" dirty="0" smtClean="0">
              <a:effectLst/>
              <a:cs typeface="Sakkal Majalla"/>
            </a:rPr>
            <a:t> دور الترويج الالكتروني في الخدمات السياحية دراسة  حالة وكالة اسلام </a:t>
          </a:r>
          <a:r>
            <a:rPr lang="ar-DZ" sz="2000" b="0" kern="1200" dirty="0" err="1" smtClean="0">
              <a:effectLst/>
              <a:cs typeface="Sakkal Majalla"/>
            </a:rPr>
            <a:t>ترافل</a:t>
          </a:r>
          <a:endParaRPr lang="fr-FR" sz="2000" b="0" kern="1200" dirty="0">
            <a:latin typeface="Sakkal Majalla" pitchFamily="2" charset="-78"/>
            <a:cs typeface="Sakkal Majalla" pitchFamily="2" charset="-78"/>
          </a:endParaRPr>
        </a:p>
      </dsp:txBody>
      <dsp:txXfrm>
        <a:off x="37733" y="582670"/>
        <a:ext cx="3674160" cy="1049212"/>
      </dsp:txXfrm>
    </dsp:sp>
    <dsp:sp modelId="{60B7D1F7-9667-44E1-A8D2-76AFCCC6E568}">
      <dsp:nvSpPr>
        <dsp:cNvPr id="0" name=""/>
        <dsp:cNvSpPr/>
      </dsp:nvSpPr>
      <dsp:spPr>
        <a:xfrm rot="18759565">
          <a:off x="3581322" y="700082"/>
          <a:ext cx="1012614" cy="69717"/>
        </a:xfrm>
        <a:custGeom>
          <a:avLst/>
          <a:gdLst/>
          <a:ahLst/>
          <a:cxnLst/>
          <a:rect l="0" t="0" r="0" b="0"/>
          <a:pathLst>
            <a:path>
              <a:moveTo>
                <a:pt x="0" y="34858"/>
              </a:moveTo>
              <a:lnTo>
                <a:pt x="1012614" y="3485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062314" y="709625"/>
        <a:ext cx="50630" cy="50630"/>
      </dsp:txXfrm>
    </dsp:sp>
    <dsp:sp modelId="{FB5B51C0-6D0E-44B9-A998-A5BCD0DDEEF8}">
      <dsp:nvSpPr>
        <dsp:cNvPr id="0" name=""/>
        <dsp:cNvSpPr/>
      </dsp:nvSpPr>
      <dsp:spPr>
        <a:xfrm>
          <a:off x="4430723" y="125939"/>
          <a:ext cx="3079675" cy="473331"/>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الأول: </a:t>
          </a:r>
          <a:r>
            <a:rPr lang="ar-DZ" sz="2000" b="0" kern="1200" dirty="0" smtClean="0">
              <a:effectLst/>
              <a:cs typeface="Sakkal Majalla"/>
            </a:rPr>
            <a:t>الوكالات السياحية</a:t>
          </a:r>
          <a:endParaRPr lang="fr-FR" sz="2000" b="0" kern="1200" dirty="0">
            <a:latin typeface="Sakkal Majalla" pitchFamily="2" charset="-78"/>
            <a:cs typeface="Sakkal Majalla" pitchFamily="2" charset="-78"/>
          </a:endParaRPr>
        </a:p>
      </dsp:txBody>
      <dsp:txXfrm>
        <a:off x="4444586" y="139802"/>
        <a:ext cx="3051949" cy="445605"/>
      </dsp:txXfrm>
    </dsp:sp>
    <dsp:sp modelId="{4181A532-7701-46D5-9F99-BD8FD6930B7F}">
      <dsp:nvSpPr>
        <dsp:cNvPr id="0" name=""/>
        <dsp:cNvSpPr/>
      </dsp:nvSpPr>
      <dsp:spPr>
        <a:xfrm rot="20899582">
          <a:off x="3736563" y="994429"/>
          <a:ext cx="770887" cy="69717"/>
        </a:xfrm>
        <a:custGeom>
          <a:avLst/>
          <a:gdLst/>
          <a:ahLst/>
          <a:cxnLst/>
          <a:rect l="0" t="0" r="0" b="0"/>
          <a:pathLst>
            <a:path>
              <a:moveTo>
                <a:pt x="0" y="34858"/>
              </a:moveTo>
              <a:lnTo>
                <a:pt x="770887" y="3485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b="1" kern="1200">
            <a:latin typeface="Sakkal Majalla" pitchFamily="2" charset="-78"/>
            <a:cs typeface="Sakkal Majalla" pitchFamily="2" charset="-78"/>
          </a:endParaRPr>
        </a:p>
      </dsp:txBody>
      <dsp:txXfrm>
        <a:off x="4102735" y="1010015"/>
        <a:ext cx="38544" cy="38544"/>
      </dsp:txXfrm>
    </dsp:sp>
    <dsp:sp modelId="{CD83905A-3ABE-4A0B-98A4-918B20973420}">
      <dsp:nvSpPr>
        <dsp:cNvPr id="0" name=""/>
        <dsp:cNvSpPr/>
      </dsp:nvSpPr>
      <dsp:spPr>
        <a:xfrm>
          <a:off x="4499479" y="715176"/>
          <a:ext cx="3843539" cy="472242"/>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DZ" sz="2000" b="1" kern="1200" dirty="0" smtClean="0">
              <a:effectLst/>
              <a:cs typeface="Sakkal Majalla"/>
            </a:rPr>
            <a:t>المبحث الثاني:  </a:t>
          </a:r>
          <a:r>
            <a:rPr lang="ar-DZ" sz="2000" b="0" kern="1200" dirty="0" smtClean="0">
              <a:effectLst/>
              <a:cs typeface="Sakkal Majalla"/>
            </a:rPr>
            <a:t>تعريف مؤسسة اسلام </a:t>
          </a:r>
          <a:r>
            <a:rPr lang="ar-DZ" sz="2000" b="0" kern="1200" dirty="0" err="1" smtClean="0">
              <a:effectLst/>
              <a:cs typeface="Sakkal Majalla"/>
            </a:rPr>
            <a:t>ترافل</a:t>
          </a:r>
          <a:r>
            <a:rPr lang="ar-DZ" sz="2000" b="0" kern="1200" dirty="0" smtClean="0">
              <a:effectLst/>
              <a:cs typeface="Sakkal Majalla"/>
            </a:rPr>
            <a:t> سياحية</a:t>
          </a:r>
          <a:endParaRPr lang="fr-FR" sz="2000" b="0" kern="1200" dirty="0">
            <a:latin typeface="Sakkal Majalla" pitchFamily="2" charset="-78"/>
            <a:cs typeface="Sakkal Majalla" pitchFamily="2" charset="-78"/>
          </a:endParaRPr>
        </a:p>
      </dsp:txBody>
      <dsp:txXfrm>
        <a:off x="4513310" y="729007"/>
        <a:ext cx="3815877" cy="444580"/>
      </dsp:txXfrm>
    </dsp:sp>
    <dsp:sp modelId="{68D69F74-C655-4B9B-910F-9288C2D13168}">
      <dsp:nvSpPr>
        <dsp:cNvPr id="0" name=""/>
        <dsp:cNvSpPr/>
      </dsp:nvSpPr>
      <dsp:spPr>
        <a:xfrm rot="2477214">
          <a:off x="3630604" y="1374831"/>
          <a:ext cx="916640" cy="69717"/>
        </a:xfrm>
        <a:custGeom>
          <a:avLst/>
          <a:gdLst/>
          <a:ahLst/>
          <a:cxnLst/>
          <a:rect l="0" t="0" r="0" b="0"/>
          <a:pathLst>
            <a:path>
              <a:moveTo>
                <a:pt x="0" y="34858"/>
              </a:moveTo>
              <a:lnTo>
                <a:pt x="916640" y="3485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fr-FR" sz="2000" kern="1200"/>
        </a:p>
      </dsp:txBody>
      <dsp:txXfrm>
        <a:off x="4066008" y="1386774"/>
        <a:ext cx="45832" cy="45832"/>
      </dsp:txXfrm>
    </dsp:sp>
    <dsp:sp modelId="{43E7E53D-724D-4170-A5FB-2B89E9F54813}">
      <dsp:nvSpPr>
        <dsp:cNvPr id="0" name=""/>
        <dsp:cNvSpPr/>
      </dsp:nvSpPr>
      <dsp:spPr>
        <a:xfrm>
          <a:off x="4433313" y="1332213"/>
          <a:ext cx="4061129" cy="759780"/>
        </a:xfrm>
        <a:prstGeom prst="roundRect">
          <a:avLst>
            <a:gd name="adj" fmla="val 10000"/>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DZ" sz="2000" b="1" kern="1200" dirty="0" smtClean="0">
              <a:latin typeface="Sakkal Majalla" pitchFamily="2" charset="-78"/>
              <a:cs typeface="Sakkal Majalla" pitchFamily="2" charset="-78"/>
            </a:rPr>
            <a:t>المبحث الثالث : </a:t>
          </a:r>
          <a:r>
            <a:rPr lang="ar-DZ" sz="2000" b="0" kern="1200" dirty="0" smtClean="0">
              <a:latin typeface="Sakkal Majalla" pitchFamily="2" charset="-78"/>
              <a:cs typeface="Sakkal Majalla" pitchFamily="2" charset="-78"/>
            </a:rPr>
            <a:t>واقع موقع التواصل الاجتماعي </a:t>
          </a:r>
          <a:r>
            <a:rPr lang="ar-DZ" sz="2000" b="0" kern="1200" dirty="0" err="1" smtClean="0">
              <a:latin typeface="Sakkal Majalla" pitchFamily="2" charset="-78"/>
              <a:cs typeface="Sakkal Majalla" pitchFamily="2" charset="-78"/>
            </a:rPr>
            <a:t>الفيسبوك</a:t>
          </a:r>
          <a:r>
            <a:rPr lang="ar-DZ" sz="2000" b="0" kern="1200" dirty="0" smtClean="0">
              <a:latin typeface="Sakkal Majalla" pitchFamily="2" charset="-78"/>
              <a:cs typeface="Sakkal Majalla" pitchFamily="2" charset="-78"/>
            </a:rPr>
            <a:t> بالوكالة محل الدراسة </a:t>
          </a:r>
          <a:endParaRPr lang="fr-FR" sz="2000" b="0" kern="1200" dirty="0">
            <a:latin typeface="Sakkal Majalla" pitchFamily="2" charset="-78"/>
            <a:cs typeface="Sakkal Majalla" pitchFamily="2" charset="-78"/>
          </a:endParaRPr>
        </a:p>
      </dsp:txBody>
      <dsp:txXfrm>
        <a:off x="4455566" y="1354466"/>
        <a:ext cx="4016623" cy="71527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D5FD1-E0A0-45B1-BC60-73756792DF11}">
      <dsp:nvSpPr>
        <dsp:cNvPr id="0" name=""/>
        <dsp:cNvSpPr/>
      </dsp:nvSpPr>
      <dsp:spPr>
        <a:xfrm>
          <a:off x="4114561" y="1682716"/>
          <a:ext cx="3230930" cy="512542"/>
        </a:xfrm>
        <a:custGeom>
          <a:avLst/>
          <a:gdLst/>
          <a:ahLst/>
          <a:cxnLst/>
          <a:rect l="0" t="0" r="0" b="0"/>
          <a:pathLst>
            <a:path>
              <a:moveTo>
                <a:pt x="0" y="0"/>
              </a:moveTo>
              <a:lnTo>
                <a:pt x="0" y="349283"/>
              </a:lnTo>
              <a:lnTo>
                <a:pt x="3230930" y="349283"/>
              </a:lnTo>
              <a:lnTo>
                <a:pt x="3230930" y="51254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F2BB22-0AAC-4B69-B5EF-210D244EC181}">
      <dsp:nvSpPr>
        <dsp:cNvPr id="0" name=""/>
        <dsp:cNvSpPr/>
      </dsp:nvSpPr>
      <dsp:spPr>
        <a:xfrm>
          <a:off x="4114561" y="1682716"/>
          <a:ext cx="1076976" cy="512542"/>
        </a:xfrm>
        <a:custGeom>
          <a:avLst/>
          <a:gdLst/>
          <a:ahLst/>
          <a:cxnLst/>
          <a:rect l="0" t="0" r="0" b="0"/>
          <a:pathLst>
            <a:path>
              <a:moveTo>
                <a:pt x="0" y="0"/>
              </a:moveTo>
              <a:lnTo>
                <a:pt x="0" y="349283"/>
              </a:lnTo>
              <a:lnTo>
                <a:pt x="1076976" y="349283"/>
              </a:lnTo>
              <a:lnTo>
                <a:pt x="1076976" y="51254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BCBB7F-E111-4D3F-89FF-22451404D419}">
      <dsp:nvSpPr>
        <dsp:cNvPr id="0" name=""/>
        <dsp:cNvSpPr/>
      </dsp:nvSpPr>
      <dsp:spPr>
        <a:xfrm>
          <a:off x="3037584" y="1682716"/>
          <a:ext cx="1076976" cy="512542"/>
        </a:xfrm>
        <a:custGeom>
          <a:avLst/>
          <a:gdLst/>
          <a:ahLst/>
          <a:cxnLst/>
          <a:rect l="0" t="0" r="0" b="0"/>
          <a:pathLst>
            <a:path>
              <a:moveTo>
                <a:pt x="1076976" y="0"/>
              </a:moveTo>
              <a:lnTo>
                <a:pt x="1076976" y="349283"/>
              </a:lnTo>
              <a:lnTo>
                <a:pt x="0" y="349283"/>
              </a:lnTo>
              <a:lnTo>
                <a:pt x="0" y="51254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F8E1F1-B97A-42E0-9ED4-86E3255C3E18}">
      <dsp:nvSpPr>
        <dsp:cNvPr id="0" name=""/>
        <dsp:cNvSpPr/>
      </dsp:nvSpPr>
      <dsp:spPr>
        <a:xfrm>
          <a:off x="883630" y="1682716"/>
          <a:ext cx="3230930" cy="512542"/>
        </a:xfrm>
        <a:custGeom>
          <a:avLst/>
          <a:gdLst/>
          <a:ahLst/>
          <a:cxnLst/>
          <a:rect l="0" t="0" r="0" b="0"/>
          <a:pathLst>
            <a:path>
              <a:moveTo>
                <a:pt x="3230930" y="0"/>
              </a:moveTo>
              <a:lnTo>
                <a:pt x="3230930" y="349283"/>
              </a:lnTo>
              <a:lnTo>
                <a:pt x="0" y="349283"/>
              </a:lnTo>
              <a:lnTo>
                <a:pt x="0" y="51254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2F1AD1-D903-49E9-84A0-2D82C9A070A1}">
      <dsp:nvSpPr>
        <dsp:cNvPr id="0" name=""/>
        <dsp:cNvSpPr/>
      </dsp:nvSpPr>
      <dsp:spPr>
        <a:xfrm>
          <a:off x="1291826" y="563640"/>
          <a:ext cx="5645468" cy="1119076"/>
        </a:xfrm>
        <a:prstGeom prst="roundRect">
          <a:avLst>
            <a:gd name="adj" fmla="val 10000"/>
          </a:avLst>
        </a:prstGeom>
        <a:gradFill rotWithShape="0">
          <a:gsLst>
            <a:gs pos="0">
              <a:schemeClr val="accent2">
                <a:alpha val="80000"/>
                <a:hueOff val="0"/>
                <a:satOff val="0"/>
                <a:lumOff val="0"/>
                <a:alphaOff val="0"/>
                <a:tint val="70000"/>
                <a:satMod val="130000"/>
              </a:schemeClr>
            </a:gs>
            <a:gs pos="43000">
              <a:schemeClr val="accent2">
                <a:alpha val="80000"/>
                <a:hueOff val="0"/>
                <a:satOff val="0"/>
                <a:lumOff val="0"/>
                <a:alphaOff val="0"/>
                <a:tint val="44000"/>
                <a:satMod val="165000"/>
              </a:schemeClr>
            </a:gs>
            <a:gs pos="93000">
              <a:schemeClr val="accent2">
                <a:alpha val="80000"/>
                <a:hueOff val="0"/>
                <a:satOff val="0"/>
                <a:lumOff val="0"/>
                <a:alphaOff val="0"/>
                <a:tint val="15000"/>
                <a:satMod val="165000"/>
              </a:schemeClr>
            </a:gs>
            <a:gs pos="100000">
              <a:schemeClr val="accent2">
                <a:alpha val="8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alpha val="8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3C1D121-3B9B-4401-AF0F-2D56A8C6CBC9}">
      <dsp:nvSpPr>
        <dsp:cNvPr id="0" name=""/>
        <dsp:cNvSpPr/>
      </dsp:nvSpPr>
      <dsp:spPr>
        <a:xfrm>
          <a:off x="1487640" y="749663"/>
          <a:ext cx="5645468" cy="1119076"/>
        </a:xfrm>
        <a:prstGeom prst="roundRect">
          <a:avLst>
            <a:gd name="adj" fmla="val 10000"/>
          </a:avLst>
        </a:prstGeom>
        <a:solidFill>
          <a:schemeClr val="lt1">
            <a:alpha val="90000"/>
            <a:hueOff val="0"/>
            <a:satOff val="0"/>
            <a:lumOff val="0"/>
            <a:alphaOff val="0"/>
          </a:schemeClr>
        </a:solidFill>
        <a:ln w="9525" cap="flat" cmpd="sng" algn="ctr">
          <a:solidFill>
            <a:schemeClr val="accent2">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المزيج الترويجي لوكالة اسلام </a:t>
          </a:r>
          <a:r>
            <a:rPr lang="ar-DZ" sz="2800" b="1" kern="1200" dirty="0" err="1" smtClean="0">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 لسياحة والأسفار</a:t>
          </a:r>
          <a:endParaRPr lang="fr-FR" sz="2800" b="1" kern="1200" dirty="0">
            <a:effectLst>
              <a:outerShdw blurRad="38100" dist="38100" dir="2700000" algn="tl">
                <a:srgbClr val="000000">
                  <a:alpha val="43137"/>
                </a:srgbClr>
              </a:outerShdw>
            </a:effectLst>
            <a:latin typeface="Sakkal Majalla" pitchFamily="2" charset="-78"/>
            <a:cs typeface="Sakkal Majalla" pitchFamily="2" charset="-78"/>
          </a:endParaRPr>
        </a:p>
      </dsp:txBody>
      <dsp:txXfrm>
        <a:off x="1520417" y="782440"/>
        <a:ext cx="5579914" cy="1053522"/>
      </dsp:txXfrm>
    </dsp:sp>
    <dsp:sp modelId="{E0C066F0-C05E-4852-B797-F996D368A3F9}">
      <dsp:nvSpPr>
        <dsp:cNvPr id="0" name=""/>
        <dsp:cNvSpPr/>
      </dsp:nvSpPr>
      <dsp:spPr>
        <a:xfrm>
          <a:off x="2468" y="2195259"/>
          <a:ext cx="1762325" cy="1119076"/>
        </a:xfrm>
        <a:prstGeom prst="roundRect">
          <a:avLst>
            <a:gd name="adj" fmla="val 10000"/>
          </a:avLst>
        </a:prstGeom>
        <a:gradFill rotWithShape="0">
          <a:gsLst>
            <a:gs pos="0">
              <a:schemeClr val="accent2">
                <a:alpha val="70000"/>
                <a:hueOff val="0"/>
                <a:satOff val="0"/>
                <a:lumOff val="0"/>
                <a:alphaOff val="0"/>
                <a:tint val="70000"/>
                <a:satMod val="130000"/>
              </a:schemeClr>
            </a:gs>
            <a:gs pos="43000">
              <a:schemeClr val="accent2">
                <a:alpha val="70000"/>
                <a:hueOff val="0"/>
                <a:satOff val="0"/>
                <a:lumOff val="0"/>
                <a:alphaOff val="0"/>
                <a:tint val="44000"/>
                <a:satMod val="165000"/>
              </a:schemeClr>
            </a:gs>
            <a:gs pos="93000">
              <a:schemeClr val="accent2">
                <a:alpha val="70000"/>
                <a:hueOff val="0"/>
                <a:satOff val="0"/>
                <a:lumOff val="0"/>
                <a:alphaOff val="0"/>
                <a:tint val="15000"/>
                <a:satMod val="165000"/>
              </a:schemeClr>
            </a:gs>
            <a:gs pos="100000">
              <a:schemeClr val="accent2">
                <a:alpha val="7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56CCD47-E3A8-43C6-85A1-1007451566C5}">
      <dsp:nvSpPr>
        <dsp:cNvPr id="0" name=""/>
        <dsp:cNvSpPr/>
      </dsp:nvSpPr>
      <dsp:spPr>
        <a:xfrm>
          <a:off x="198282" y="2381283"/>
          <a:ext cx="1762325" cy="111907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التسويق المباشر </a:t>
          </a:r>
          <a:endParaRPr lang="fr-FR" sz="2800" b="1" kern="1200" dirty="0">
            <a:effectLst>
              <a:outerShdw blurRad="38100" dist="38100" dir="2700000" algn="tl">
                <a:srgbClr val="000000">
                  <a:alpha val="43137"/>
                </a:srgbClr>
              </a:outerShdw>
            </a:effectLst>
            <a:latin typeface="Sakkal Majalla" pitchFamily="2" charset="-78"/>
            <a:cs typeface="Sakkal Majalla" pitchFamily="2" charset="-78"/>
          </a:endParaRPr>
        </a:p>
      </dsp:txBody>
      <dsp:txXfrm>
        <a:off x="231059" y="2414060"/>
        <a:ext cx="1696771" cy="1053522"/>
      </dsp:txXfrm>
    </dsp:sp>
    <dsp:sp modelId="{EBE0ECCE-0ECB-4104-8B91-E890627DBA84}">
      <dsp:nvSpPr>
        <dsp:cNvPr id="0" name=""/>
        <dsp:cNvSpPr/>
      </dsp:nvSpPr>
      <dsp:spPr>
        <a:xfrm>
          <a:off x="2156421" y="2195259"/>
          <a:ext cx="1762325" cy="1119076"/>
        </a:xfrm>
        <a:prstGeom prst="roundRect">
          <a:avLst>
            <a:gd name="adj" fmla="val 10000"/>
          </a:avLst>
        </a:prstGeom>
        <a:gradFill rotWithShape="0">
          <a:gsLst>
            <a:gs pos="0">
              <a:schemeClr val="accent2">
                <a:alpha val="70000"/>
                <a:hueOff val="0"/>
                <a:satOff val="0"/>
                <a:lumOff val="0"/>
                <a:alphaOff val="0"/>
                <a:tint val="70000"/>
                <a:satMod val="130000"/>
              </a:schemeClr>
            </a:gs>
            <a:gs pos="43000">
              <a:schemeClr val="accent2">
                <a:alpha val="70000"/>
                <a:hueOff val="0"/>
                <a:satOff val="0"/>
                <a:lumOff val="0"/>
                <a:alphaOff val="0"/>
                <a:tint val="44000"/>
                <a:satMod val="165000"/>
              </a:schemeClr>
            </a:gs>
            <a:gs pos="93000">
              <a:schemeClr val="accent2">
                <a:alpha val="70000"/>
                <a:hueOff val="0"/>
                <a:satOff val="0"/>
                <a:lumOff val="0"/>
                <a:alphaOff val="0"/>
                <a:tint val="15000"/>
                <a:satMod val="165000"/>
              </a:schemeClr>
            </a:gs>
            <a:gs pos="100000">
              <a:schemeClr val="accent2">
                <a:alpha val="7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3E762B2-13C3-45D3-A5CC-65512C47E86E}">
      <dsp:nvSpPr>
        <dsp:cNvPr id="0" name=""/>
        <dsp:cNvSpPr/>
      </dsp:nvSpPr>
      <dsp:spPr>
        <a:xfrm>
          <a:off x="2352235" y="2381283"/>
          <a:ext cx="1762325" cy="111907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تنشيط المبيعات </a:t>
          </a:r>
          <a:endParaRPr lang="fr-FR" sz="2800" b="1" kern="1200" dirty="0">
            <a:effectLst>
              <a:outerShdw blurRad="38100" dist="38100" dir="2700000" algn="tl">
                <a:srgbClr val="000000">
                  <a:alpha val="43137"/>
                </a:srgbClr>
              </a:outerShdw>
            </a:effectLst>
            <a:latin typeface="Sakkal Majalla" pitchFamily="2" charset="-78"/>
            <a:cs typeface="Sakkal Majalla" pitchFamily="2" charset="-78"/>
          </a:endParaRPr>
        </a:p>
      </dsp:txBody>
      <dsp:txXfrm>
        <a:off x="2385012" y="2414060"/>
        <a:ext cx="1696771" cy="1053522"/>
      </dsp:txXfrm>
    </dsp:sp>
    <dsp:sp modelId="{A15C8B2A-2066-46F6-807F-6A2EF5475F63}">
      <dsp:nvSpPr>
        <dsp:cNvPr id="0" name=""/>
        <dsp:cNvSpPr/>
      </dsp:nvSpPr>
      <dsp:spPr>
        <a:xfrm>
          <a:off x="4310374" y="2195259"/>
          <a:ext cx="1762325" cy="1119076"/>
        </a:xfrm>
        <a:prstGeom prst="roundRect">
          <a:avLst>
            <a:gd name="adj" fmla="val 10000"/>
          </a:avLst>
        </a:prstGeom>
        <a:gradFill rotWithShape="0">
          <a:gsLst>
            <a:gs pos="0">
              <a:schemeClr val="accent2">
                <a:alpha val="70000"/>
                <a:hueOff val="0"/>
                <a:satOff val="0"/>
                <a:lumOff val="0"/>
                <a:alphaOff val="0"/>
                <a:tint val="70000"/>
                <a:satMod val="130000"/>
              </a:schemeClr>
            </a:gs>
            <a:gs pos="43000">
              <a:schemeClr val="accent2">
                <a:alpha val="70000"/>
                <a:hueOff val="0"/>
                <a:satOff val="0"/>
                <a:lumOff val="0"/>
                <a:alphaOff val="0"/>
                <a:tint val="44000"/>
                <a:satMod val="165000"/>
              </a:schemeClr>
            </a:gs>
            <a:gs pos="93000">
              <a:schemeClr val="accent2">
                <a:alpha val="70000"/>
                <a:hueOff val="0"/>
                <a:satOff val="0"/>
                <a:lumOff val="0"/>
                <a:alphaOff val="0"/>
                <a:tint val="15000"/>
                <a:satMod val="165000"/>
              </a:schemeClr>
            </a:gs>
            <a:gs pos="100000">
              <a:schemeClr val="accent2">
                <a:alpha val="7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8BD51C9-6C16-461C-A1BB-7A5A63380356}">
      <dsp:nvSpPr>
        <dsp:cNvPr id="0" name=""/>
        <dsp:cNvSpPr/>
      </dsp:nvSpPr>
      <dsp:spPr>
        <a:xfrm>
          <a:off x="4506188" y="2381283"/>
          <a:ext cx="1762325" cy="111907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العلاقات العامة </a:t>
          </a:r>
          <a:endParaRPr lang="fr-FR" sz="2800" b="1" kern="1200" dirty="0">
            <a:effectLst>
              <a:outerShdw blurRad="38100" dist="38100" dir="2700000" algn="tl">
                <a:srgbClr val="000000">
                  <a:alpha val="43137"/>
                </a:srgbClr>
              </a:outerShdw>
            </a:effectLst>
            <a:latin typeface="Sakkal Majalla" pitchFamily="2" charset="-78"/>
            <a:cs typeface="Sakkal Majalla" pitchFamily="2" charset="-78"/>
          </a:endParaRPr>
        </a:p>
      </dsp:txBody>
      <dsp:txXfrm>
        <a:off x="4538965" y="2414060"/>
        <a:ext cx="1696771" cy="1053522"/>
      </dsp:txXfrm>
    </dsp:sp>
    <dsp:sp modelId="{A03B4A0C-5FD3-4C1F-BF5F-CC88A17A3C3B}">
      <dsp:nvSpPr>
        <dsp:cNvPr id="0" name=""/>
        <dsp:cNvSpPr/>
      </dsp:nvSpPr>
      <dsp:spPr>
        <a:xfrm>
          <a:off x="6464328" y="2195259"/>
          <a:ext cx="1762325" cy="1119076"/>
        </a:xfrm>
        <a:prstGeom prst="roundRect">
          <a:avLst>
            <a:gd name="adj" fmla="val 10000"/>
          </a:avLst>
        </a:prstGeom>
        <a:gradFill rotWithShape="0">
          <a:gsLst>
            <a:gs pos="0">
              <a:schemeClr val="accent2">
                <a:alpha val="70000"/>
                <a:hueOff val="0"/>
                <a:satOff val="0"/>
                <a:lumOff val="0"/>
                <a:alphaOff val="0"/>
                <a:tint val="70000"/>
                <a:satMod val="130000"/>
              </a:schemeClr>
            </a:gs>
            <a:gs pos="43000">
              <a:schemeClr val="accent2">
                <a:alpha val="70000"/>
                <a:hueOff val="0"/>
                <a:satOff val="0"/>
                <a:lumOff val="0"/>
                <a:alphaOff val="0"/>
                <a:tint val="44000"/>
                <a:satMod val="165000"/>
              </a:schemeClr>
            </a:gs>
            <a:gs pos="93000">
              <a:schemeClr val="accent2">
                <a:alpha val="70000"/>
                <a:hueOff val="0"/>
                <a:satOff val="0"/>
                <a:lumOff val="0"/>
                <a:alphaOff val="0"/>
                <a:tint val="15000"/>
                <a:satMod val="165000"/>
              </a:schemeClr>
            </a:gs>
            <a:gs pos="100000">
              <a:schemeClr val="accent2">
                <a:alpha val="70000"/>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2">
              <a:alpha val="70000"/>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AE378E5-00C7-4AB0-AEFF-BE7397A4B472}">
      <dsp:nvSpPr>
        <dsp:cNvPr id="0" name=""/>
        <dsp:cNvSpPr/>
      </dsp:nvSpPr>
      <dsp:spPr>
        <a:xfrm>
          <a:off x="6660142" y="2381283"/>
          <a:ext cx="1762325" cy="111907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ar-DZ" sz="2800" b="1" kern="1200" dirty="0" smtClean="0">
              <a:effectLst>
                <a:outerShdw blurRad="38100" dist="38100" dir="2700000" algn="tl">
                  <a:srgbClr val="000000">
                    <a:alpha val="43137"/>
                  </a:srgbClr>
                </a:outerShdw>
              </a:effectLst>
              <a:latin typeface="Sakkal Majalla" pitchFamily="2" charset="-78"/>
              <a:cs typeface="Sakkal Majalla" pitchFamily="2" charset="-78"/>
            </a:rPr>
            <a:t>الإعلان </a:t>
          </a:r>
          <a:endParaRPr lang="fr-FR" sz="2800" b="1" kern="1200" dirty="0">
            <a:effectLst>
              <a:outerShdw blurRad="38100" dist="38100" dir="2700000" algn="tl">
                <a:srgbClr val="000000">
                  <a:alpha val="43137"/>
                </a:srgbClr>
              </a:outerShdw>
            </a:effectLst>
            <a:latin typeface="Sakkal Majalla" pitchFamily="2" charset="-78"/>
            <a:cs typeface="Sakkal Majalla" pitchFamily="2" charset="-78"/>
          </a:endParaRPr>
        </a:p>
      </dsp:txBody>
      <dsp:txXfrm>
        <a:off x="6692919" y="2414060"/>
        <a:ext cx="1696771" cy="105352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0E29B5-33D0-4FE8-BF38-C14F31466494}" type="datetimeFigureOut">
              <a:rPr lang="fr-FR" smtClean="0"/>
              <a:pPr/>
              <a:t>17/06/2023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CD7122-0428-4973-B00B-5C2B25B7B889}" type="slidenum">
              <a:rPr lang="fr-FR" smtClean="0"/>
              <a:pPr/>
              <a:t>‹N°›</a:t>
            </a:fld>
            <a:endParaRPr lang="fr-FR"/>
          </a:p>
        </p:txBody>
      </p:sp>
    </p:spTree>
    <p:extLst>
      <p:ext uri="{BB962C8B-B14F-4D97-AF65-F5344CB8AC3E}">
        <p14:creationId xmlns:p14="http://schemas.microsoft.com/office/powerpoint/2010/main" val="3037570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22FD95E-CFC9-4DC4-B4FD-8572CF9489D2}"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DCD7122-0428-4973-B00B-5C2B25B7B889}" type="slidenum">
              <a:rPr lang="fr-FR" smtClean="0"/>
              <a:pPr/>
              <a:t>14</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5C596F95-F53B-4A4C-9676-11E120293B0D}"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596F95-F53B-4A4C-9676-11E120293B0D}"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C596F95-F53B-4A4C-9676-11E120293B0D}"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B274B5D-0A1D-447C-BE8F-23C5D2E829AC}" type="datetimeFigureOut">
              <a:rPr lang="fr-FR" smtClean="0"/>
              <a:pPr/>
              <a:t>17/06/2023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5C596F95-F53B-4A4C-9676-11E120293B0D}"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B274B5D-0A1D-447C-BE8F-23C5D2E829AC}" type="datetimeFigureOut">
              <a:rPr lang="fr-FR" smtClean="0"/>
              <a:pPr/>
              <a:t>17/06/2023</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596F95-F53B-4A4C-9676-11E120293B0D}"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diagramData" Target="../diagrams/data4.xml"/><Relationship Id="rId2" Type="http://schemas.openxmlformats.org/officeDocument/2006/relationships/diagramData" Target="../diagrams/data2.xml"/><Relationship Id="rId16" Type="http://schemas.microsoft.com/office/2007/relationships/diagramDrawing" Target="../diagrams/drawing4.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4" name="Image 3" descr="univ.jpg"/>
          <p:cNvPicPr>
            <a:picLocks noChangeAspect="1"/>
          </p:cNvPicPr>
          <p:nvPr/>
        </p:nvPicPr>
        <p:blipFill>
          <a:blip r:embed="rId3"/>
          <a:stretch>
            <a:fillRect/>
          </a:stretch>
        </p:blipFill>
        <p:spPr>
          <a:xfrm>
            <a:off x="1250133" y="260648"/>
            <a:ext cx="928694" cy="1079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ZoneTexte 5"/>
          <p:cNvSpPr txBox="1"/>
          <p:nvPr/>
        </p:nvSpPr>
        <p:spPr>
          <a:xfrm>
            <a:off x="3073512" y="6093296"/>
            <a:ext cx="3226680"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rtl="1"/>
            <a:r>
              <a:rPr lang="ar-DZ" sz="2000" b="1" dirty="0" smtClean="0">
                <a:ln w="50800"/>
                <a:solidFill>
                  <a:schemeClr val="bg1">
                    <a:shade val="50000"/>
                  </a:schemeClr>
                </a:solidFill>
                <a:effectLst>
                  <a:outerShdw blurRad="38100" dist="38100" dir="2700000" algn="tl">
                    <a:srgbClr val="000000">
                      <a:alpha val="43137"/>
                    </a:srgbClr>
                  </a:outerShdw>
                </a:effectLst>
                <a:latin typeface="Sakkal Majalla" pitchFamily="2" charset="-78"/>
                <a:cs typeface="Sakkal Majalla" pitchFamily="2" charset="-78"/>
              </a:rPr>
              <a:t>السنة الجامعية</a:t>
            </a:r>
            <a:r>
              <a:rPr lang="fr-FR" sz="2000" b="1" dirty="0" smtClean="0">
                <a:ln w="50800"/>
                <a:solidFill>
                  <a:schemeClr val="bg1">
                    <a:shade val="50000"/>
                  </a:schemeClr>
                </a:solidFill>
                <a:effectLst>
                  <a:outerShdw blurRad="38100" dist="38100" dir="2700000" algn="tl">
                    <a:srgbClr val="000000">
                      <a:alpha val="43137"/>
                    </a:srgbClr>
                  </a:outerShdw>
                </a:effectLst>
                <a:latin typeface="Sakkal Majalla" pitchFamily="2" charset="-78"/>
                <a:cs typeface="Sakkal Majalla" pitchFamily="2" charset="-78"/>
              </a:rPr>
              <a:t> :  </a:t>
            </a:r>
            <a:r>
              <a:rPr lang="ar-DZ" sz="2000" b="1" dirty="0" smtClean="0">
                <a:ln w="50800"/>
                <a:solidFill>
                  <a:schemeClr val="bg1">
                    <a:shade val="50000"/>
                  </a:schemeClr>
                </a:solidFill>
                <a:effectLst>
                  <a:outerShdw blurRad="38100" dist="38100" dir="2700000" algn="tl">
                    <a:srgbClr val="000000">
                      <a:alpha val="43137"/>
                    </a:srgbClr>
                  </a:outerShdw>
                </a:effectLst>
                <a:latin typeface="Sakkal Majalla" pitchFamily="2" charset="-78"/>
                <a:cs typeface="Sakkal Majalla" pitchFamily="2" charset="-78"/>
              </a:rPr>
              <a:t>2022- 2023</a:t>
            </a:r>
            <a:endParaRPr lang="fr-FR" sz="2400" b="1" dirty="0">
              <a:ln w="50800"/>
              <a:solidFill>
                <a:schemeClr val="bg1">
                  <a:shade val="50000"/>
                </a:schemeClr>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11" name="ZoneTexte 10"/>
          <p:cNvSpPr txBox="1"/>
          <p:nvPr/>
        </p:nvSpPr>
        <p:spPr>
          <a:xfrm>
            <a:off x="5715008" y="1928802"/>
            <a:ext cx="1285884" cy="369332"/>
          </a:xfrm>
          <a:prstGeom prst="rect">
            <a:avLst/>
          </a:prstGeom>
          <a:noFill/>
        </p:spPr>
        <p:txBody>
          <a:bodyPr wrap="square" rtlCol="0">
            <a:spAutoFit/>
          </a:bodyPr>
          <a:lstStyle/>
          <a:p>
            <a:endParaRPr lang="fr-FR" dirty="0"/>
          </a:p>
        </p:txBody>
      </p:sp>
      <p:pic>
        <p:nvPicPr>
          <p:cNvPr id="12" name="Image 3" descr="univ.jpg"/>
          <p:cNvPicPr>
            <a:picLocks noChangeAspect="1"/>
          </p:cNvPicPr>
          <p:nvPr/>
        </p:nvPicPr>
        <p:blipFill>
          <a:blip r:embed="rId3"/>
          <a:stretch>
            <a:fillRect/>
          </a:stretch>
        </p:blipFill>
        <p:spPr>
          <a:xfrm>
            <a:off x="6893735" y="244703"/>
            <a:ext cx="928694" cy="1079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Titre 1"/>
          <p:cNvSpPr txBox="1">
            <a:spLocks/>
          </p:cNvSpPr>
          <p:nvPr/>
        </p:nvSpPr>
        <p:spPr>
          <a:xfrm>
            <a:off x="0" y="63434"/>
            <a:ext cx="9144000" cy="23574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 </a:t>
            </a: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جامعة عبد الحميد </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a:t>
            </a: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بن باديس مستغانم </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r>
            <a:b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b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كلية العلوم </a:t>
            </a:r>
            <a:r>
              <a:rPr lang="ar-SA" sz="2400"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إ</a:t>
            </a:r>
            <a:r>
              <a:rPr lang="ar-SA" sz="2400"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قتصادية</a:t>
            </a: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والتجارية وعلوم التسيير</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r>
              <a:rPr lang="fr-FR"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r>
            <a:br>
              <a:rPr lang="fr-FR"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br>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 </a:t>
            </a: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قسم العلوم التجارية</a:t>
            </a:r>
            <a:r>
              <a:rPr lang="ar-DZ" sz="2400" b="1" dirty="0" smtClean="0">
                <a:effectLst>
                  <a:outerShdw blurRad="38100" dist="38100" dir="2700000" algn="tl">
                    <a:srgbClr val="000000">
                      <a:alpha val="43137"/>
                    </a:srgbClr>
                  </a:outerShdw>
                </a:effectLst>
                <a:latin typeface="Sakkal Majalla" pitchFamily="2" charset="-78"/>
                <a:cs typeface="Sakkal Majalla" pitchFamily="2" charset="-78"/>
              </a:rPr>
              <a:t/>
            </a:r>
            <a:br>
              <a:rPr lang="ar-DZ" sz="2400" b="1" dirty="0" smtClean="0">
                <a:effectLst>
                  <a:outerShdw blurRad="38100" dist="38100" dir="2700000" algn="tl">
                    <a:srgbClr val="000000">
                      <a:alpha val="43137"/>
                    </a:srgbClr>
                  </a:outerShdw>
                </a:effectLst>
                <a:latin typeface="Sakkal Majalla" pitchFamily="2" charset="-78"/>
                <a:cs typeface="Sakkal Majalla" pitchFamily="2" charset="-78"/>
              </a:rPr>
            </a:b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مذكرة تخرج مقدمة ضمن متطلبات نيل شهادة </a:t>
            </a:r>
            <a:r>
              <a:rPr lang="ar-DZ" sz="2400"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ماستر</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أكاديمي</a:t>
            </a:r>
            <a:r>
              <a:rPr lang="fr-FR" sz="2400" b="1" dirty="0" smtClean="0">
                <a:effectLst>
                  <a:outerShdw blurRad="38100" dist="38100" dir="2700000" algn="tl">
                    <a:srgbClr val="000000">
                      <a:alpha val="43137"/>
                    </a:srgbClr>
                  </a:outerShdw>
                </a:effectLst>
                <a:latin typeface="Sakkal Majalla" pitchFamily="2" charset="-78"/>
                <a:cs typeface="Sakkal Majalla" pitchFamily="2" charset="-78"/>
              </a:rPr>
              <a:t/>
            </a:r>
            <a:br>
              <a:rPr lang="fr-FR" sz="2400" b="1" dirty="0" smtClean="0">
                <a:effectLst>
                  <a:outerShdw blurRad="38100" dist="38100" dir="2700000" algn="tl">
                    <a:srgbClr val="000000">
                      <a:alpha val="43137"/>
                    </a:srgbClr>
                  </a:outerShdw>
                </a:effectLst>
                <a:latin typeface="Sakkal Majalla" pitchFamily="2" charset="-78"/>
                <a:cs typeface="Sakkal Majalla" pitchFamily="2" charset="-78"/>
              </a:rPr>
            </a:br>
            <a:r>
              <a:rPr lang="ar-SA" sz="2400" b="1" dirty="0" smtClean="0">
                <a:effectLst>
                  <a:outerShdw blurRad="38100" dist="38100" dir="2700000" algn="tl">
                    <a:srgbClr val="000000">
                      <a:alpha val="43137"/>
                    </a:srgbClr>
                  </a:outerShdw>
                </a:effectLst>
                <a:latin typeface="Sakkal Majalla" pitchFamily="2" charset="-78"/>
                <a:ea typeface="Calibri"/>
                <a:cs typeface="Sakkal Majalla" pitchFamily="2" charset="-78"/>
              </a:rPr>
              <a:t> </a:t>
            </a:r>
            <a:r>
              <a:rPr lang="ar-SA" sz="2400" b="1" dirty="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تسويق الخدمات</a:t>
            </a:r>
            <a:r>
              <a:rPr lang="fr-FR"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a:t>
            </a:r>
            <a:r>
              <a:rPr lang="ar-SA"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r>
              <a:rPr lang="ar-SA" sz="2400" b="1" dirty="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علوم تجارية </a:t>
            </a:r>
            <a:r>
              <a:rPr lang="ar-DZ" sz="24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                                                                          </a:t>
            </a:r>
            <a:r>
              <a:rPr lang="ar-SA" sz="2400" b="1" u="sng"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التخصص</a:t>
            </a:r>
            <a:r>
              <a:rPr lang="ar-SA" sz="2400" b="1" u="sng" dirty="0" smtClean="0">
                <a:effectLst>
                  <a:outerShdw blurRad="38100" dist="38100" dir="2700000" algn="tl">
                    <a:srgbClr val="000000">
                      <a:alpha val="43137"/>
                    </a:srgbClr>
                  </a:outerShdw>
                </a:effectLst>
                <a:latin typeface="Sakkal Majalla" pitchFamily="2" charset="-78"/>
                <a:cs typeface="Sakkal Majalla" pitchFamily="2" charset="-78"/>
              </a:rPr>
              <a:t> </a:t>
            </a:r>
            <a:r>
              <a:rPr lang="fr-FR"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a:t>
            </a:r>
            <a:r>
              <a:rPr lang="ar-DZ" sz="24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r>
              <a:rPr lang="ar-DZ" sz="2400" b="1" u="sng"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الشعبة </a:t>
            </a:r>
            <a:endParaRPr lang="fr-FR" sz="2400" b="1" u="sng"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14" name="Sous-titre 2"/>
          <p:cNvSpPr txBox="1">
            <a:spLocks/>
          </p:cNvSpPr>
          <p:nvPr/>
        </p:nvSpPr>
        <p:spPr>
          <a:xfrm>
            <a:off x="1250133" y="2276872"/>
            <a:ext cx="6346203" cy="936104"/>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1">
              <a:spcAft>
                <a:spcPts val="1000"/>
              </a:spcAft>
            </a:pPr>
            <a:r>
              <a:rPr lang="ar-DZ"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الترويج الالكتروني للخدمات السياحية عبر منصة </a:t>
            </a:r>
            <a:r>
              <a:rPr lang="ar-DZ"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فيسبوك</a:t>
            </a:r>
            <a:endParaRPr lang="ar-DZ"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endParaRPr>
          </a:p>
          <a:p>
            <a:pPr rtl="1">
              <a:spcAft>
                <a:spcPts val="1000"/>
              </a:spcAft>
            </a:pPr>
            <a:r>
              <a:rPr lang="ar-DZ"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 دراسة </a:t>
            </a:r>
            <a:r>
              <a:rPr lang="ar-DZ"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حالة وكالة السفر (إسلام </a:t>
            </a:r>
            <a:r>
              <a:rPr lang="ar-DZ" sz="22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ترافل</a:t>
            </a:r>
            <a:r>
              <a:rPr lang="ar-DZ"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a:cs typeface="Calibri"/>
              </a:rPr>
              <a:t>) - </a:t>
            </a:r>
          </a:p>
        </p:txBody>
      </p:sp>
      <p:sp>
        <p:nvSpPr>
          <p:cNvPr id="16" name="ZoneTexte 7"/>
          <p:cNvSpPr txBox="1"/>
          <p:nvPr/>
        </p:nvSpPr>
        <p:spPr>
          <a:xfrm>
            <a:off x="6588224" y="3284984"/>
            <a:ext cx="2071702" cy="707886"/>
          </a:xfrm>
          <a:prstGeom prst="rect">
            <a:avLst/>
          </a:prstGeom>
          <a:noFill/>
        </p:spPr>
        <p:txBody>
          <a:bodyPr wrap="square" rtlCol="0">
            <a:spAutoFit/>
          </a:bodyPr>
          <a:lstStyle/>
          <a:p>
            <a:pPr algn="r" rtl="1"/>
            <a:r>
              <a:rPr lang="ar-DZ" sz="2000" b="1" u="sng"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مقدمة من طرف :</a:t>
            </a:r>
          </a:p>
          <a:p>
            <a:pPr marL="173038" indent="-173038" algn="r" rtl="1">
              <a:buFont typeface="Wingdings" pitchFamily="2" charset="2"/>
              <a:buChar char="w"/>
            </a:pPr>
            <a:r>
              <a:rPr lang="ar-DZ" sz="20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دعدوعة </a:t>
            </a:r>
            <a:r>
              <a:rPr lang="ar-DZ" sz="2000" b="1" dirty="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ابتسام</a:t>
            </a:r>
            <a:r>
              <a:rPr lang="ar-DZ" sz="2000" b="1" dirty="0" smtClean="0">
                <a:effectLst>
                  <a:outerShdw blurRad="38100" dist="38100" dir="2700000" algn="tl">
                    <a:srgbClr val="000000">
                      <a:alpha val="43137"/>
                    </a:srgbClr>
                  </a:outerShdw>
                </a:effectLst>
                <a:latin typeface="Sakkal Majalla" pitchFamily="2" charset="-78"/>
                <a:ea typeface="Calibri"/>
                <a:cs typeface="Sakkal Majalla" pitchFamily="2" charset="-78"/>
                <a:sym typeface="Wingdings"/>
              </a:rPr>
              <a:t>.</a:t>
            </a:r>
            <a:endParaRPr lang="fr-FR" sz="20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17" name="ZoneTexte 8"/>
          <p:cNvSpPr txBox="1"/>
          <p:nvPr/>
        </p:nvSpPr>
        <p:spPr>
          <a:xfrm>
            <a:off x="35496" y="3284984"/>
            <a:ext cx="2500298" cy="707886"/>
          </a:xfrm>
          <a:prstGeom prst="rect">
            <a:avLst/>
          </a:prstGeom>
          <a:noFill/>
        </p:spPr>
        <p:txBody>
          <a:bodyPr wrap="square" rtlCol="0">
            <a:spAutoFit/>
          </a:bodyPr>
          <a:lstStyle/>
          <a:p>
            <a:pPr algn="r" rtl="1"/>
            <a:r>
              <a:rPr lang="ar-DZ" sz="2000" b="1" u="sng"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تحت إشراف </a:t>
            </a:r>
            <a:r>
              <a:rPr lang="ar-DZ" sz="2000" b="1" u="sng"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المؤطر</a:t>
            </a:r>
            <a:r>
              <a:rPr lang="fr-FR" sz="20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r>
              <a:rPr lang="fr-FR" sz="2000" b="1" u="sng"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p>
          <a:p>
            <a:pPr algn="r" rtl="1"/>
            <a:r>
              <a:rPr lang="ar-DZ" sz="20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sym typeface="Wingdings"/>
              </a:rPr>
              <a:t> </a:t>
            </a:r>
            <a:r>
              <a:rPr lang="en-US" sz="20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sym typeface="Wingdings"/>
              </a:rPr>
              <a:t></a:t>
            </a:r>
            <a:r>
              <a:rPr lang="ar-DZ" sz="20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يسعد </a:t>
            </a:r>
            <a:r>
              <a:rPr lang="ar-DZ" sz="2000" b="1" dirty="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عبد </a:t>
            </a:r>
            <a:r>
              <a:rPr lang="ar-DZ" sz="2000" b="1" dirty="0" smtClean="0">
                <a:solidFill>
                  <a:schemeClr val="bg1"/>
                </a:solidFill>
                <a:effectLst>
                  <a:outerShdw blurRad="38100" dist="38100" dir="2700000" algn="tl">
                    <a:srgbClr val="000000">
                      <a:alpha val="43137"/>
                    </a:srgbClr>
                  </a:outerShdw>
                </a:effectLst>
                <a:latin typeface="Sakkal Majalla" pitchFamily="2" charset="-78"/>
                <a:ea typeface="Calibri"/>
                <a:cs typeface="Sakkal Majalla" pitchFamily="2" charset="-78"/>
              </a:rPr>
              <a:t>الرحمان.</a:t>
            </a:r>
            <a:endParaRPr lang="ar-DZ" sz="20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1582848977"/>
              </p:ext>
            </p:extLst>
          </p:nvPr>
        </p:nvGraphicFramePr>
        <p:xfrm>
          <a:off x="539554" y="4149080"/>
          <a:ext cx="8136902" cy="1584176"/>
        </p:xfrm>
        <a:graphic>
          <a:graphicData uri="http://schemas.openxmlformats.org/drawingml/2006/table">
            <a:tbl>
              <a:tblPr rtl="1" firstRow="1" firstCol="1" bandRow="1"/>
              <a:tblGrid>
                <a:gridCol w="2033531"/>
                <a:gridCol w="2034457"/>
                <a:gridCol w="2034457"/>
                <a:gridCol w="2034457"/>
              </a:tblGrid>
              <a:tr h="396044">
                <a:tc>
                  <a:txBody>
                    <a:bodyPr/>
                    <a:lstStyle/>
                    <a:p>
                      <a:pPr algn="ct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الصفة</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الاستاذ</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الرتبة</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الجامعة</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96044">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رئيسا </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مكاوي محمد الأمين</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أستاذ محاضر أ</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جامعة مستغانم</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044">
                <a:tc>
                  <a:txBody>
                    <a:bodyPr/>
                    <a:lstStyle/>
                    <a:p>
                      <a:pPr algn="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مقررا</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يسعد عبد الرحمان</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أستاذ محاضر أ</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جامعة مستغانم</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044">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مناقشا</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dirty="0" smtClean="0">
                          <a:solidFill>
                            <a:schemeClr val="bg1"/>
                          </a:solidFill>
                          <a:effectLst>
                            <a:outerShdw blurRad="38100" dist="38100" dir="2700000" algn="tl">
                              <a:srgbClr val="000000">
                                <a:alpha val="43137"/>
                              </a:srgbClr>
                            </a:outerShdw>
                          </a:effectLst>
                          <a:latin typeface="Calibri"/>
                          <a:ea typeface="Calibri"/>
                          <a:cs typeface="Sakkal Majalla"/>
                        </a:rPr>
                        <a:t>بشني </a:t>
                      </a: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يوسف</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a:solidFill>
                            <a:schemeClr val="bg1"/>
                          </a:solidFill>
                          <a:effectLst>
                            <a:outerShdw blurRad="38100" dist="38100" dir="2700000" algn="tl">
                              <a:srgbClr val="000000">
                                <a:alpha val="43137"/>
                              </a:srgbClr>
                            </a:outerShdw>
                          </a:effectLst>
                          <a:latin typeface="Calibri"/>
                          <a:ea typeface="Calibri"/>
                          <a:cs typeface="Sakkal Majalla"/>
                        </a:rPr>
                        <a:t>أستاذ التعليم العالي</a:t>
                      </a:r>
                      <a:endParaRPr lang="fr-FR" sz="1400" b="1">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base">
                        <a:lnSpc>
                          <a:spcPct val="105000"/>
                        </a:lnSpc>
                        <a:spcAft>
                          <a:spcPts val="0"/>
                        </a:spcAft>
                        <a:tabLst>
                          <a:tab pos="2014855" algn="l"/>
                        </a:tabLst>
                      </a:pPr>
                      <a:r>
                        <a:rPr lang="ar-DZ" sz="2000" b="1" dirty="0">
                          <a:solidFill>
                            <a:schemeClr val="bg1"/>
                          </a:solidFill>
                          <a:effectLst>
                            <a:outerShdw blurRad="38100" dist="38100" dir="2700000" algn="tl">
                              <a:srgbClr val="000000">
                                <a:alpha val="43137"/>
                              </a:srgbClr>
                            </a:outerShdw>
                          </a:effectLst>
                          <a:latin typeface="Calibri"/>
                          <a:ea typeface="Calibri"/>
                          <a:cs typeface="Sakkal Majalla"/>
                        </a:rPr>
                        <a:t>جامعة مستغانم</a:t>
                      </a:r>
                      <a:endParaRPr lang="fr-FR" sz="1400" b="1" dirty="0">
                        <a:solidFill>
                          <a:schemeClr val="bg1"/>
                        </a:solidFill>
                        <a:effectLst>
                          <a:outerShdw blurRad="38100" dist="38100" dir="2700000" algn="tl">
                            <a:srgbClr val="000000">
                              <a:alpha val="43137"/>
                            </a:srgbClr>
                          </a:outerShdw>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1542"/>
    </mc:Choice>
    <mc:Fallback xmlns="">
      <p:transition spd="slow" advTm="154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357290" y="188640"/>
            <a:ext cx="6643734" cy="81146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2800" b="1" dirty="0">
                <a:ln w="1905"/>
                <a:solidFill>
                  <a:schemeClr val="tx1"/>
                </a:solidFill>
                <a:latin typeface="Sakkal Majalla" pitchFamily="2" charset="-78"/>
                <a:ea typeface="Times New Roman"/>
                <a:cs typeface="Sakkal Majalla" pitchFamily="2" charset="-78"/>
              </a:rPr>
              <a:t>أهداف الترويج الالكتروني</a:t>
            </a:r>
            <a:endParaRPr lang="ar-DZ" sz="2800" b="1" dirty="0">
              <a:ln w="1905"/>
              <a:solidFill>
                <a:schemeClr val="tx1"/>
              </a:solidFill>
              <a:latin typeface="Sakkal Majalla" pitchFamily="2" charset="-78"/>
              <a:cs typeface="Sakkal Majalla" pitchFamily="2" charset="-78"/>
            </a:endParaRPr>
          </a:p>
        </p:txBody>
      </p:sp>
      <p:sp>
        <p:nvSpPr>
          <p:cNvPr id="5" name="Rectangle 4"/>
          <p:cNvSpPr/>
          <p:nvPr/>
        </p:nvSpPr>
        <p:spPr>
          <a:xfrm>
            <a:off x="107504" y="1053311"/>
            <a:ext cx="8856984" cy="5155257"/>
          </a:xfrm>
          <a:prstGeom prst="rect">
            <a:avLst/>
          </a:prstGeom>
        </p:spPr>
        <p:txBody>
          <a:bodyPr wrap="square">
            <a:spAutoFit/>
          </a:bodyPr>
          <a:lstStyle/>
          <a:p>
            <a:pPr indent="441325" algn="justLow" rtl="1">
              <a:lnSpc>
                <a:spcPct val="200000"/>
              </a:lnSpc>
              <a:buClr>
                <a:schemeClr val="bg2">
                  <a:lumMod val="50000"/>
                </a:schemeClr>
              </a:buClr>
              <a:buFont typeface="Wingdings" pitchFamily="2" charset="2"/>
              <a:buChar char="ü"/>
            </a:pPr>
            <a:r>
              <a:rPr lang="ar-SA" sz="2800" dirty="0" smtClean="0">
                <a:latin typeface="Sakkal Majalla" pitchFamily="2" charset="-78"/>
                <a:ea typeface="Calibri"/>
                <a:cs typeface="Sakkal Majalla" pitchFamily="2" charset="-78"/>
              </a:rPr>
              <a:t>جذب </a:t>
            </a:r>
            <a:r>
              <a:rPr lang="ar-SA" sz="2800" dirty="0">
                <a:latin typeface="Sakkal Majalla" pitchFamily="2" charset="-78"/>
                <a:ea typeface="Calibri"/>
                <a:cs typeface="Sakkal Majalla" pitchFamily="2" charset="-78"/>
              </a:rPr>
              <a:t>الانتباه المستهلكين من خلال الإعلام عن المنتجات . </a:t>
            </a:r>
          </a:p>
          <a:p>
            <a:pPr indent="441325" algn="justLow" rtl="1">
              <a:lnSpc>
                <a:spcPct val="200000"/>
              </a:lnSpc>
              <a:buClr>
                <a:schemeClr val="bg2">
                  <a:lumMod val="50000"/>
                </a:schemeClr>
              </a:buClr>
              <a:buFont typeface="Wingdings" pitchFamily="2" charset="2"/>
              <a:buChar char="ü"/>
            </a:pPr>
            <a:r>
              <a:rPr lang="ar-SA" sz="2800" dirty="0" smtClean="0">
                <a:latin typeface="Sakkal Majalla" pitchFamily="2" charset="-78"/>
                <a:ea typeface="Calibri"/>
                <a:cs typeface="Sakkal Majalla" pitchFamily="2" charset="-78"/>
              </a:rPr>
              <a:t>بيان </a:t>
            </a:r>
            <a:r>
              <a:rPr lang="ar-SA" sz="2800" dirty="0">
                <a:latin typeface="Sakkal Majalla" pitchFamily="2" charset="-78"/>
                <a:ea typeface="Calibri"/>
                <a:cs typeface="Sakkal Majalla" pitchFamily="2" charset="-78"/>
              </a:rPr>
              <a:t>مزايا المنتجات ومنافعها مقارنة مع المنتجات المنافسة من خلال تقديم معلومات تفصيلية وذلك بهدف إثارة اهتمام المستهلكين .</a:t>
            </a:r>
          </a:p>
          <a:p>
            <a:pPr indent="441325" algn="justLow" rtl="1">
              <a:lnSpc>
                <a:spcPct val="200000"/>
              </a:lnSpc>
              <a:buClr>
                <a:schemeClr val="bg2">
                  <a:lumMod val="50000"/>
                </a:schemeClr>
              </a:buClr>
              <a:buFont typeface="Wingdings" pitchFamily="2" charset="2"/>
              <a:buChar char="ü"/>
            </a:pPr>
            <a:r>
              <a:rPr lang="ar-SA" sz="2800" dirty="0" smtClean="0">
                <a:latin typeface="Sakkal Majalla" pitchFamily="2" charset="-78"/>
                <a:ea typeface="Calibri"/>
                <a:cs typeface="Sakkal Majalla" pitchFamily="2" charset="-78"/>
              </a:rPr>
              <a:t>إثارة </a:t>
            </a:r>
            <a:r>
              <a:rPr lang="ar-SA" sz="2800" dirty="0">
                <a:latin typeface="Sakkal Majalla" pitchFamily="2" charset="-78"/>
                <a:ea typeface="Calibri"/>
                <a:cs typeface="Sakkal Majalla" pitchFamily="2" charset="-78"/>
              </a:rPr>
              <a:t>الرغبة لدى المستهلك بالحصول على المنتج من خلال تقديم مزايا محددة .</a:t>
            </a:r>
          </a:p>
          <a:p>
            <a:pPr indent="441325" algn="justLow" rtl="1">
              <a:lnSpc>
                <a:spcPct val="200000"/>
              </a:lnSpc>
              <a:buClr>
                <a:schemeClr val="bg2">
                  <a:lumMod val="50000"/>
                </a:schemeClr>
              </a:buClr>
              <a:buFont typeface="Wingdings" pitchFamily="2" charset="2"/>
              <a:buChar char="ü"/>
            </a:pPr>
            <a:r>
              <a:rPr lang="ar-SA" sz="2800" dirty="0" smtClean="0">
                <a:latin typeface="Sakkal Majalla" pitchFamily="2" charset="-78"/>
                <a:ea typeface="Calibri"/>
                <a:cs typeface="Sakkal Majalla" pitchFamily="2" charset="-78"/>
              </a:rPr>
              <a:t>توفير </a:t>
            </a:r>
            <a:r>
              <a:rPr lang="ar-SA" sz="2800" dirty="0">
                <a:latin typeface="Sakkal Majalla" pitchFamily="2" charset="-78"/>
                <a:ea typeface="Calibri"/>
                <a:cs typeface="Sakkal Majalla" pitchFamily="2" charset="-78"/>
              </a:rPr>
              <a:t>معلومات عن المنتجات والإخبار عنها وكيفية الحصول عليها والانتفاع منها .</a:t>
            </a:r>
          </a:p>
          <a:p>
            <a:pPr indent="441325" algn="justLow" rtl="1">
              <a:lnSpc>
                <a:spcPct val="200000"/>
              </a:lnSpc>
              <a:buClr>
                <a:schemeClr val="bg2">
                  <a:lumMod val="50000"/>
                </a:schemeClr>
              </a:buClr>
              <a:buFont typeface="Wingdings" pitchFamily="2" charset="2"/>
              <a:buChar char="ü"/>
            </a:pPr>
            <a:r>
              <a:rPr lang="ar-SA" sz="2800" dirty="0" smtClean="0">
                <a:latin typeface="Sakkal Majalla" pitchFamily="2" charset="-78"/>
                <a:ea typeface="Calibri"/>
                <a:cs typeface="Sakkal Majalla" pitchFamily="2" charset="-78"/>
              </a:rPr>
              <a:t>تحقيق </a:t>
            </a:r>
            <a:r>
              <a:rPr lang="ar-SA" sz="2800" dirty="0">
                <a:latin typeface="Sakkal Majalla" pitchFamily="2" charset="-78"/>
                <a:ea typeface="Calibri"/>
                <a:cs typeface="Sakkal Majalla" pitchFamily="2" charset="-78"/>
              </a:rPr>
              <a:t>السرعة في أداء الأعمال .</a:t>
            </a:r>
          </a:p>
        </p:txBody>
      </p:sp>
    </p:spTree>
    <p:extLst>
      <p:ext uri="{BB962C8B-B14F-4D97-AF65-F5344CB8AC3E}">
        <p14:creationId xmlns:p14="http://schemas.microsoft.com/office/powerpoint/2010/main" val="1716641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14414" y="188640"/>
            <a:ext cx="7286676" cy="576064"/>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2800" b="1" dirty="0">
                <a:ln w="1905"/>
                <a:solidFill>
                  <a:schemeClr val="tx1"/>
                </a:solidFill>
                <a:latin typeface="Sakkal Majalla" pitchFamily="2" charset="-78"/>
                <a:ea typeface="Times New Roman"/>
                <a:cs typeface="Sakkal Majalla" pitchFamily="2" charset="-78"/>
              </a:rPr>
              <a:t>خصائص الترويج الالكتروني </a:t>
            </a:r>
            <a:endParaRPr lang="ar-DZ" sz="2800" b="1" dirty="0">
              <a:ln w="1905"/>
              <a:solidFill>
                <a:schemeClr val="tx1"/>
              </a:solidFill>
              <a:latin typeface="Sakkal Majalla" pitchFamily="2" charset="-78"/>
              <a:cs typeface="Sakkal Majalla" pitchFamily="2" charset="-78"/>
            </a:endParaRPr>
          </a:p>
        </p:txBody>
      </p:sp>
      <p:graphicFrame>
        <p:nvGraphicFramePr>
          <p:cNvPr id="2" name="Diagramme 1"/>
          <p:cNvGraphicFramePr/>
          <p:nvPr>
            <p:extLst>
              <p:ext uri="{D42A27DB-BD31-4B8C-83A1-F6EECF244321}">
                <p14:modId xmlns:p14="http://schemas.microsoft.com/office/powerpoint/2010/main" val="2570303836"/>
              </p:ext>
            </p:extLst>
          </p:nvPr>
        </p:nvGraphicFramePr>
        <p:xfrm>
          <a:off x="611560" y="1628800"/>
          <a:ext cx="81369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84751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1538" y="214290"/>
            <a:ext cx="7000924" cy="78581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2800" b="1" dirty="0">
                <a:ln w="1905"/>
                <a:solidFill>
                  <a:schemeClr val="tx1"/>
                </a:solidFill>
                <a:latin typeface="Sakkal Majalla" pitchFamily="2" charset="-78"/>
                <a:ea typeface="Times New Roman"/>
                <a:cs typeface="Sakkal Majalla" pitchFamily="2" charset="-78"/>
              </a:rPr>
              <a:t>عناصر المزيج الترويجي الالكتروني </a:t>
            </a:r>
            <a:endParaRPr lang="ar-DZ" sz="2800" b="1" dirty="0">
              <a:ln w="1905"/>
              <a:solidFill>
                <a:schemeClr val="tx1"/>
              </a:solidFill>
              <a:latin typeface="Sakkal Majalla" pitchFamily="2" charset="-78"/>
              <a:cs typeface="Sakkal Majalla" pitchFamily="2" charset="-78"/>
            </a:endParaRPr>
          </a:p>
        </p:txBody>
      </p:sp>
      <p:graphicFrame>
        <p:nvGraphicFramePr>
          <p:cNvPr id="5" name="Diagramme 4"/>
          <p:cNvGraphicFramePr/>
          <p:nvPr>
            <p:extLst>
              <p:ext uri="{D42A27DB-BD31-4B8C-83A1-F6EECF244321}">
                <p14:modId xmlns:p14="http://schemas.microsoft.com/office/powerpoint/2010/main" val="4226336598"/>
              </p:ext>
            </p:extLst>
          </p:nvPr>
        </p:nvGraphicFramePr>
        <p:xfrm>
          <a:off x="-145032" y="1268760"/>
          <a:ext cx="928903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4" name="Connecteur droit 13"/>
          <p:cNvCxnSpPr/>
          <p:nvPr/>
        </p:nvCxnSpPr>
        <p:spPr>
          <a:xfrm rot="16200000" flipV="1">
            <a:off x="4643438" y="5000636"/>
            <a:ext cx="794"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a:endCxn id="6" idx="1"/>
          </p:cNvCxnSpPr>
          <p:nvPr/>
        </p:nvCxnSpPr>
        <p:spPr>
          <a:xfrm rot="10800000">
            <a:off x="5000628" y="5036355"/>
            <a:ext cx="1588"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691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85852" y="188640"/>
            <a:ext cx="7286676" cy="81146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3200" b="1" dirty="0">
                <a:ln w="1905"/>
                <a:solidFill>
                  <a:schemeClr val="tx1"/>
                </a:solidFill>
                <a:latin typeface="Sakkal Majalla" pitchFamily="2" charset="-78"/>
                <a:ea typeface="Times New Roman"/>
                <a:cs typeface="Sakkal Majalla" pitchFamily="2" charset="-78"/>
              </a:rPr>
              <a:t>مفهوم الخدمات السياحية</a:t>
            </a:r>
            <a:endParaRPr lang="ar-DZ" sz="3200" b="1" dirty="0">
              <a:ln w="1905"/>
              <a:solidFill>
                <a:schemeClr val="tx1"/>
              </a:solidFill>
              <a:latin typeface="Sakkal Majalla" pitchFamily="2" charset="-78"/>
              <a:cs typeface="Sakkal Majalla" pitchFamily="2" charset="-78"/>
            </a:endParaRPr>
          </a:p>
        </p:txBody>
      </p:sp>
      <p:sp>
        <p:nvSpPr>
          <p:cNvPr id="14" name="Rectangle 1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7"/>
          <p:cNvSpPr>
            <a:spLocks noChangeArrowheads="1"/>
          </p:cNvSpPr>
          <p:nvPr/>
        </p:nvSpPr>
        <p:spPr bwMode="auto">
          <a:xfrm>
            <a:off x="0" y="72480"/>
            <a:ext cx="18473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dirty="0" smtClean="0">
                <a:ln>
                  <a:noFill/>
                </a:ln>
                <a:solidFill>
                  <a:schemeClr val="tx1"/>
                </a:solidFill>
                <a:effectLst/>
                <a:latin typeface="Arial" pitchFamily="34" charset="0"/>
                <a:cs typeface="Arial" pitchFamily="34" charset="0"/>
              </a:rPr>
              <a:t/>
            </a:r>
            <a:br>
              <a:rPr kumimoji="0" lang="fr-FR" sz="800" b="0" i="0" u="none" strike="noStrike" cap="none" normalizeH="0" baseline="0" dirty="0" smtClean="0">
                <a:ln>
                  <a:noFill/>
                </a:ln>
                <a:solidFill>
                  <a:schemeClr val="tx1"/>
                </a:solidFill>
                <a:effectLst/>
                <a:latin typeface="Arial" pitchFamily="34" charset="0"/>
                <a:cs typeface="Arial" pitchFamily="34" charset="0"/>
              </a:rPr>
            </a:b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537790" y="1412776"/>
            <a:ext cx="8424936" cy="4678204"/>
          </a:xfrm>
          <a:prstGeom prst="rect">
            <a:avLst/>
          </a:prstGeom>
        </p:spPr>
        <p:txBody>
          <a:bodyPr wrap="square">
            <a:spAutoFit/>
          </a:bodyPr>
          <a:lstStyle/>
          <a:p>
            <a:pPr algn="justLow" rtl="1">
              <a:lnSpc>
                <a:spcPct val="150000"/>
              </a:lnSpc>
              <a:spcBef>
                <a:spcPts val="600"/>
              </a:spcBef>
              <a:spcAft>
                <a:spcPts val="600"/>
              </a:spcAft>
              <a:buClr>
                <a:schemeClr val="bg2">
                  <a:lumMod val="50000"/>
                </a:schemeClr>
              </a:buClr>
              <a:buFont typeface="Wingdings" pitchFamily="2" charset="2"/>
              <a:buChar char="q"/>
            </a:pPr>
            <a:r>
              <a:rPr lang="ar-DZ" sz="3200" b="1" dirty="0" smtClean="0">
                <a:effectLst>
                  <a:outerShdw blurRad="38100" dist="38100" dir="2700000" algn="tl">
                    <a:srgbClr val="000000">
                      <a:alpha val="43137"/>
                    </a:srgbClr>
                  </a:outerShdw>
                </a:effectLst>
                <a:latin typeface="Sakkal Majalla" pitchFamily="2" charset="-78"/>
                <a:ea typeface="Calibri"/>
                <a:cs typeface="Sakkal Majalla" pitchFamily="2" charset="-78"/>
              </a:rPr>
              <a:t>   </a:t>
            </a:r>
            <a:r>
              <a:rPr lang="ar-DZ" sz="3200" dirty="0" smtClean="0">
                <a:latin typeface="Sakkal Majalla" pitchFamily="2" charset="-78"/>
                <a:ea typeface="Calibri"/>
                <a:cs typeface="Sakkal Majalla" pitchFamily="2" charset="-78"/>
              </a:rPr>
              <a:t>تعرف </a:t>
            </a:r>
            <a:r>
              <a:rPr lang="ar-DZ" sz="3200" dirty="0">
                <a:latin typeface="Sakkal Majalla" pitchFamily="2" charset="-78"/>
                <a:ea typeface="Calibri"/>
                <a:cs typeface="Sakkal Majalla" pitchFamily="2" charset="-78"/>
              </a:rPr>
              <a:t>على أنها مجموعة الأعمال التي تؤمن الراحة والتسهيلات عند </a:t>
            </a:r>
            <a:r>
              <a:rPr lang="ar-DZ" sz="3200" dirty="0" smtClean="0">
                <a:latin typeface="Sakkal Majalla" pitchFamily="2" charset="-78"/>
                <a:ea typeface="Calibri"/>
                <a:cs typeface="Sakkal Majalla" pitchFamily="2" charset="-78"/>
              </a:rPr>
              <a:t>شراء أو </a:t>
            </a:r>
            <a:r>
              <a:rPr lang="ar-DZ" sz="3200" dirty="0">
                <a:latin typeface="Sakkal Majalla" pitchFamily="2" charset="-78"/>
                <a:ea typeface="Calibri"/>
                <a:cs typeface="Sakkal Majalla" pitchFamily="2" charset="-78"/>
              </a:rPr>
              <a:t>استهلاك الخدمات والبضائع السياحية خلال وقت سفرهم </a:t>
            </a:r>
            <a:r>
              <a:rPr lang="ar-DZ" sz="3200" dirty="0" smtClean="0">
                <a:latin typeface="Sakkal Majalla" pitchFamily="2" charset="-78"/>
                <a:ea typeface="Calibri"/>
                <a:cs typeface="Sakkal Majalla" pitchFamily="2" charset="-78"/>
              </a:rPr>
              <a:t> آو </a:t>
            </a:r>
            <a:r>
              <a:rPr lang="ar-DZ" sz="3200" dirty="0">
                <a:latin typeface="Sakkal Majalla" pitchFamily="2" charset="-78"/>
                <a:ea typeface="Calibri"/>
                <a:cs typeface="Sakkal Majalla" pitchFamily="2" charset="-78"/>
              </a:rPr>
              <a:t>إقامتهم في المرافق </a:t>
            </a:r>
            <a:r>
              <a:rPr lang="ar-DZ" sz="3200" dirty="0" smtClean="0">
                <a:latin typeface="Sakkal Majalla" pitchFamily="2" charset="-78"/>
                <a:ea typeface="Calibri"/>
                <a:cs typeface="Sakkal Majalla" pitchFamily="2" charset="-78"/>
              </a:rPr>
              <a:t>السياحية.</a:t>
            </a:r>
          </a:p>
          <a:p>
            <a:pPr algn="justLow" rtl="1">
              <a:lnSpc>
                <a:spcPct val="150000"/>
              </a:lnSpc>
              <a:spcBef>
                <a:spcPts val="600"/>
              </a:spcBef>
              <a:spcAft>
                <a:spcPts val="600"/>
              </a:spcAft>
              <a:buClr>
                <a:schemeClr val="bg2">
                  <a:lumMod val="50000"/>
                </a:schemeClr>
              </a:buClr>
              <a:buFont typeface="Wingdings" pitchFamily="2" charset="2"/>
              <a:buChar char="q"/>
            </a:pPr>
            <a:r>
              <a:rPr lang="ar-DZ" sz="3200" dirty="0">
                <a:latin typeface="Sakkal Majalla" pitchFamily="2" charset="-78"/>
                <a:ea typeface="Calibri"/>
                <a:cs typeface="Sakkal Majalla" pitchFamily="2" charset="-78"/>
              </a:rPr>
              <a:t> </a:t>
            </a:r>
            <a:r>
              <a:rPr lang="ar-DZ" sz="3200" dirty="0" smtClean="0">
                <a:latin typeface="Sakkal Majalla" pitchFamily="2" charset="-78"/>
                <a:ea typeface="Calibri"/>
                <a:cs typeface="Sakkal Majalla" pitchFamily="2" charset="-78"/>
              </a:rPr>
              <a:t>  النشاطات </a:t>
            </a:r>
            <a:r>
              <a:rPr lang="ar-DZ" sz="3200" dirty="0">
                <a:latin typeface="Sakkal Majalla" pitchFamily="2" charset="-78"/>
                <a:ea typeface="Calibri"/>
                <a:cs typeface="Sakkal Majalla" pitchFamily="2" charset="-78"/>
              </a:rPr>
              <a:t>التي تلبي حاجات الزبائن ورغباتهم مثل </a:t>
            </a:r>
            <a:r>
              <a:rPr lang="ar-DZ" sz="3200" dirty="0" smtClean="0">
                <a:latin typeface="Sakkal Majalla" pitchFamily="2" charset="-78"/>
                <a:ea typeface="Calibri"/>
                <a:cs typeface="Sakkal Majalla" pitchFamily="2" charset="-78"/>
              </a:rPr>
              <a:t> </a:t>
            </a:r>
            <a:r>
              <a:rPr lang="en-US" sz="3200" dirty="0" smtClean="0">
                <a:latin typeface="Sakkal Majalla" pitchFamily="2" charset="-78"/>
                <a:ea typeface="Calibri"/>
                <a:cs typeface="Sakkal Majalla" pitchFamily="2" charset="-78"/>
              </a:rPr>
              <a:t>:</a:t>
            </a:r>
            <a:r>
              <a:rPr lang="ar-DZ" sz="3200" dirty="0" smtClean="0">
                <a:latin typeface="Sakkal Majalla" pitchFamily="2" charset="-78"/>
                <a:ea typeface="Calibri"/>
                <a:cs typeface="Sakkal Majalla" pitchFamily="2" charset="-78"/>
              </a:rPr>
              <a:t> </a:t>
            </a:r>
            <a:r>
              <a:rPr lang="ar-DZ" sz="3200" dirty="0">
                <a:latin typeface="Sakkal Majalla" pitchFamily="2" charset="-78"/>
                <a:ea typeface="Calibri"/>
                <a:cs typeface="Sakkal Majalla" pitchFamily="2" charset="-78"/>
              </a:rPr>
              <a:t>الخدمات الفندقية والنقل وغيرها حيث يكون الأساس غير ملموس ولا ينجم عنه تملك شيئا </a:t>
            </a:r>
            <a:r>
              <a:rPr lang="ar-DZ" sz="3200" dirty="0" smtClean="0">
                <a:latin typeface="Sakkal Majalla" pitchFamily="2" charset="-78"/>
                <a:ea typeface="Calibri"/>
                <a:cs typeface="Sakkal Majalla" pitchFamily="2" charset="-78"/>
              </a:rPr>
              <a:t>ما.</a:t>
            </a:r>
            <a:endParaRPr lang="fr-FR" sz="3200" dirty="0">
              <a:latin typeface="Sakkal Majalla" pitchFamily="2" charset="-78"/>
              <a:cs typeface="Sakkal Majalla" pitchFamily="2" charset="-78"/>
            </a:endParaRPr>
          </a:p>
        </p:txBody>
      </p:sp>
    </p:spTree>
    <p:extLst>
      <p:ext uri="{BB962C8B-B14F-4D97-AF65-F5344CB8AC3E}">
        <p14:creationId xmlns:p14="http://schemas.microsoft.com/office/powerpoint/2010/main" val="3870092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85786" y="188640"/>
            <a:ext cx="7643866" cy="81146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3200" b="1" dirty="0">
                <a:ln w="1905"/>
                <a:solidFill>
                  <a:schemeClr val="tx1"/>
                </a:solidFill>
                <a:latin typeface="Sakkal Majalla" pitchFamily="2" charset="-78"/>
                <a:ea typeface="Times New Roman"/>
                <a:cs typeface="Sakkal Majalla" pitchFamily="2" charset="-78"/>
              </a:rPr>
              <a:t>خصائص وسمات الخدمات السياحية</a:t>
            </a:r>
            <a:endParaRPr lang="ar-DZ" sz="3200" b="1" dirty="0">
              <a:ln w="1905"/>
              <a:solidFill>
                <a:schemeClr val="tx1"/>
              </a:solidFill>
              <a:latin typeface="Sakkal Majalla" pitchFamily="2" charset="-78"/>
              <a:cs typeface="Sakkal Majalla" pitchFamily="2" charset="-78"/>
            </a:endParaRPr>
          </a:p>
        </p:txBody>
      </p:sp>
      <p:sp>
        <p:nvSpPr>
          <p:cNvPr id="5" name="ZoneTexte 4"/>
          <p:cNvSpPr txBox="1"/>
          <p:nvPr/>
        </p:nvSpPr>
        <p:spPr>
          <a:xfrm>
            <a:off x="1519945" y="1196752"/>
            <a:ext cx="7056784" cy="5262979"/>
          </a:xfrm>
          <a:prstGeom prst="rect">
            <a:avLst/>
          </a:prstGeom>
          <a:noFill/>
        </p:spPr>
        <p:txBody>
          <a:bodyPr wrap="square" rtlCol="0">
            <a:spAutoFit/>
          </a:bodyPr>
          <a:lstStyle/>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خدمات هالكة ( تتميز </a:t>
            </a:r>
            <a:r>
              <a:rPr lang="ar-DZ" sz="3200" dirty="0" err="1" smtClean="0">
                <a:latin typeface="Sakkal Majalla" pitchFamily="2" charset="-78"/>
                <a:cs typeface="Sakkal Majalla" pitchFamily="2" charset="-78"/>
              </a:rPr>
              <a:t>بالفنائية</a:t>
            </a:r>
            <a:r>
              <a:rPr lang="ar-DZ" sz="3200" dirty="0" smtClean="0">
                <a:latin typeface="Sakkal Majalla" pitchFamily="2" charset="-78"/>
                <a:cs typeface="Sakkal Majalla" pitchFamily="2" charset="-78"/>
              </a:rPr>
              <a:t>).</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خدمات غير ملموسة.</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خدمات متغايرة الخواص.</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بعض الخدمات غير قابلة للنقل.</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تتميز بالتذبذب.</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تكاليف والتسعير.</a:t>
            </a:r>
          </a:p>
          <a:p>
            <a:pPr marL="457200" indent="-457200" algn="r" rtl="1">
              <a:lnSpc>
                <a:spcPct val="150000"/>
              </a:lnSpc>
              <a:buClr>
                <a:schemeClr val="bg2">
                  <a:lumMod val="50000"/>
                </a:schemeClr>
              </a:buClr>
              <a:buFont typeface="Wingdings 2" pitchFamily="18" charset="2"/>
              <a:buChar char="®"/>
            </a:pPr>
            <a:r>
              <a:rPr lang="ar-DZ" sz="3200" dirty="0" smtClean="0">
                <a:latin typeface="Sakkal Majalla" pitchFamily="2" charset="-78"/>
                <a:cs typeface="Sakkal Majalla" pitchFamily="2" charset="-78"/>
              </a:rPr>
              <a:t>تأمين الحماية </a:t>
            </a:r>
            <a:r>
              <a:rPr lang="ar-DZ" sz="3200" dirty="0" err="1" smtClean="0">
                <a:latin typeface="Sakkal Majalla" pitchFamily="2" charset="-78"/>
                <a:cs typeface="Sakkal Majalla" pitchFamily="2" charset="-78"/>
              </a:rPr>
              <a:t>للإسم</a:t>
            </a:r>
            <a:r>
              <a:rPr lang="ar-DZ" sz="3200" dirty="0" smtClean="0">
                <a:latin typeface="Sakkal Majalla" pitchFamily="2" charset="-78"/>
                <a:cs typeface="Sakkal Majalla" pitchFamily="2" charset="-78"/>
              </a:rPr>
              <a:t> التجاري.</a:t>
            </a:r>
            <a:endParaRPr lang="fr-FR" sz="3200" dirty="0">
              <a:latin typeface="Sakkal Majalla" pitchFamily="2" charset="-78"/>
              <a:cs typeface="Sakkal Majalla" pitchFamily="2" charset="-78"/>
            </a:endParaRPr>
          </a:p>
        </p:txBody>
      </p:sp>
    </p:spTree>
    <p:extLst>
      <p:ext uri="{BB962C8B-B14F-4D97-AF65-F5344CB8AC3E}">
        <p14:creationId xmlns:p14="http://schemas.microsoft.com/office/powerpoint/2010/main" val="927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1538" y="188640"/>
            <a:ext cx="7286676" cy="81146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3200" b="1" dirty="0">
                <a:ln w="1905"/>
                <a:solidFill>
                  <a:schemeClr val="tx1"/>
                </a:solidFill>
                <a:latin typeface="Sakkal Majalla" pitchFamily="2" charset="-78"/>
                <a:ea typeface="Times New Roman"/>
                <a:cs typeface="Sakkal Majalla" pitchFamily="2" charset="-78"/>
              </a:rPr>
              <a:t>انواع الخدمات السياحية</a:t>
            </a:r>
            <a:endParaRPr lang="ar-DZ" sz="3200" b="1" dirty="0">
              <a:ln w="1905"/>
              <a:solidFill>
                <a:schemeClr val="tx1"/>
              </a:solidFill>
              <a:latin typeface="Sakkal Majalla" pitchFamily="2" charset="-78"/>
              <a:cs typeface="Sakkal Majalla" pitchFamily="2" charset="-78"/>
            </a:endParaRPr>
          </a:p>
        </p:txBody>
      </p:sp>
      <p:sp>
        <p:nvSpPr>
          <p:cNvPr id="5" name="ZoneTexte 4"/>
          <p:cNvSpPr txBox="1"/>
          <p:nvPr/>
        </p:nvSpPr>
        <p:spPr>
          <a:xfrm>
            <a:off x="2339752" y="1052736"/>
            <a:ext cx="6408712" cy="5574603"/>
          </a:xfrm>
          <a:prstGeom prst="rect">
            <a:avLst/>
          </a:prstGeom>
          <a:noFill/>
        </p:spPr>
        <p:txBody>
          <a:bodyPr wrap="square" rtlCol="0">
            <a:spAutoFit/>
          </a:bodyPr>
          <a:lstStyle/>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خدمة الإقامة.</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خدمة الإعاشة.</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خدمة النقل.</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خدمات الشركات ووكالات السياحية والسفر.</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خدمات المعلومات السياحية.</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خدمات المشتريات السياحية.</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خدمات الاتصال.</a:t>
            </a:r>
          </a:p>
          <a:p>
            <a:pPr marL="457200" indent="-457200" algn="r" rtl="1">
              <a:lnSpc>
                <a:spcPct val="150000"/>
              </a:lnSpc>
              <a:buClr>
                <a:schemeClr val="bg2">
                  <a:lumMod val="50000"/>
                </a:schemeClr>
              </a:buClr>
              <a:buFont typeface="Wingdings" pitchFamily="2" charset="2"/>
              <a:buChar char="§"/>
            </a:pPr>
            <a:r>
              <a:rPr lang="ar-DZ" sz="3000" dirty="0" smtClean="0">
                <a:latin typeface="Sakkal Majalla" pitchFamily="2" charset="-78"/>
                <a:cs typeface="Sakkal Majalla" pitchFamily="2" charset="-78"/>
              </a:rPr>
              <a:t>خدمات الترفيه السياحي</a:t>
            </a:r>
            <a:r>
              <a:rPr lang="ar-DZ" sz="3000" b="1" dirty="0" smtClean="0">
                <a:effectLst>
                  <a:outerShdw blurRad="38100" dist="38100" dir="2700000" algn="tl">
                    <a:srgbClr val="000000">
                      <a:alpha val="43137"/>
                    </a:srgbClr>
                  </a:outerShdw>
                </a:effectLst>
                <a:latin typeface="Sakkal Majalla" pitchFamily="2" charset="-78"/>
                <a:cs typeface="Sakkal Majalla" pitchFamily="2" charset="-78"/>
              </a:rPr>
              <a:t>.</a:t>
            </a:r>
            <a:endParaRPr lang="fr-FR" sz="3000" b="1" dirty="0">
              <a:effectLst>
                <a:outerShdw blurRad="38100" dist="38100" dir="2700000" algn="tl">
                  <a:srgbClr val="000000">
                    <a:alpha val="43137"/>
                  </a:srgbClr>
                </a:outerShdw>
              </a:effectLst>
              <a:latin typeface="Sakkal Majalla" pitchFamily="2" charset="-78"/>
              <a:cs typeface="Sakkal Majalla" pitchFamily="2" charset="-78"/>
            </a:endParaRPr>
          </a:p>
        </p:txBody>
      </p:sp>
    </p:spTree>
    <p:extLst>
      <p:ext uri="{BB962C8B-B14F-4D97-AF65-F5344CB8AC3E}">
        <p14:creationId xmlns:p14="http://schemas.microsoft.com/office/powerpoint/2010/main" val="129694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85852" y="188640"/>
            <a:ext cx="6715172" cy="882906"/>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3200" b="1" dirty="0" smtClean="0">
                <a:ln w="1905"/>
                <a:solidFill>
                  <a:schemeClr val="tx1"/>
                </a:solidFill>
                <a:latin typeface="Sakkal Majalla" pitchFamily="2" charset="-78"/>
                <a:ea typeface="Times New Roman"/>
                <a:cs typeface="Sakkal Majalla" pitchFamily="2" charset="-78"/>
              </a:rPr>
              <a:t>استراتيجيات </a:t>
            </a:r>
            <a:r>
              <a:rPr lang="ar-SA" sz="3200" b="1" dirty="0">
                <a:ln w="1905"/>
                <a:solidFill>
                  <a:schemeClr val="tx1"/>
                </a:solidFill>
                <a:latin typeface="Sakkal Majalla" pitchFamily="2" charset="-78"/>
                <a:ea typeface="Times New Roman"/>
                <a:cs typeface="Sakkal Majalla" pitchFamily="2" charset="-78"/>
              </a:rPr>
              <a:t>الترويج الالكتروني </a:t>
            </a:r>
            <a:endParaRPr lang="ar-DZ" sz="3200" b="1" dirty="0">
              <a:ln w="1905"/>
              <a:solidFill>
                <a:schemeClr val="tx1"/>
              </a:solidFill>
              <a:latin typeface="Sakkal Majalla" pitchFamily="2" charset="-78"/>
              <a:cs typeface="Sakkal Majalla" pitchFamily="2" charset="-78"/>
            </a:endParaRPr>
          </a:p>
        </p:txBody>
      </p:sp>
      <p:graphicFrame>
        <p:nvGraphicFramePr>
          <p:cNvPr id="5" name="Diagramme 4"/>
          <p:cNvGraphicFramePr/>
          <p:nvPr>
            <p:extLst>
              <p:ext uri="{D42A27DB-BD31-4B8C-83A1-F6EECF244321}">
                <p14:modId xmlns:p14="http://schemas.microsoft.com/office/powerpoint/2010/main" val="1814911826"/>
              </p:ext>
            </p:extLst>
          </p:nvPr>
        </p:nvGraphicFramePr>
        <p:xfrm>
          <a:off x="899592" y="1165200"/>
          <a:ext cx="777686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3502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6372200" y="1331169"/>
            <a:ext cx="2088232"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DZ" sz="2400" b="1" dirty="0" smtClean="0">
                <a:effectLst>
                  <a:outerShdw blurRad="38100" dist="38100" dir="2700000" algn="tl">
                    <a:srgbClr val="000000">
                      <a:alpha val="43137"/>
                    </a:srgbClr>
                  </a:outerShdw>
                </a:effectLst>
                <a:latin typeface="Sakkal Majalla" pitchFamily="2" charset="-78"/>
                <a:cs typeface="Sakkal Majalla" pitchFamily="2" charset="-78"/>
              </a:rPr>
              <a:t>المزيج الترويجي للخدمات السياحية</a:t>
            </a:r>
            <a:endParaRPr lang="fr-FR" sz="24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6" name="Rectangle à coins arrondis 5"/>
          <p:cNvSpPr/>
          <p:nvPr/>
        </p:nvSpPr>
        <p:spPr>
          <a:xfrm>
            <a:off x="6372200" y="4365104"/>
            <a:ext cx="2088232"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DZ" sz="2400" b="1" dirty="0" smtClean="0">
                <a:effectLst>
                  <a:outerShdw blurRad="38100" dist="38100" dir="2700000" algn="tl">
                    <a:srgbClr val="000000">
                      <a:alpha val="43137"/>
                    </a:srgbClr>
                  </a:outerShdw>
                </a:effectLst>
                <a:latin typeface="Sakkal Majalla" pitchFamily="2" charset="-78"/>
                <a:cs typeface="Sakkal Majalla" pitchFamily="2" charset="-78"/>
              </a:rPr>
              <a:t>طرق الترويج الالكتروني </a:t>
            </a:r>
            <a:endParaRPr lang="fr-FR" sz="24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7" name="Rectangle à coins arrondis 6"/>
          <p:cNvSpPr/>
          <p:nvPr/>
        </p:nvSpPr>
        <p:spPr>
          <a:xfrm>
            <a:off x="611560" y="332656"/>
            <a:ext cx="4354578" cy="27363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التسويق المباشر الالكتروني</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الاعلان السياحي.</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العلاقات العامة السياحية.</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البيع الشخصي السياحي.</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تنشيط المبيعات السياحية.</a:t>
            </a:r>
            <a:endParaRPr lang="fr-FR" sz="2400" b="1" dirty="0">
              <a:latin typeface="Sakkal Majalla" pitchFamily="2" charset="-78"/>
              <a:cs typeface="Sakkal Majalla" pitchFamily="2" charset="-78"/>
            </a:endParaRPr>
          </a:p>
        </p:txBody>
      </p:sp>
      <p:sp>
        <p:nvSpPr>
          <p:cNvPr id="8" name="Rectangle à coins arrondis 7"/>
          <p:cNvSpPr/>
          <p:nvPr/>
        </p:nvSpPr>
        <p:spPr>
          <a:xfrm>
            <a:off x="611560" y="3491409"/>
            <a:ext cx="4392488" cy="261148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الترويج عبر الموقع </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الالكتروني</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الترويج </a:t>
            </a:r>
            <a:r>
              <a:rPr lang="ar-DZ" sz="2400" b="1" dirty="0">
                <a:latin typeface="Sakkal Majalla" pitchFamily="2" charset="-78"/>
                <a:cs typeface="Sakkal Majalla" pitchFamily="2" charset="-78"/>
              </a:rPr>
              <a:t>عبر </a:t>
            </a:r>
            <a:r>
              <a:rPr lang="ar-DZ" sz="2400" b="1" dirty="0" smtClean="0">
                <a:latin typeface="Sakkal Majalla" pitchFamily="2" charset="-78"/>
                <a:cs typeface="Sakkal Majalla" pitchFamily="2" charset="-78"/>
              </a:rPr>
              <a:t>البريد الالكتروني</a:t>
            </a:r>
          </a:p>
          <a:p>
            <a:pPr marL="285750" indent="-285750" algn="r" rtl="1">
              <a:lnSpc>
                <a:spcPct val="150000"/>
              </a:lnSpc>
              <a:buFont typeface="Arial" pitchFamily="34" charset="0"/>
              <a:buChar char="•"/>
            </a:pPr>
            <a:r>
              <a:rPr lang="ar-DZ" sz="2400" b="1" dirty="0" smtClean="0">
                <a:latin typeface="Sakkal Majalla" pitchFamily="2" charset="-78"/>
                <a:cs typeface="Sakkal Majalla" pitchFamily="2" charset="-78"/>
              </a:rPr>
              <a:t>الترويج عبر مواقع التواصل الاجتماعي </a:t>
            </a:r>
            <a:endParaRPr lang="ar-DZ" sz="2400" b="1" dirty="0">
              <a:latin typeface="Sakkal Majalla" pitchFamily="2" charset="-78"/>
              <a:cs typeface="Sakkal Majalla" pitchFamily="2" charset="-78"/>
            </a:endParaRPr>
          </a:p>
        </p:txBody>
      </p:sp>
      <p:cxnSp>
        <p:nvCxnSpPr>
          <p:cNvPr id="10" name="Connecteur droit avec flèche 9"/>
          <p:cNvCxnSpPr>
            <a:stCxn id="5" idx="1"/>
          </p:cNvCxnSpPr>
          <p:nvPr/>
        </p:nvCxnSpPr>
        <p:spPr>
          <a:xfrm flipH="1" flipV="1">
            <a:off x="5004048" y="692696"/>
            <a:ext cx="1368152" cy="1070521"/>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11" name="Connecteur droit avec flèche 10"/>
          <p:cNvCxnSpPr>
            <a:stCxn id="5" idx="1"/>
          </p:cNvCxnSpPr>
          <p:nvPr/>
        </p:nvCxnSpPr>
        <p:spPr>
          <a:xfrm flipH="1" flipV="1">
            <a:off x="4966138" y="1227956"/>
            <a:ext cx="1406062" cy="535261"/>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14" name="Connecteur droit avec flèche 13"/>
          <p:cNvCxnSpPr>
            <a:stCxn id="5" idx="1"/>
            <a:endCxn id="7" idx="3"/>
          </p:cNvCxnSpPr>
          <p:nvPr/>
        </p:nvCxnSpPr>
        <p:spPr>
          <a:xfrm flipH="1" flipV="1">
            <a:off x="4966138" y="1700808"/>
            <a:ext cx="1406062" cy="62409"/>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17" name="Connecteur droit avec flèche 16"/>
          <p:cNvCxnSpPr>
            <a:stCxn id="5" idx="1"/>
          </p:cNvCxnSpPr>
          <p:nvPr/>
        </p:nvCxnSpPr>
        <p:spPr>
          <a:xfrm flipH="1">
            <a:off x="5004048" y="1763217"/>
            <a:ext cx="1368152" cy="432048"/>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20" name="Connecteur droit avec flèche 19"/>
          <p:cNvCxnSpPr>
            <a:stCxn id="5" idx="1"/>
          </p:cNvCxnSpPr>
          <p:nvPr/>
        </p:nvCxnSpPr>
        <p:spPr>
          <a:xfrm flipH="1">
            <a:off x="4966138" y="1763217"/>
            <a:ext cx="1406062" cy="1017711"/>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23" name="Connecteur droit avec flèche 22"/>
          <p:cNvCxnSpPr>
            <a:stCxn id="6" idx="1"/>
          </p:cNvCxnSpPr>
          <p:nvPr/>
        </p:nvCxnSpPr>
        <p:spPr>
          <a:xfrm flipH="1" flipV="1">
            <a:off x="5004048" y="4005065"/>
            <a:ext cx="1368152" cy="792087"/>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25" name="Connecteur droit avec flèche 24"/>
          <p:cNvCxnSpPr>
            <a:stCxn id="6" idx="1"/>
          </p:cNvCxnSpPr>
          <p:nvPr/>
        </p:nvCxnSpPr>
        <p:spPr>
          <a:xfrm flipH="1" flipV="1">
            <a:off x="5007017" y="4581129"/>
            <a:ext cx="1365183" cy="216023"/>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27" name="Connecteur droit avec flèche 26"/>
          <p:cNvCxnSpPr>
            <a:stCxn id="6" idx="1"/>
          </p:cNvCxnSpPr>
          <p:nvPr/>
        </p:nvCxnSpPr>
        <p:spPr>
          <a:xfrm flipH="1">
            <a:off x="5007017" y="4797152"/>
            <a:ext cx="1365183" cy="273620"/>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cxnSp>
        <p:nvCxnSpPr>
          <p:cNvPr id="29" name="Connecteur droit avec flèche 28"/>
          <p:cNvCxnSpPr>
            <a:stCxn id="6" idx="1"/>
          </p:cNvCxnSpPr>
          <p:nvPr/>
        </p:nvCxnSpPr>
        <p:spPr>
          <a:xfrm flipH="1">
            <a:off x="5007017" y="4797152"/>
            <a:ext cx="1365183" cy="770483"/>
          </a:xfrm>
          <a:prstGeom prst="straightConnector1">
            <a:avLst/>
          </a:prstGeom>
          <a:ln>
            <a:solidFill>
              <a:schemeClr val="accent1"/>
            </a:solidFill>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281326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28728" y="285728"/>
            <a:ext cx="6643734"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smtClean="0">
                <a:ln w="1905"/>
                <a:solidFill>
                  <a:schemeClr val="tx1"/>
                </a:solidFill>
                <a:ea typeface="Calibri"/>
                <a:cs typeface="Sakkal Majalla"/>
              </a:rPr>
              <a:t>الجانب التطبيقي: مقدمة</a:t>
            </a:r>
            <a:endParaRPr lang="en-US" sz="2000" b="1" dirty="0">
              <a:ln w="1905"/>
              <a:solidFill>
                <a:schemeClr val="tx1"/>
              </a:solidFill>
              <a:ea typeface="Times New Roman"/>
              <a:cs typeface="Arial"/>
            </a:endParaRPr>
          </a:p>
        </p:txBody>
      </p:sp>
      <p:sp>
        <p:nvSpPr>
          <p:cNvPr id="5" name="Rectangle 4"/>
          <p:cNvSpPr/>
          <p:nvPr/>
        </p:nvSpPr>
        <p:spPr>
          <a:xfrm>
            <a:off x="323529" y="917912"/>
            <a:ext cx="8597398" cy="4616648"/>
          </a:xfrm>
          <a:prstGeom prst="rect">
            <a:avLst/>
          </a:prstGeom>
        </p:spPr>
        <p:txBody>
          <a:bodyPr wrap="square">
            <a:spAutoFit/>
          </a:bodyPr>
          <a:lstStyle/>
          <a:p>
            <a:pPr indent="441325" algn="justLow" rtl="1">
              <a:lnSpc>
                <a:spcPct val="150000"/>
              </a:lnSpc>
              <a:buFont typeface="Arial" pitchFamily="34" charset="0"/>
              <a:buChar char="•"/>
            </a:pPr>
            <a:endParaRPr lang="ar-DZ" sz="2800" dirty="0" smtClean="0">
              <a:latin typeface="Sakkal Majalla" pitchFamily="2" charset="-78"/>
              <a:cs typeface="Sakkal Majalla" pitchFamily="2" charset="-78"/>
            </a:endParaRPr>
          </a:p>
          <a:p>
            <a:pPr indent="441325" algn="justLow" rtl="1">
              <a:lnSpc>
                <a:spcPct val="150000"/>
              </a:lnSpc>
              <a:buFont typeface="Arial" pitchFamily="34" charset="0"/>
              <a:buChar char="•"/>
            </a:pPr>
            <a:r>
              <a:rPr lang="ar-SA" sz="2800" dirty="0" smtClean="0">
                <a:latin typeface="Sakkal Majalla" pitchFamily="2" charset="-78"/>
                <a:cs typeface="Sakkal Majalla" pitchFamily="2" charset="-78"/>
              </a:rPr>
              <a:t>تعتبر </a:t>
            </a:r>
            <a:r>
              <a:rPr lang="ar-SA" sz="2800" dirty="0">
                <a:latin typeface="Sakkal Majalla" pitchFamily="2" charset="-78"/>
                <a:cs typeface="Sakkal Majalla" pitchFamily="2" charset="-78"/>
              </a:rPr>
              <a:t>الوكالات السياحية مستقبل واعد بالنظر إلى الدور الذي تلعبه في ترقية وتسويق الخدمات السياحية، مما يؤثر في قطاع السياحة الذي يعدو ذو أهمية كبرى في الاقتصاد العالمي والوطني بصفة خاصة </a:t>
            </a:r>
            <a:r>
              <a:rPr lang="ar-SA" sz="2800" dirty="0" smtClean="0">
                <a:latin typeface="Sakkal Majalla" pitchFamily="2" charset="-78"/>
                <a:cs typeface="Sakkal Majalla" pitchFamily="2" charset="-78"/>
              </a:rPr>
              <a:t>.</a:t>
            </a:r>
            <a:endParaRPr lang="ar-SA" sz="2800" dirty="0">
              <a:latin typeface="Sakkal Majalla" pitchFamily="2" charset="-78"/>
              <a:cs typeface="Sakkal Majalla" pitchFamily="2" charset="-78"/>
            </a:endParaRPr>
          </a:p>
          <a:p>
            <a:pPr indent="441325" algn="justLow" rtl="1">
              <a:lnSpc>
                <a:spcPct val="150000"/>
              </a:lnSpc>
              <a:buFont typeface="Arial" pitchFamily="34" charset="0"/>
              <a:buChar char="•"/>
            </a:pPr>
            <a:r>
              <a:rPr lang="ar-SA" sz="2800" dirty="0" smtClean="0">
                <a:latin typeface="Sakkal Majalla" pitchFamily="2" charset="-78"/>
                <a:cs typeface="Sakkal Majalla" pitchFamily="2" charset="-78"/>
              </a:rPr>
              <a:t>نحاول </a:t>
            </a:r>
            <a:r>
              <a:rPr lang="ar-SA" sz="2800" dirty="0">
                <a:latin typeface="Sakkal Majalla" pitchFamily="2" charset="-78"/>
                <a:cs typeface="Sakkal Majalla" pitchFamily="2" charset="-78"/>
              </a:rPr>
              <a:t>من خلال هذا الفصل عرض مدى مساهمة موقع فيسبوك في الترويج للخدمات السياحية، ومدى ملائمة واقعه الميداني مع المعطيات النظرية المتعلقة به، وتم اختيار وكالة إسلام </a:t>
            </a:r>
            <a:r>
              <a:rPr lang="ar-SA" sz="2800" dirty="0" err="1">
                <a:latin typeface="Sakkal Majalla" pitchFamily="2" charset="-78"/>
                <a:cs typeface="Sakkal Majalla" pitchFamily="2" charset="-78"/>
              </a:rPr>
              <a:t>ترافل</a:t>
            </a:r>
            <a:r>
              <a:rPr lang="ar-SA" sz="2800" dirty="0">
                <a:latin typeface="Sakkal Majalla" pitchFamily="2" charset="-78"/>
                <a:cs typeface="Sakkal Majalla" pitchFamily="2" charset="-78"/>
              </a:rPr>
              <a:t> للسياحة والأسفار بولاية مستغانم في دراسة </a:t>
            </a:r>
            <a:r>
              <a:rPr lang="ar-SA" sz="2800" dirty="0" smtClean="0">
                <a:latin typeface="Sakkal Majalla" pitchFamily="2" charset="-78"/>
                <a:cs typeface="Sakkal Majalla" pitchFamily="2" charset="-78"/>
              </a:rPr>
              <a:t>الحالة</a:t>
            </a:r>
            <a:r>
              <a:rPr lang="ar-DZ" sz="2800" dirty="0" smtClean="0">
                <a:latin typeface="Sakkal Majalla" pitchFamily="2" charset="-78"/>
                <a:cs typeface="Sakkal Majalla" pitchFamily="2" charset="-78"/>
              </a:rPr>
              <a:t>.</a:t>
            </a:r>
            <a:endParaRPr lang="fr-FR" sz="2800" dirty="0">
              <a:latin typeface="Sakkal Majalla" pitchFamily="2" charset="-78"/>
              <a:cs typeface="Sakkal Majalla" pitchFamily="2" charset="-78"/>
            </a:endParaRPr>
          </a:p>
        </p:txBody>
      </p:sp>
    </p:spTree>
    <p:extLst>
      <p:ext uri="{BB962C8B-B14F-4D97-AF65-F5344CB8AC3E}">
        <p14:creationId xmlns:p14="http://schemas.microsoft.com/office/powerpoint/2010/main" val="14463742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1071538" y="428604"/>
            <a:ext cx="7500990" cy="857256"/>
          </a:xfrm>
        </p:spPr>
        <p:style>
          <a:lnRef idx="1">
            <a:schemeClr val="accent2"/>
          </a:lnRef>
          <a:fillRef idx="2">
            <a:schemeClr val="accent2"/>
          </a:fillRef>
          <a:effectRef idx="1">
            <a:schemeClr val="accent2"/>
          </a:effectRef>
          <a:fontRef idx="minor">
            <a:schemeClr val="dk1"/>
          </a:fontRef>
        </p:style>
        <p:txBody>
          <a:bodyPr>
            <a:noAutofit/>
          </a:bodyPr>
          <a:lstStyle/>
          <a:p>
            <a:pPr algn="ctr" rtl="1"/>
            <a:r>
              <a:rPr lang="ar-DZ" sz="32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تعريف الوكالة </a:t>
            </a:r>
            <a:r>
              <a:rPr lang="ar-DZ" sz="32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السيا</a:t>
            </a:r>
            <a:r>
              <a:rPr lang="ar-DZ" sz="3200" b="1"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ح</a:t>
            </a:r>
            <a:r>
              <a:rPr lang="ar-DZ" sz="32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ية </a:t>
            </a:r>
            <a:r>
              <a:rPr lang="ar-DZ" sz="3200" b="1" cap="none" dirty="0" err="1">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اسلام</a:t>
            </a:r>
            <a:r>
              <a:rPr lang="ar-DZ" sz="32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 </a:t>
            </a:r>
            <a:r>
              <a:rPr lang="ar-DZ" sz="3200" b="1" cap="none" dirty="0" err="1"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ترافل</a:t>
            </a:r>
            <a:r>
              <a:rPr lang="ar-DZ" sz="32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 للسياحة والسفر </a:t>
            </a:r>
            <a:endParaRPr lang="fr-FR" sz="32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endParaRPr>
          </a:p>
        </p:txBody>
      </p:sp>
      <p:sp>
        <p:nvSpPr>
          <p:cNvPr id="3" name="Espace réservé du contenu 2"/>
          <p:cNvSpPr>
            <a:spLocks noGrp="1"/>
          </p:cNvSpPr>
          <p:nvPr>
            <p:ph idx="1"/>
          </p:nvPr>
        </p:nvSpPr>
        <p:spPr>
          <a:xfrm>
            <a:off x="251520" y="1628800"/>
            <a:ext cx="8712968" cy="4176464"/>
          </a:xfrm>
        </p:spPr>
        <p:style>
          <a:lnRef idx="2">
            <a:schemeClr val="accent2"/>
          </a:lnRef>
          <a:fillRef idx="1">
            <a:schemeClr val="lt1"/>
          </a:fillRef>
          <a:effectRef idx="0">
            <a:schemeClr val="accent2"/>
          </a:effectRef>
          <a:fontRef idx="minor">
            <a:schemeClr val="dk1"/>
          </a:fontRef>
        </p:style>
        <p:txBody>
          <a:bodyPr>
            <a:noAutofit/>
          </a:bodyPr>
          <a:lstStyle/>
          <a:p>
            <a:pPr indent="98425" algn="justLow" rtl="1">
              <a:lnSpc>
                <a:spcPct val="150000"/>
              </a:lnSpc>
              <a:buFont typeface="Wingdings" pitchFamily="2" charset="2"/>
              <a:buChar char="q"/>
            </a:pPr>
            <a:r>
              <a:rPr lang="ar-DZ" b="1" dirty="0" smtClean="0">
                <a:ln w="1905"/>
                <a:solidFill>
                  <a:schemeClr val="tx1">
                    <a:lumMod val="95000"/>
                    <a:lumOff val="5000"/>
                  </a:schemeClr>
                </a:solidFill>
                <a:latin typeface="Sakkal Majalla" pitchFamily="2" charset="-78"/>
                <a:ea typeface="Calibri"/>
                <a:cs typeface="Sakkal Majalla" pitchFamily="2" charset="-78"/>
              </a:rPr>
              <a:t>    </a:t>
            </a:r>
            <a:r>
              <a:rPr lang="ar-DZ" b="1" dirty="0">
                <a:ln w="1905"/>
                <a:solidFill>
                  <a:schemeClr val="tx1">
                    <a:lumMod val="95000"/>
                    <a:lumOff val="5000"/>
                  </a:schemeClr>
                </a:solidFill>
                <a:latin typeface="Sakkal Majalla" pitchFamily="2" charset="-78"/>
                <a:ea typeface="Calibri"/>
                <a:cs typeface="Sakkal Majalla" pitchFamily="2" charset="-78"/>
              </a:rPr>
              <a:t>  تعد وكالة اسلام </a:t>
            </a:r>
            <a:r>
              <a:rPr lang="ar-DZ" b="1" dirty="0" err="1">
                <a:ln w="1905"/>
                <a:solidFill>
                  <a:schemeClr val="tx1">
                    <a:lumMod val="95000"/>
                    <a:lumOff val="5000"/>
                  </a:schemeClr>
                </a:solidFill>
                <a:latin typeface="Sakkal Majalla" pitchFamily="2" charset="-78"/>
                <a:ea typeface="Calibri"/>
                <a:cs typeface="Sakkal Majalla" pitchFamily="2" charset="-78"/>
              </a:rPr>
              <a:t>ترافل</a:t>
            </a:r>
            <a:r>
              <a:rPr lang="ar-DZ" b="1" dirty="0">
                <a:ln w="1905"/>
                <a:solidFill>
                  <a:schemeClr val="tx1">
                    <a:lumMod val="95000"/>
                    <a:lumOff val="5000"/>
                  </a:schemeClr>
                </a:solidFill>
                <a:latin typeface="Sakkal Majalla" pitchFamily="2" charset="-78"/>
                <a:ea typeface="Calibri"/>
                <a:cs typeface="Sakkal Majalla" pitchFamily="2" charset="-78"/>
              </a:rPr>
              <a:t> للسياحة والسفر من اهم الوكالات السياحية الموجودة على مستوى الولاية حيث ان إسلام نسبة الى دين الاسلام، </a:t>
            </a:r>
            <a:r>
              <a:rPr lang="ar-DZ" b="1" dirty="0" err="1">
                <a:ln w="1905"/>
                <a:solidFill>
                  <a:schemeClr val="tx1">
                    <a:lumMod val="95000"/>
                    <a:lumOff val="5000"/>
                  </a:schemeClr>
                </a:solidFill>
                <a:latin typeface="Sakkal Majalla" pitchFamily="2" charset="-78"/>
                <a:ea typeface="Calibri"/>
                <a:cs typeface="Sakkal Majalla" pitchFamily="2" charset="-78"/>
              </a:rPr>
              <a:t>وترافل</a:t>
            </a:r>
            <a:r>
              <a:rPr lang="ar-DZ" b="1" dirty="0">
                <a:ln w="1905"/>
                <a:solidFill>
                  <a:schemeClr val="tx1">
                    <a:lumMod val="95000"/>
                    <a:lumOff val="5000"/>
                  </a:schemeClr>
                </a:solidFill>
                <a:latin typeface="Sakkal Majalla" pitchFamily="2" charset="-78"/>
                <a:ea typeface="Calibri"/>
                <a:cs typeface="Sakkal Majalla" pitchFamily="2" charset="-78"/>
              </a:rPr>
              <a:t> تعني السفر باللغة الإنجليزية حيث تأسست سنة 2016 من طرف السيد </a:t>
            </a:r>
            <a:r>
              <a:rPr lang="ar-DZ" b="1" dirty="0" err="1">
                <a:ln w="1905"/>
                <a:solidFill>
                  <a:schemeClr val="tx1">
                    <a:lumMod val="95000"/>
                    <a:lumOff val="5000"/>
                  </a:schemeClr>
                </a:solidFill>
                <a:latin typeface="Sakkal Majalla" pitchFamily="2" charset="-78"/>
                <a:ea typeface="Calibri"/>
                <a:cs typeface="Sakkal Majalla" pitchFamily="2" charset="-78"/>
              </a:rPr>
              <a:t>بلفوضيل</a:t>
            </a:r>
            <a:r>
              <a:rPr lang="ar-DZ" b="1" dirty="0">
                <a:ln w="1905"/>
                <a:solidFill>
                  <a:schemeClr val="tx1">
                    <a:lumMod val="95000"/>
                    <a:lumOff val="5000"/>
                  </a:schemeClr>
                </a:solidFill>
                <a:latin typeface="Sakkal Majalla" pitchFamily="2" charset="-78"/>
                <a:ea typeface="Calibri"/>
                <a:cs typeface="Sakkal Majalla" pitchFamily="2" charset="-78"/>
              </a:rPr>
              <a:t> محمد جمال الدين </a:t>
            </a:r>
            <a:r>
              <a:rPr lang="ar-DZ" b="1" dirty="0" err="1">
                <a:ln w="1905"/>
                <a:solidFill>
                  <a:schemeClr val="tx1">
                    <a:lumMod val="95000"/>
                    <a:lumOff val="5000"/>
                  </a:schemeClr>
                </a:solidFill>
                <a:latin typeface="Sakkal Majalla" pitchFamily="2" charset="-78"/>
                <a:ea typeface="Calibri"/>
                <a:cs typeface="Sakkal Majalla" pitchFamily="2" charset="-78"/>
              </a:rPr>
              <a:t>زوبير</a:t>
            </a:r>
            <a:r>
              <a:rPr lang="ar-DZ" b="1" dirty="0">
                <a:ln w="1905"/>
                <a:solidFill>
                  <a:schemeClr val="tx1">
                    <a:lumMod val="95000"/>
                    <a:lumOff val="5000"/>
                  </a:schemeClr>
                </a:solidFill>
                <a:latin typeface="Sakkal Majalla" pitchFamily="2" charset="-78"/>
                <a:ea typeface="Calibri"/>
                <a:cs typeface="Sakkal Majalla" pitchFamily="2" charset="-78"/>
              </a:rPr>
              <a:t> في ولاية </a:t>
            </a:r>
            <a:r>
              <a:rPr lang="ar-DZ" b="1" dirty="0" err="1" smtClean="0">
                <a:ln w="1905"/>
                <a:solidFill>
                  <a:schemeClr val="tx1">
                    <a:lumMod val="95000"/>
                    <a:lumOff val="5000"/>
                  </a:schemeClr>
                </a:solidFill>
                <a:latin typeface="Sakkal Majalla" pitchFamily="2" charset="-78"/>
                <a:ea typeface="Calibri"/>
                <a:cs typeface="Sakkal Majalla" pitchFamily="2" charset="-78"/>
              </a:rPr>
              <a:t>مستغانم</a:t>
            </a:r>
            <a:r>
              <a:rPr lang="ar-DZ" b="1" dirty="0" smtClean="0">
                <a:ln w="1905"/>
                <a:solidFill>
                  <a:schemeClr val="tx1">
                    <a:lumMod val="95000"/>
                    <a:lumOff val="5000"/>
                  </a:schemeClr>
                </a:solidFill>
                <a:latin typeface="Sakkal Majalla" pitchFamily="2" charset="-78"/>
                <a:ea typeface="Calibri"/>
                <a:cs typeface="Sakkal Majalla" pitchFamily="2" charset="-78"/>
              </a:rPr>
              <a:t>.</a:t>
            </a:r>
            <a:endParaRPr lang="ar-DZ" b="1" dirty="0">
              <a:ln w="1905"/>
              <a:solidFill>
                <a:schemeClr val="tx1">
                  <a:lumMod val="95000"/>
                  <a:lumOff val="5000"/>
                </a:schemeClr>
              </a:solidFill>
              <a:latin typeface="Sakkal Majalla" pitchFamily="2" charset="-78"/>
              <a:ea typeface="Calibri"/>
              <a:cs typeface="Sakkal Majalla"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304800" y="116632"/>
            <a:ext cx="8686800" cy="83820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ar-DZ" sz="6000" b="1" cap="none" dirty="0" smtClean="0">
                <a:ln w="1905"/>
                <a:solidFill>
                  <a:schemeClr val="tx1">
                    <a:lumMod val="95000"/>
                    <a:lumOff val="5000"/>
                  </a:schemeClr>
                </a:solidFill>
                <a:effectLst>
                  <a:innerShdw blurRad="69850" dist="43180" dir="5400000">
                    <a:srgbClr val="000000">
                      <a:alpha val="65000"/>
                    </a:srgbClr>
                  </a:innerShdw>
                </a:effectLst>
                <a:latin typeface="Sakkal Majalla" pitchFamily="2" charset="-78"/>
                <a:cs typeface="Sakkal Majalla" pitchFamily="2" charset="-78"/>
              </a:rPr>
              <a:t>مقدمة</a:t>
            </a:r>
            <a:endParaRPr lang="fr-FR" sz="6000" b="1" cap="none" dirty="0">
              <a:ln w="1905"/>
              <a:solidFill>
                <a:schemeClr val="tx1">
                  <a:lumMod val="95000"/>
                  <a:lumOff val="5000"/>
                </a:schemeClr>
              </a:solidFill>
              <a:effectLst>
                <a:innerShdw blurRad="69850" dist="43180" dir="5400000">
                  <a:srgbClr val="000000">
                    <a:alpha val="65000"/>
                  </a:srgbClr>
                </a:innerShdw>
              </a:effectLst>
              <a:latin typeface="Sakkal Majalla" pitchFamily="2" charset="-78"/>
              <a:cs typeface="Sakkal Majalla" pitchFamily="2" charset="-78"/>
            </a:endParaRPr>
          </a:p>
        </p:txBody>
      </p:sp>
      <p:sp>
        <p:nvSpPr>
          <p:cNvPr id="3" name="Espace réservé du contenu 2"/>
          <p:cNvSpPr>
            <a:spLocks noGrp="1"/>
          </p:cNvSpPr>
          <p:nvPr>
            <p:ph idx="1"/>
          </p:nvPr>
        </p:nvSpPr>
        <p:spPr>
          <a:xfrm>
            <a:off x="251520" y="1196752"/>
            <a:ext cx="8640960" cy="5661248"/>
          </a:xfrm>
        </p:spPr>
        <p:txBody>
          <a:bodyPr>
            <a:normAutofit/>
          </a:bodyPr>
          <a:lstStyle/>
          <a:p>
            <a:pPr marL="0" indent="268288" algn="justLow" rtl="1">
              <a:lnSpc>
                <a:spcPct val="120000"/>
              </a:lnSpc>
              <a:buNone/>
            </a:pPr>
            <a:endParaRPr lang="ar-DZ" b="1" dirty="0" smtClean="0">
              <a:effectLst>
                <a:outerShdw blurRad="38100" dist="38100" dir="2700000" algn="tl">
                  <a:srgbClr val="000000">
                    <a:alpha val="43137"/>
                  </a:srgbClr>
                </a:outerShdw>
              </a:effectLst>
            </a:endParaRPr>
          </a:p>
          <a:p>
            <a:pPr marL="0" indent="268288" algn="justLow" rtl="1">
              <a:lnSpc>
                <a:spcPct val="120000"/>
              </a:lnSpc>
              <a:buFont typeface="Wingdings" pitchFamily="2" charset="2"/>
              <a:buChar char="q"/>
            </a:pPr>
            <a:r>
              <a:rPr lang="ar-DZ" b="1" dirty="0" smtClean="0">
                <a:effectLst>
                  <a:outerShdw blurRad="38100" dist="38100" dir="2700000" algn="tl">
                    <a:srgbClr val="000000">
                      <a:alpha val="43137"/>
                    </a:srgbClr>
                  </a:outerShdw>
                </a:effectLst>
              </a:rPr>
              <a:t> </a:t>
            </a:r>
            <a:r>
              <a:rPr lang="ar-DZ" b="1" dirty="0" smtClean="0">
                <a:effectLst>
                  <a:outerShdw blurRad="38100" dist="38100" dir="2700000" algn="tl">
                    <a:srgbClr val="000000">
                      <a:alpha val="43137"/>
                    </a:srgbClr>
                  </a:outerShdw>
                </a:effectLst>
                <a:latin typeface="Sakkal Majalla" pitchFamily="2" charset="-78"/>
                <a:cs typeface="Sakkal Majalla" pitchFamily="2" charset="-78"/>
              </a:rPr>
              <a:t>إن الاهتمام الزائد للقطاع السياحي في العديد من دول العالم، وجه رجال التسويق إلى الاهتمام لتعريف بالمنتجات السياحية، وفي ظل التطورات التكنولوجية الحديثة، التي أحدثت نقلة نوعية للترويج الالكتروني للخدمات السياحية.</a:t>
            </a:r>
          </a:p>
          <a:p>
            <a:pPr marL="0" indent="268288" algn="justLow" rtl="1">
              <a:lnSpc>
                <a:spcPct val="120000"/>
              </a:lnSpc>
              <a:buFont typeface="Wingdings" pitchFamily="2" charset="2"/>
              <a:buChar char="q"/>
            </a:pPr>
            <a:r>
              <a:rPr lang="ar-DZ" b="1" dirty="0" smtClean="0">
                <a:effectLst>
                  <a:outerShdw blurRad="38100" dist="38100" dir="2700000" algn="tl">
                    <a:srgbClr val="000000">
                      <a:alpha val="43137"/>
                    </a:srgbClr>
                  </a:outerShdw>
                </a:effectLst>
                <a:latin typeface="Sakkal Majalla" pitchFamily="2" charset="-78"/>
                <a:cs typeface="Sakkal Majalla" pitchFamily="2" charset="-78"/>
              </a:rPr>
              <a:t>  ومع ظهور مواقع التواصل الاجتماعي واهتمام الجمهور لمنصة ‘’ فيسبوك’’ خاصة، لجأ الفاعلين في المجال السياحي لهذا الموقع لإنجاح سياسة التواصل مع الزبائن، كونه وسيلة بسيطة ويلتقون عبره دون وسائط زمنية ولا حدود مكانية.</a:t>
            </a:r>
            <a:endParaRPr lang="fr-FR" b="1" dirty="0">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14348" y="285728"/>
            <a:ext cx="7715303" cy="953774"/>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rtl="1"/>
            <a:r>
              <a:rPr lang="ar-DZ" sz="3200" b="1" dirty="0" smtClean="0">
                <a:ln w="1905"/>
                <a:solidFill>
                  <a:schemeClr val="tx1"/>
                </a:solidFill>
                <a:ea typeface="Calibri"/>
                <a:cs typeface="Sakkal Majalla"/>
              </a:rPr>
              <a:t>الهيكل التنظيمي </a:t>
            </a:r>
            <a:r>
              <a:rPr lang="ar-DZ" sz="3200" b="1" dirty="0">
                <a:ln w="1905"/>
                <a:solidFill>
                  <a:schemeClr val="tx1"/>
                </a:solidFill>
                <a:ea typeface="Calibri"/>
                <a:cs typeface="Sakkal Majalla"/>
              </a:rPr>
              <a:t>لوكالة اسلام </a:t>
            </a:r>
            <a:r>
              <a:rPr lang="ar-DZ" sz="3200" b="1" dirty="0" err="1">
                <a:ln w="1905"/>
                <a:solidFill>
                  <a:schemeClr val="tx1"/>
                </a:solidFill>
                <a:ea typeface="Calibri"/>
                <a:cs typeface="Sakkal Majalla"/>
              </a:rPr>
              <a:t>ترافل</a:t>
            </a:r>
            <a:r>
              <a:rPr lang="ar-DZ" sz="3200" b="1" dirty="0">
                <a:ln w="1905"/>
                <a:solidFill>
                  <a:schemeClr val="tx1"/>
                </a:solidFill>
                <a:ea typeface="Calibri"/>
                <a:cs typeface="Sakkal Majalla"/>
              </a:rPr>
              <a:t> لسياحة والسفر </a:t>
            </a:r>
            <a:endParaRPr lang="en-US" sz="2000" b="1" dirty="0">
              <a:ln w="1905"/>
              <a:solidFill>
                <a:schemeClr val="tx1"/>
              </a:solidFill>
              <a:ea typeface="Times New Roman"/>
              <a:cs typeface="Arial"/>
            </a:endParaRPr>
          </a:p>
        </p:txBody>
      </p:sp>
      <p:sp>
        <p:nvSpPr>
          <p:cNvPr id="9" name="Rectangle 8"/>
          <p:cNvSpPr>
            <a:spLocks noChangeArrowheads="1"/>
          </p:cNvSpPr>
          <p:nvPr/>
        </p:nvSpPr>
        <p:spPr bwMode="auto">
          <a:xfrm>
            <a:off x="3557068" y="1578237"/>
            <a:ext cx="2324100" cy="6477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upright="1">
            <a:noAutofit/>
          </a:bodyPr>
          <a:lstStyle/>
          <a:p>
            <a:pPr algn="ctr" rtl="1">
              <a:lnSpc>
                <a:spcPct val="115000"/>
              </a:lnSpc>
              <a:spcAft>
                <a:spcPts val="1000"/>
              </a:spcAft>
            </a:pPr>
            <a:r>
              <a:rPr lang="ar-DZ" sz="2800" b="1" dirty="0">
                <a:effectLst/>
                <a:ea typeface="Calibri"/>
                <a:cs typeface="Traditional Arabic"/>
              </a:rPr>
              <a:t>المدير العام</a:t>
            </a:r>
            <a:endParaRPr lang="fr-FR" sz="1400" b="1" dirty="0">
              <a:effectLst/>
              <a:ea typeface="Calibri"/>
              <a:cs typeface="Arial"/>
            </a:endParaRPr>
          </a:p>
        </p:txBody>
      </p:sp>
      <p:sp>
        <p:nvSpPr>
          <p:cNvPr id="10" name="Rectangle 9"/>
          <p:cNvSpPr>
            <a:spLocks noChangeArrowheads="1"/>
          </p:cNvSpPr>
          <p:nvPr/>
        </p:nvSpPr>
        <p:spPr bwMode="auto">
          <a:xfrm>
            <a:off x="3491880" y="2886075"/>
            <a:ext cx="2324100" cy="5429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upright="1">
            <a:noAutofit/>
          </a:bodyPr>
          <a:lstStyle/>
          <a:p>
            <a:pPr algn="ctr" rtl="1">
              <a:lnSpc>
                <a:spcPct val="115000"/>
              </a:lnSpc>
              <a:spcAft>
                <a:spcPts val="1000"/>
              </a:spcAft>
            </a:pPr>
            <a:r>
              <a:rPr lang="ar-DZ" sz="2400" b="1">
                <a:effectLst/>
                <a:ea typeface="Calibri"/>
                <a:cs typeface="Traditional Arabic"/>
              </a:rPr>
              <a:t>السكرتارية</a:t>
            </a:r>
            <a:endParaRPr lang="fr-FR" sz="1200">
              <a:effectLst/>
              <a:ea typeface="Calibri"/>
              <a:cs typeface="Arial"/>
            </a:endParaRPr>
          </a:p>
        </p:txBody>
      </p:sp>
      <p:sp>
        <p:nvSpPr>
          <p:cNvPr id="11" name="Rectangle 10"/>
          <p:cNvSpPr>
            <a:spLocks noChangeArrowheads="1"/>
          </p:cNvSpPr>
          <p:nvPr/>
        </p:nvSpPr>
        <p:spPr bwMode="auto">
          <a:xfrm>
            <a:off x="7092280" y="4163345"/>
            <a:ext cx="1543050" cy="13538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upright="1">
            <a:noAutofit/>
          </a:bodyPr>
          <a:lstStyle/>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مكلف بالرحلات</a:t>
            </a:r>
            <a:endParaRPr lang="fr-FR" sz="2000" b="1" dirty="0">
              <a:effectLst>
                <a:outerShdw blurRad="38100" dist="38100" dir="2700000" algn="tl">
                  <a:srgbClr val="000000">
                    <a:alpha val="43137"/>
                  </a:srgbClr>
                </a:outerShdw>
              </a:effectLst>
              <a:ea typeface="Calibri"/>
              <a:cs typeface="Arial"/>
            </a:endParaRPr>
          </a:p>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 و الحجوزات </a:t>
            </a:r>
            <a:endParaRPr lang="fr-FR" sz="2000" b="1" dirty="0">
              <a:effectLst>
                <a:outerShdw blurRad="38100" dist="38100" dir="2700000" algn="tl">
                  <a:srgbClr val="000000">
                    <a:alpha val="43137"/>
                  </a:srgbClr>
                </a:outerShdw>
              </a:effectLst>
              <a:ea typeface="Calibri"/>
              <a:cs typeface="Arial"/>
            </a:endParaRPr>
          </a:p>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الفندقية</a:t>
            </a:r>
            <a:endParaRPr lang="fr-FR" sz="2000" b="1" dirty="0">
              <a:effectLst>
                <a:outerShdw blurRad="38100" dist="38100" dir="2700000" algn="tl">
                  <a:srgbClr val="000000">
                    <a:alpha val="43137"/>
                  </a:srgbClr>
                </a:outerShdw>
              </a:effectLst>
              <a:ea typeface="Calibri"/>
              <a:cs typeface="Arial"/>
            </a:endParaRPr>
          </a:p>
        </p:txBody>
      </p:sp>
      <p:sp>
        <p:nvSpPr>
          <p:cNvPr id="12" name="Rectangle 11"/>
          <p:cNvSpPr>
            <a:spLocks noChangeArrowheads="1"/>
          </p:cNvSpPr>
          <p:nvPr/>
        </p:nvSpPr>
        <p:spPr bwMode="auto">
          <a:xfrm>
            <a:off x="5364088" y="4163345"/>
            <a:ext cx="1390650" cy="13538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upright="1">
            <a:noAutofit/>
          </a:bodyPr>
          <a:lstStyle/>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المكلف</a:t>
            </a:r>
            <a:endParaRPr lang="fr-FR" sz="1200" b="1" dirty="0">
              <a:effectLst>
                <a:outerShdw blurRad="38100" dist="38100" dir="2700000" algn="tl">
                  <a:srgbClr val="000000">
                    <a:alpha val="43137"/>
                  </a:srgbClr>
                </a:outerShdw>
              </a:effectLst>
              <a:ea typeface="Calibri"/>
              <a:cs typeface="Arial"/>
            </a:endParaRPr>
          </a:p>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 بالعمرة</a:t>
            </a:r>
            <a:endParaRPr lang="fr-FR" sz="1200" b="1" dirty="0">
              <a:effectLst>
                <a:outerShdw blurRad="38100" dist="38100" dir="2700000" algn="tl">
                  <a:srgbClr val="000000">
                    <a:alpha val="43137"/>
                  </a:srgbClr>
                </a:outerShdw>
              </a:effectLst>
              <a:ea typeface="Calibri"/>
              <a:cs typeface="Arial"/>
            </a:endParaRPr>
          </a:p>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 و الحج</a:t>
            </a:r>
            <a:endParaRPr lang="fr-FR" sz="1200" b="1" dirty="0">
              <a:effectLst>
                <a:outerShdw blurRad="38100" dist="38100" dir="2700000" algn="tl">
                  <a:srgbClr val="000000">
                    <a:alpha val="43137"/>
                  </a:srgbClr>
                </a:outerShdw>
              </a:effectLst>
              <a:ea typeface="Calibri"/>
              <a:cs typeface="Arial"/>
            </a:endParaRPr>
          </a:p>
        </p:txBody>
      </p:sp>
      <p:sp>
        <p:nvSpPr>
          <p:cNvPr id="13" name="Rectangle 12"/>
          <p:cNvSpPr>
            <a:spLocks noChangeArrowheads="1"/>
          </p:cNvSpPr>
          <p:nvPr/>
        </p:nvSpPr>
        <p:spPr bwMode="auto">
          <a:xfrm>
            <a:off x="2700337" y="4149080"/>
            <a:ext cx="1419225" cy="127225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t" anchorCtr="0" upright="1">
            <a:noAutofit/>
          </a:bodyPr>
          <a:lstStyle/>
          <a:p>
            <a:pPr algn="ctr" rtl="1">
              <a:lnSpc>
                <a:spcPct val="115000"/>
              </a:lnSpc>
              <a:spcAft>
                <a:spcPts val="0"/>
              </a:spcAft>
            </a:pPr>
            <a:r>
              <a:rPr lang="ar-DZ" sz="2000" b="1" dirty="0" smtClean="0">
                <a:effectLst>
                  <a:outerShdw blurRad="38100" dist="38100" dir="2700000" algn="tl">
                    <a:srgbClr val="000000">
                      <a:alpha val="43137"/>
                    </a:srgbClr>
                  </a:outerShdw>
                </a:effectLst>
                <a:ea typeface="Calibri"/>
                <a:cs typeface="Traditional Arabic"/>
              </a:rPr>
              <a:t>المكلف</a:t>
            </a:r>
          </a:p>
          <a:p>
            <a:pPr algn="ctr" rtl="1">
              <a:lnSpc>
                <a:spcPct val="115000"/>
              </a:lnSpc>
              <a:spcAft>
                <a:spcPts val="0"/>
              </a:spcAft>
            </a:pPr>
            <a:endParaRPr lang="fr-FR" sz="1200" b="1" dirty="0">
              <a:effectLst>
                <a:outerShdw blurRad="38100" dist="38100" dir="2700000" algn="tl">
                  <a:srgbClr val="000000">
                    <a:alpha val="43137"/>
                  </a:srgbClr>
                </a:outerShdw>
              </a:effectLst>
              <a:ea typeface="Calibri"/>
              <a:cs typeface="Arial"/>
            </a:endParaRPr>
          </a:p>
          <a:p>
            <a:pPr algn="ctr" rtl="1">
              <a:lnSpc>
                <a:spcPct val="115000"/>
              </a:lnSpc>
              <a:spcAft>
                <a:spcPts val="0"/>
              </a:spcAft>
            </a:pPr>
            <a:r>
              <a:rPr lang="ar-DZ" sz="2000" b="1" dirty="0">
                <a:effectLst>
                  <a:outerShdw blurRad="38100" dist="38100" dir="2700000" algn="tl">
                    <a:srgbClr val="000000">
                      <a:alpha val="43137"/>
                    </a:srgbClr>
                  </a:outerShdw>
                </a:effectLst>
                <a:ea typeface="Calibri"/>
                <a:cs typeface="Traditional Arabic"/>
              </a:rPr>
              <a:t> بالمبيعات</a:t>
            </a:r>
            <a:endParaRPr lang="fr-FR" sz="1200" b="1" dirty="0">
              <a:effectLst>
                <a:outerShdw blurRad="38100" dist="38100" dir="2700000" algn="tl">
                  <a:srgbClr val="000000">
                    <a:alpha val="43137"/>
                  </a:srgbClr>
                </a:outerShdw>
              </a:effectLst>
              <a:ea typeface="Calibri"/>
              <a:cs typeface="Arial"/>
            </a:endParaRPr>
          </a:p>
        </p:txBody>
      </p:sp>
      <p:sp>
        <p:nvSpPr>
          <p:cNvPr id="14" name="Rectangle 13"/>
          <p:cNvSpPr>
            <a:spLocks noChangeArrowheads="1"/>
          </p:cNvSpPr>
          <p:nvPr/>
        </p:nvSpPr>
        <p:spPr bwMode="auto">
          <a:xfrm>
            <a:off x="539750" y="4149080"/>
            <a:ext cx="1581150" cy="81430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upright="1">
            <a:noAutofit/>
          </a:bodyPr>
          <a:lstStyle/>
          <a:p>
            <a:pPr algn="ctr" rtl="1">
              <a:lnSpc>
                <a:spcPct val="115000"/>
              </a:lnSpc>
              <a:spcBef>
                <a:spcPts val="600"/>
              </a:spcBef>
              <a:spcAft>
                <a:spcPts val="600"/>
              </a:spcAft>
              <a:tabLst>
                <a:tab pos="6479540" algn="r"/>
              </a:tabLst>
            </a:pPr>
            <a:r>
              <a:rPr lang="ar-DZ" sz="2000" b="1" dirty="0">
                <a:effectLst>
                  <a:outerShdw blurRad="38100" dist="38100" dir="2700000" algn="tl">
                    <a:srgbClr val="000000">
                      <a:alpha val="43137"/>
                    </a:srgbClr>
                  </a:outerShdw>
                </a:effectLst>
                <a:ea typeface="Calibri"/>
                <a:cs typeface="Traditional Arabic"/>
              </a:rPr>
              <a:t>المكلف بالتأشيرات</a:t>
            </a:r>
            <a:endParaRPr lang="fr-FR" sz="1200" dirty="0">
              <a:effectLst>
                <a:outerShdw blurRad="38100" dist="38100" dir="2700000" algn="tl">
                  <a:srgbClr val="000000">
                    <a:alpha val="43137"/>
                  </a:srgbClr>
                </a:outerShdw>
              </a:effectLst>
              <a:ea typeface="Calibri"/>
              <a:cs typeface="Arial"/>
            </a:endParaRPr>
          </a:p>
        </p:txBody>
      </p:sp>
      <p:cxnSp>
        <p:nvCxnSpPr>
          <p:cNvPr id="15" name="Connecteur droit avec flèche 14"/>
          <p:cNvCxnSpPr>
            <a:cxnSpLocks noChangeShapeType="1"/>
          </p:cNvCxnSpPr>
          <p:nvPr/>
        </p:nvCxnSpPr>
        <p:spPr bwMode="auto">
          <a:xfrm>
            <a:off x="4716016" y="3429000"/>
            <a:ext cx="0" cy="504056"/>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16" name="Connecteur droit avec flèche 15"/>
          <p:cNvCxnSpPr>
            <a:cxnSpLocks noChangeShapeType="1"/>
          </p:cNvCxnSpPr>
          <p:nvPr/>
        </p:nvCxnSpPr>
        <p:spPr bwMode="auto">
          <a:xfrm>
            <a:off x="1330325" y="3933056"/>
            <a:ext cx="6533480" cy="0"/>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17" name="Connecteur droit avec flèche 16"/>
          <p:cNvCxnSpPr>
            <a:cxnSpLocks noChangeShapeType="1"/>
          </p:cNvCxnSpPr>
          <p:nvPr/>
        </p:nvCxnSpPr>
        <p:spPr bwMode="auto">
          <a:xfrm>
            <a:off x="1330325" y="3925220"/>
            <a:ext cx="0" cy="238125"/>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18" name="Connecteur droit avec flèche 17"/>
          <p:cNvCxnSpPr>
            <a:cxnSpLocks noChangeShapeType="1"/>
          </p:cNvCxnSpPr>
          <p:nvPr/>
        </p:nvCxnSpPr>
        <p:spPr bwMode="auto">
          <a:xfrm>
            <a:off x="3398453" y="3933056"/>
            <a:ext cx="0" cy="247650"/>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19" name="Connecteur droit avec flèche 18"/>
          <p:cNvCxnSpPr>
            <a:cxnSpLocks noChangeShapeType="1"/>
          </p:cNvCxnSpPr>
          <p:nvPr/>
        </p:nvCxnSpPr>
        <p:spPr bwMode="auto">
          <a:xfrm>
            <a:off x="6059413" y="3915695"/>
            <a:ext cx="0" cy="247650"/>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20" name="Connecteur droit avec flèche 19"/>
          <p:cNvCxnSpPr>
            <a:cxnSpLocks noChangeShapeType="1"/>
          </p:cNvCxnSpPr>
          <p:nvPr/>
        </p:nvCxnSpPr>
        <p:spPr bwMode="auto">
          <a:xfrm>
            <a:off x="7870155" y="3910955"/>
            <a:ext cx="0" cy="238125"/>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cxnSp>
        <p:nvCxnSpPr>
          <p:cNvPr id="21" name="Connecteur droit avec flèche 20"/>
          <p:cNvCxnSpPr>
            <a:cxnSpLocks noChangeShapeType="1"/>
          </p:cNvCxnSpPr>
          <p:nvPr/>
        </p:nvCxnSpPr>
        <p:spPr bwMode="auto">
          <a:xfrm>
            <a:off x="4719118" y="2233404"/>
            <a:ext cx="0" cy="652671"/>
          </a:xfrm>
          <a:prstGeom prst="straightConnector1">
            <a:avLst/>
          </a:prstGeom>
          <a:ln>
            <a:headEnd/>
            <a:tailEnd/>
          </a:ln>
        </p:spPr>
        <p:style>
          <a:lnRef idx="2">
            <a:schemeClr val="accent2"/>
          </a:lnRef>
          <a:fillRef idx="0">
            <a:schemeClr val="accent2"/>
          </a:fillRef>
          <a:effectRef idx="1">
            <a:schemeClr val="accent2"/>
          </a:effectRef>
          <a:fontRef idx="minor">
            <a:schemeClr val="tx1"/>
          </a:fontRef>
        </p:style>
      </p:cxnSp>
      <p:sp>
        <p:nvSpPr>
          <p:cNvPr id="3" name="Rectangle 1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480175" algn="r"/>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1"/>
          <p:cNvSpPr>
            <a:spLocks noChangeArrowheads="1"/>
          </p:cNvSpPr>
          <p:nvPr/>
        </p:nvSpPr>
        <p:spPr bwMode="auto">
          <a:xfrm>
            <a:off x="0" y="533400"/>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951038"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88579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76672"/>
            <a:ext cx="7884368" cy="5913276"/>
          </a:xfrm>
          <a:prstGeom prst="rect">
            <a:avLst/>
          </a:prstGeom>
        </p:spPr>
      </p:pic>
    </p:spTree>
    <p:extLst>
      <p:ext uri="{BB962C8B-B14F-4D97-AF65-F5344CB8AC3E}">
        <p14:creationId xmlns:p14="http://schemas.microsoft.com/office/powerpoint/2010/main" val="30947315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0101" y="214290"/>
            <a:ext cx="7072362" cy="95377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العلامة التجارية</a:t>
            </a:r>
            <a:endParaRPr lang="en-US" sz="2000" b="1" dirty="0">
              <a:ln w="1905"/>
              <a:solidFill>
                <a:schemeClr val="tx1"/>
              </a:solidFill>
              <a:ea typeface="Times New Roman"/>
              <a:cs typeface="Arial"/>
            </a:endParaRPr>
          </a:p>
        </p:txBody>
      </p:sp>
      <p:pic>
        <p:nvPicPr>
          <p:cNvPr id="5" name="Image 4" descr="C:\Users\my\Downloads\logo.png"/>
          <p:cNvPicPr/>
          <p:nvPr/>
        </p:nvPicPr>
        <p:blipFill>
          <a:blip r:embed="rId2"/>
          <a:srcRect/>
          <a:stretch>
            <a:fillRect/>
          </a:stretch>
        </p:blipFill>
        <p:spPr bwMode="auto">
          <a:xfrm>
            <a:off x="827585" y="1628800"/>
            <a:ext cx="7416824" cy="4248472"/>
          </a:xfrm>
          <a:prstGeom prst="rect">
            <a:avLst/>
          </a:prstGeom>
          <a:noFill/>
          <a:ln w="9525">
            <a:noFill/>
            <a:miter lim="800000"/>
            <a:headEnd/>
            <a:tailEnd/>
          </a:ln>
        </p:spPr>
      </p:pic>
    </p:spTree>
    <p:extLst>
      <p:ext uri="{BB962C8B-B14F-4D97-AF65-F5344CB8AC3E}">
        <p14:creationId xmlns:p14="http://schemas.microsoft.com/office/powerpoint/2010/main" val="34867628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28663" y="260648"/>
            <a:ext cx="7572428" cy="95377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smtClean="0">
                <a:ln w="1905"/>
                <a:solidFill>
                  <a:schemeClr val="tx1"/>
                </a:solidFill>
                <a:ea typeface="Calibri"/>
                <a:cs typeface="Sakkal Majalla"/>
              </a:rPr>
              <a:t>أهداف </a:t>
            </a:r>
            <a:r>
              <a:rPr lang="ar-DZ" sz="3200" b="1" dirty="0">
                <a:ln w="1905"/>
                <a:solidFill>
                  <a:schemeClr val="tx1"/>
                </a:solidFill>
                <a:ea typeface="Calibri"/>
                <a:cs typeface="Sakkal Majalla"/>
              </a:rPr>
              <a:t>الوكالة السياحية </a:t>
            </a:r>
            <a:r>
              <a:rPr lang="ar-DZ" sz="3200" b="1" dirty="0" smtClean="0">
                <a:ln w="1905"/>
                <a:solidFill>
                  <a:schemeClr val="tx1"/>
                </a:solidFill>
                <a:ea typeface="Calibri"/>
                <a:cs typeface="Sakkal Majalla"/>
              </a:rPr>
              <a:t>إسلام </a:t>
            </a:r>
            <a:r>
              <a:rPr lang="ar-DZ" sz="3200" b="1" dirty="0" err="1">
                <a:ln w="1905"/>
                <a:solidFill>
                  <a:schemeClr val="tx1"/>
                </a:solidFill>
                <a:ea typeface="Calibri"/>
                <a:cs typeface="Sakkal Majalla"/>
              </a:rPr>
              <a:t>ترافل</a:t>
            </a:r>
            <a:r>
              <a:rPr lang="ar-DZ" sz="3200" b="1" dirty="0">
                <a:ln w="1905"/>
                <a:solidFill>
                  <a:schemeClr val="tx1"/>
                </a:solidFill>
                <a:ea typeface="Calibri"/>
                <a:cs typeface="Sakkal Majalla"/>
              </a:rPr>
              <a:t> </a:t>
            </a:r>
            <a:endParaRPr lang="en-US" sz="2000" b="1" dirty="0">
              <a:ln w="1905"/>
              <a:solidFill>
                <a:schemeClr val="tx1"/>
              </a:solidFill>
              <a:ea typeface="Times New Roman"/>
              <a:cs typeface="Arial"/>
            </a:endParaRPr>
          </a:p>
        </p:txBody>
      </p:sp>
      <p:sp>
        <p:nvSpPr>
          <p:cNvPr id="2" name="Rectangle 1"/>
          <p:cNvSpPr/>
          <p:nvPr/>
        </p:nvSpPr>
        <p:spPr>
          <a:xfrm>
            <a:off x="1115616" y="1649950"/>
            <a:ext cx="7398568" cy="3416320"/>
          </a:xfrm>
          <a:prstGeom prst="rect">
            <a:avLst/>
          </a:prstGeom>
        </p:spPr>
        <p:txBody>
          <a:bodyPr wrap="square">
            <a:spAutoFit/>
          </a:bodyPr>
          <a:lstStyle/>
          <a:p>
            <a:pPr marL="571500" lvl="0" indent="-571500" algn="justLow" rtl="1">
              <a:lnSpc>
                <a:spcPct val="150000"/>
              </a:lnSpc>
              <a:buClr>
                <a:schemeClr val="accent1">
                  <a:lumMod val="75000"/>
                </a:schemeClr>
              </a:buClr>
              <a:buFont typeface="Wingdings" pitchFamily="2" charset="2"/>
              <a:buChar char="ü"/>
            </a:pPr>
            <a:r>
              <a:rPr lang="ar-DZ" sz="3600" dirty="0">
                <a:latin typeface="Sakkal Majalla" pitchFamily="2" charset="-78"/>
                <a:cs typeface="Sakkal Majalla" pitchFamily="2" charset="-78"/>
              </a:rPr>
              <a:t>مرافقة الزبائن بالنصائح والمساعدات. </a:t>
            </a:r>
          </a:p>
          <a:p>
            <a:pPr marL="571500" lvl="0" indent="-571500" algn="justLow" rtl="1">
              <a:lnSpc>
                <a:spcPct val="150000"/>
              </a:lnSpc>
              <a:buClr>
                <a:schemeClr val="accent1">
                  <a:lumMod val="75000"/>
                </a:schemeClr>
              </a:buClr>
              <a:buFont typeface="Wingdings" pitchFamily="2" charset="2"/>
              <a:buChar char="ü"/>
            </a:pPr>
            <a:r>
              <a:rPr lang="ar-DZ" sz="3600" dirty="0" smtClean="0">
                <a:latin typeface="Sakkal Majalla" pitchFamily="2" charset="-78"/>
                <a:cs typeface="Sakkal Majalla" pitchFamily="2" charset="-78"/>
              </a:rPr>
              <a:t>استجابة </a:t>
            </a:r>
            <a:r>
              <a:rPr lang="ar-DZ" sz="3600" dirty="0">
                <a:latin typeface="Sakkal Majalla" pitchFamily="2" charset="-78"/>
                <a:cs typeface="Sakkal Majalla" pitchFamily="2" charset="-78"/>
              </a:rPr>
              <a:t>الى متطلبات الزبائن </a:t>
            </a:r>
            <a:r>
              <a:rPr lang="ar-DZ" sz="3600" dirty="0" smtClean="0">
                <a:latin typeface="Sakkal Majalla" pitchFamily="2" charset="-78"/>
                <a:cs typeface="Sakkal Majalla" pitchFamily="2" charset="-78"/>
              </a:rPr>
              <a:t>.</a:t>
            </a:r>
            <a:endParaRPr lang="ar-DZ" sz="3600" dirty="0">
              <a:latin typeface="Sakkal Majalla" pitchFamily="2" charset="-78"/>
              <a:cs typeface="Sakkal Majalla" pitchFamily="2" charset="-78"/>
            </a:endParaRPr>
          </a:p>
          <a:p>
            <a:pPr marL="571500" lvl="0" indent="-571500" algn="justLow" rtl="1">
              <a:lnSpc>
                <a:spcPct val="150000"/>
              </a:lnSpc>
              <a:buClr>
                <a:schemeClr val="accent1">
                  <a:lumMod val="75000"/>
                </a:schemeClr>
              </a:buClr>
              <a:buFont typeface="Wingdings" pitchFamily="2" charset="2"/>
              <a:buChar char="ü"/>
            </a:pPr>
            <a:r>
              <a:rPr lang="ar-DZ" sz="3600" dirty="0" smtClean="0">
                <a:latin typeface="Sakkal Majalla" pitchFamily="2" charset="-78"/>
                <a:cs typeface="Sakkal Majalla" pitchFamily="2" charset="-78"/>
              </a:rPr>
              <a:t>تطوير </a:t>
            </a:r>
            <a:r>
              <a:rPr lang="ar-DZ" sz="3600" dirty="0">
                <a:latin typeface="Sakkal Majalla" pitchFamily="2" charset="-78"/>
                <a:cs typeface="Sakkal Majalla" pitchFamily="2" charset="-78"/>
              </a:rPr>
              <a:t>السفر وجعله بسيطا </a:t>
            </a:r>
            <a:r>
              <a:rPr lang="ar-DZ" sz="3600" dirty="0" smtClean="0">
                <a:latin typeface="Sakkal Majalla" pitchFamily="2" charset="-78"/>
                <a:cs typeface="Sakkal Majalla" pitchFamily="2" charset="-78"/>
              </a:rPr>
              <a:t>.</a:t>
            </a:r>
            <a:endParaRPr lang="ar-DZ" sz="3600" dirty="0">
              <a:latin typeface="Sakkal Majalla" pitchFamily="2" charset="-78"/>
              <a:cs typeface="Sakkal Majalla" pitchFamily="2" charset="-78"/>
            </a:endParaRPr>
          </a:p>
          <a:p>
            <a:pPr marL="571500" lvl="0" indent="-571500" algn="justLow" rtl="1">
              <a:lnSpc>
                <a:spcPct val="150000"/>
              </a:lnSpc>
              <a:buClr>
                <a:schemeClr val="accent1">
                  <a:lumMod val="75000"/>
                </a:schemeClr>
              </a:buClr>
              <a:buFont typeface="Wingdings" pitchFamily="2" charset="2"/>
              <a:buChar char="ü"/>
            </a:pPr>
            <a:r>
              <a:rPr lang="ar-DZ" sz="3600" dirty="0" smtClean="0">
                <a:latin typeface="Sakkal Majalla" pitchFamily="2" charset="-78"/>
                <a:cs typeface="Sakkal Majalla" pitchFamily="2" charset="-78"/>
              </a:rPr>
              <a:t>تطوير </a:t>
            </a:r>
            <a:r>
              <a:rPr lang="ar-DZ" sz="3600" dirty="0">
                <a:latin typeface="Sakkal Majalla" pitchFamily="2" charset="-78"/>
                <a:cs typeface="Sakkal Majalla" pitchFamily="2" charset="-78"/>
              </a:rPr>
              <a:t>الخدمات الفردية. </a:t>
            </a:r>
            <a:endParaRPr lang="fr-FR" sz="3600" dirty="0">
              <a:latin typeface="Sakkal Majalla" pitchFamily="2" charset="-78"/>
              <a:cs typeface="Sakkal Majalla" pitchFamily="2" charset="-78"/>
            </a:endParaRPr>
          </a:p>
        </p:txBody>
      </p:sp>
    </p:spTree>
    <p:extLst>
      <p:ext uri="{BB962C8B-B14F-4D97-AF65-F5344CB8AC3E}">
        <p14:creationId xmlns:p14="http://schemas.microsoft.com/office/powerpoint/2010/main" val="30524797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0101" y="260648"/>
            <a:ext cx="7215238" cy="882336"/>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عرض خدمات اسلام </a:t>
            </a:r>
            <a:r>
              <a:rPr lang="ar-DZ" sz="3200" b="1" dirty="0" err="1">
                <a:ln w="1905"/>
                <a:solidFill>
                  <a:schemeClr val="tx1"/>
                </a:solidFill>
                <a:ea typeface="Calibri"/>
                <a:cs typeface="Sakkal Majalla"/>
              </a:rPr>
              <a:t>ترافل</a:t>
            </a:r>
            <a:r>
              <a:rPr lang="ar-DZ" sz="3200" b="1" dirty="0">
                <a:ln w="1905"/>
                <a:solidFill>
                  <a:schemeClr val="tx1"/>
                </a:solidFill>
                <a:ea typeface="Calibri"/>
                <a:cs typeface="Sakkal Majalla"/>
              </a:rPr>
              <a:t> </a:t>
            </a:r>
            <a:endParaRPr lang="en-US" sz="2000" b="1" dirty="0">
              <a:ln w="1905"/>
              <a:solidFill>
                <a:schemeClr val="tx1"/>
              </a:solidFill>
              <a:ea typeface="Times New Roman"/>
              <a:cs typeface="Arial"/>
            </a:endParaRPr>
          </a:p>
        </p:txBody>
      </p:sp>
      <p:sp>
        <p:nvSpPr>
          <p:cNvPr id="2" name="Rectangle 1"/>
          <p:cNvSpPr/>
          <p:nvPr/>
        </p:nvSpPr>
        <p:spPr>
          <a:xfrm>
            <a:off x="163306" y="1124744"/>
            <a:ext cx="8964488" cy="5262979"/>
          </a:xfrm>
          <a:prstGeom prst="rect">
            <a:avLst/>
          </a:prstGeom>
        </p:spPr>
        <p:txBody>
          <a:bodyPr wrap="square">
            <a:spAutoFit/>
          </a:bodyPr>
          <a:lstStyle/>
          <a:p>
            <a:pPr marL="571500" lvl="0" indent="-571500" algn="justLow" rtl="1">
              <a:lnSpc>
                <a:spcPct val="150000"/>
              </a:lnSpc>
              <a:buClr>
                <a:schemeClr val="bg2">
                  <a:lumMod val="50000"/>
                </a:schemeClr>
              </a:buClr>
              <a:buFont typeface="Wingdings" pitchFamily="2" charset="2"/>
              <a:buChar char="ü"/>
            </a:pPr>
            <a:r>
              <a:rPr lang="ar-DZ" sz="3200" dirty="0">
                <a:latin typeface="Sakkal Majalla" pitchFamily="2" charset="-78"/>
                <a:cs typeface="Sakkal Majalla" pitchFamily="2" charset="-78"/>
              </a:rPr>
              <a:t>بيع التذاكر. </a:t>
            </a:r>
            <a:endParaRPr lang="fr-FR" sz="3200" dirty="0">
              <a:latin typeface="Sakkal Majalla" pitchFamily="2" charset="-78"/>
              <a:cs typeface="Sakkal Majalla" pitchFamily="2" charset="-78"/>
            </a:endParaRPr>
          </a:p>
          <a:p>
            <a:pPr marL="571500" lvl="0" indent="-571500" algn="justLow" rtl="1">
              <a:lnSpc>
                <a:spcPct val="150000"/>
              </a:lnSpc>
              <a:buClr>
                <a:schemeClr val="bg2">
                  <a:lumMod val="50000"/>
                </a:schemeClr>
              </a:buClr>
              <a:buFont typeface="Wingdings" pitchFamily="2" charset="2"/>
              <a:buChar char="ü"/>
            </a:pPr>
            <a:r>
              <a:rPr lang="ar-DZ" sz="3200" dirty="0">
                <a:latin typeface="Sakkal Majalla" pitchFamily="2" charset="-78"/>
                <a:cs typeface="Sakkal Majalla" pitchFamily="2" charset="-78"/>
              </a:rPr>
              <a:t>خدمات التأشيرة. </a:t>
            </a:r>
            <a:endParaRPr lang="fr-FR" sz="3200" dirty="0">
              <a:latin typeface="Sakkal Majalla" pitchFamily="2" charset="-78"/>
              <a:cs typeface="Sakkal Majalla" pitchFamily="2" charset="-78"/>
            </a:endParaRPr>
          </a:p>
          <a:p>
            <a:pPr marL="571500" lvl="0" indent="-571500" algn="justLow" rtl="1">
              <a:lnSpc>
                <a:spcPct val="150000"/>
              </a:lnSpc>
              <a:buClr>
                <a:schemeClr val="bg2">
                  <a:lumMod val="50000"/>
                </a:schemeClr>
              </a:buClr>
              <a:buFont typeface="Wingdings" pitchFamily="2" charset="2"/>
              <a:buChar char="ü"/>
            </a:pPr>
            <a:r>
              <a:rPr lang="ar-DZ" sz="3200" dirty="0">
                <a:latin typeface="Sakkal Majalla" pitchFamily="2" charset="-78"/>
                <a:cs typeface="Sakkal Majalla" pitchFamily="2" charset="-78"/>
              </a:rPr>
              <a:t>حجز فنادق. </a:t>
            </a:r>
            <a:endParaRPr lang="fr-FR" sz="3200" dirty="0">
              <a:latin typeface="Sakkal Majalla" pitchFamily="2" charset="-78"/>
              <a:cs typeface="Sakkal Majalla" pitchFamily="2" charset="-78"/>
            </a:endParaRPr>
          </a:p>
          <a:p>
            <a:pPr marL="571500" lvl="0" indent="-571500" algn="justLow" rtl="1">
              <a:lnSpc>
                <a:spcPct val="150000"/>
              </a:lnSpc>
              <a:buClr>
                <a:schemeClr val="bg2">
                  <a:lumMod val="50000"/>
                </a:schemeClr>
              </a:buClr>
              <a:buFont typeface="Wingdings" pitchFamily="2" charset="2"/>
              <a:buChar char="ü"/>
            </a:pPr>
            <a:r>
              <a:rPr lang="ar-DZ" sz="3200" dirty="0">
                <a:latin typeface="Sakkal Majalla" pitchFamily="2" charset="-78"/>
                <a:cs typeface="Sakkal Majalla" pitchFamily="2" charset="-78"/>
              </a:rPr>
              <a:t>رحلات منظمة. </a:t>
            </a:r>
            <a:endParaRPr lang="fr-FR" sz="3200" dirty="0">
              <a:latin typeface="Sakkal Majalla" pitchFamily="2" charset="-78"/>
              <a:cs typeface="Sakkal Majalla" pitchFamily="2" charset="-78"/>
            </a:endParaRPr>
          </a:p>
          <a:p>
            <a:pPr marL="571500" lvl="0" indent="-571500" algn="justLow" rtl="1">
              <a:lnSpc>
                <a:spcPct val="150000"/>
              </a:lnSpc>
              <a:buClr>
                <a:schemeClr val="bg2">
                  <a:lumMod val="50000"/>
                </a:schemeClr>
              </a:buClr>
              <a:buFont typeface="Wingdings" pitchFamily="2" charset="2"/>
              <a:buChar char="ü"/>
            </a:pPr>
            <a:r>
              <a:rPr lang="ar-DZ" sz="3200" dirty="0">
                <a:latin typeface="Sakkal Majalla" pitchFamily="2" charset="-78"/>
                <a:cs typeface="Sakkal Majalla" pitchFamily="2" charset="-78"/>
              </a:rPr>
              <a:t>ملفات اقامة. </a:t>
            </a:r>
            <a:endParaRPr lang="fr-FR" sz="3200" dirty="0">
              <a:latin typeface="Sakkal Majalla" pitchFamily="2" charset="-78"/>
              <a:cs typeface="Sakkal Majalla" pitchFamily="2" charset="-78"/>
            </a:endParaRPr>
          </a:p>
          <a:p>
            <a:pPr lvl="0" algn="justLow" rtl="1">
              <a:lnSpc>
                <a:spcPct val="150000"/>
              </a:lnSpc>
              <a:buClr>
                <a:schemeClr val="bg2">
                  <a:lumMod val="50000"/>
                </a:schemeClr>
              </a:buClr>
              <a:buFont typeface="Wingdings" pitchFamily="2" charset="2"/>
              <a:buChar char="ü"/>
            </a:pPr>
            <a:r>
              <a:rPr lang="ar-DZ" sz="3200" dirty="0" smtClean="0">
                <a:latin typeface="Sakkal Majalla" pitchFamily="2" charset="-78"/>
                <a:cs typeface="Sakkal Majalla" pitchFamily="2" charset="-78"/>
              </a:rPr>
              <a:t>   رحلات </a:t>
            </a:r>
            <a:r>
              <a:rPr lang="ar-DZ" sz="3200" dirty="0">
                <a:latin typeface="Sakkal Majalla" pitchFamily="2" charset="-78"/>
                <a:cs typeface="Sakkal Majalla" pitchFamily="2" charset="-78"/>
              </a:rPr>
              <a:t>عمرة، تسهيل جميع انشغالات زبائن مهنية، ومجموعة من خدمات اخرى. </a:t>
            </a:r>
            <a:endParaRPr lang="fr-FR" sz="3200" dirty="0">
              <a:latin typeface="Sakkal Majalla" pitchFamily="2" charset="-78"/>
              <a:cs typeface="Sakkal Majalla" pitchFamily="2" charset="-78"/>
            </a:endParaRPr>
          </a:p>
        </p:txBody>
      </p:sp>
    </p:spTree>
    <p:extLst>
      <p:ext uri="{BB962C8B-B14F-4D97-AF65-F5344CB8AC3E}">
        <p14:creationId xmlns:p14="http://schemas.microsoft.com/office/powerpoint/2010/main" val="24560699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158689"/>
            <a:ext cx="2332703"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بيع </a:t>
            </a:r>
            <a:r>
              <a:rPr lang="ar-DZ" sz="3200" b="1" dirty="0" smtClean="0">
                <a:ln w="1905"/>
                <a:solidFill>
                  <a:schemeClr val="tx1"/>
                </a:solidFill>
                <a:ea typeface="Calibri"/>
                <a:cs typeface="Sakkal Majalla"/>
              </a:rPr>
              <a:t>التذاكر</a:t>
            </a:r>
            <a:endParaRPr lang="ar-DZ" sz="3200" b="1" dirty="0">
              <a:ln w="1905"/>
              <a:solidFill>
                <a:schemeClr val="tx1"/>
              </a:solidFill>
              <a:ea typeface="Calibri"/>
              <a:cs typeface="Sakkal Majalla"/>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7332"/>
            <a:ext cx="9144000" cy="5970668"/>
          </a:xfrm>
          <a:prstGeom prst="rect">
            <a:avLst/>
          </a:prstGeom>
        </p:spPr>
      </p:pic>
    </p:spTree>
    <p:extLst>
      <p:ext uri="{BB962C8B-B14F-4D97-AF65-F5344CB8AC3E}">
        <p14:creationId xmlns:p14="http://schemas.microsoft.com/office/powerpoint/2010/main" val="13971224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3"/>
          <p:cNvSpPr/>
          <p:nvPr/>
        </p:nvSpPr>
        <p:spPr>
          <a:xfrm>
            <a:off x="7538551" y="116632"/>
            <a:ext cx="1382376" cy="1512168"/>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خدمات</a:t>
            </a:r>
            <a:r>
              <a:rPr lang="ar-DZ"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a typeface="Calibri"/>
                <a:cs typeface="Sakkal Majalla"/>
              </a:rPr>
              <a:t> </a:t>
            </a:r>
            <a:r>
              <a:rPr lang="ar-DZ" sz="3200" b="1" dirty="0">
                <a:ln w="1905"/>
                <a:solidFill>
                  <a:schemeClr val="tx1"/>
                </a:solidFill>
                <a:ea typeface="Calibri"/>
                <a:cs typeface="Sakkal Majalla"/>
              </a:rPr>
              <a:t>التأشيرة</a:t>
            </a:r>
            <a:endParaRPr lang="en-US" sz="2000" b="1" dirty="0">
              <a:ln w="1905"/>
              <a:solidFill>
                <a:schemeClr val="tx1"/>
              </a:solidFill>
              <a:ea typeface="Times New Roman"/>
              <a:cs typeface="Arial"/>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84380" cy="6858000"/>
          </a:xfrm>
          <a:prstGeom prst="rect">
            <a:avLst/>
          </a:prstGeom>
        </p:spPr>
      </p:pic>
    </p:spTree>
    <p:extLst>
      <p:ext uri="{BB962C8B-B14F-4D97-AF65-F5344CB8AC3E}">
        <p14:creationId xmlns:p14="http://schemas.microsoft.com/office/powerpoint/2010/main" val="2565234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158689"/>
            <a:ext cx="2332703"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smtClean="0">
                <a:ln w="1905"/>
                <a:solidFill>
                  <a:schemeClr val="tx1"/>
                </a:solidFill>
                <a:ea typeface="Calibri"/>
                <a:cs typeface="Sakkal Majalla"/>
              </a:rPr>
              <a:t>حجز الفنادق</a:t>
            </a:r>
            <a:endParaRPr lang="ar-DZ" sz="3200" b="1" dirty="0">
              <a:ln w="1905"/>
              <a:solidFill>
                <a:schemeClr val="tx1"/>
              </a:solidFill>
              <a:ea typeface="Calibri"/>
              <a:cs typeface="Sakkal Majalla"/>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44000" cy="5877272"/>
          </a:xfrm>
          <a:prstGeom prst="rect">
            <a:avLst/>
          </a:prstGeom>
        </p:spPr>
      </p:pic>
    </p:spTree>
    <p:extLst>
      <p:ext uri="{BB962C8B-B14F-4D97-AF65-F5344CB8AC3E}">
        <p14:creationId xmlns:p14="http://schemas.microsoft.com/office/powerpoint/2010/main" val="38550507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158689"/>
            <a:ext cx="2332703"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رحلات منظمة</a:t>
            </a: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228184" cy="6902332"/>
          </a:xfrm>
          <a:prstGeom prst="rect">
            <a:avLst/>
          </a:prstGeom>
        </p:spPr>
      </p:pic>
    </p:spTree>
    <p:extLst>
      <p:ext uri="{BB962C8B-B14F-4D97-AF65-F5344CB8AC3E}">
        <p14:creationId xmlns:p14="http://schemas.microsoft.com/office/powerpoint/2010/main" val="6290541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158689"/>
            <a:ext cx="2332703"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ملفات </a:t>
            </a:r>
            <a:r>
              <a:rPr lang="ar-DZ" sz="3200" b="1" dirty="0" err="1" smtClean="0">
                <a:ln w="1905"/>
                <a:solidFill>
                  <a:schemeClr val="tx1"/>
                </a:solidFill>
                <a:ea typeface="Calibri"/>
                <a:cs typeface="Sakkal Majalla"/>
              </a:rPr>
              <a:t>الاقامة</a:t>
            </a:r>
            <a:endParaRPr lang="ar-DZ" sz="3200" b="1" dirty="0">
              <a:ln w="1905"/>
              <a:solidFill>
                <a:schemeClr val="tx1"/>
              </a:solidFill>
              <a:ea typeface="Calibri"/>
              <a:cs typeface="Sakkal Majalla"/>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6" y="23648"/>
            <a:ext cx="6362814" cy="6858000"/>
          </a:xfrm>
          <a:prstGeom prst="rect">
            <a:avLst/>
          </a:prstGeom>
        </p:spPr>
      </p:pic>
    </p:spTree>
    <p:extLst>
      <p:ext uri="{BB962C8B-B14F-4D97-AF65-F5344CB8AC3E}">
        <p14:creationId xmlns:p14="http://schemas.microsoft.com/office/powerpoint/2010/main" val="599113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5" name="Parchemin horizontal 4"/>
          <p:cNvSpPr/>
          <p:nvPr/>
        </p:nvSpPr>
        <p:spPr>
          <a:xfrm>
            <a:off x="642910" y="3429000"/>
            <a:ext cx="7929618" cy="3071834"/>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marL="342900" lvl="0" indent="-342900" algn="r" rtl="1">
              <a:buFont typeface="Symbol"/>
              <a:buChar char=""/>
            </a:pPr>
            <a:r>
              <a:rPr lang="ar-SA" sz="3600" b="1" dirty="0" smtClean="0">
                <a:ln w="1905"/>
                <a:solidFill>
                  <a:schemeClr val="accent2">
                    <a:lumMod val="50000"/>
                  </a:schemeClr>
                </a:solidFill>
                <a:effectLst>
                  <a:innerShdw blurRad="69850" dist="43180" dir="5400000">
                    <a:srgbClr val="000000">
                      <a:alpha val="65000"/>
                    </a:srgbClr>
                  </a:innerShdw>
                </a:effectLst>
                <a:ea typeface="Times New Roman"/>
                <a:cs typeface="Sakkal Majalla"/>
              </a:rPr>
              <a:t> </a:t>
            </a:r>
            <a:r>
              <a:rPr lang="ar-SA" sz="3600" b="1" dirty="0">
                <a:ln w="1905"/>
                <a:solidFill>
                  <a:schemeClr val="tx1"/>
                </a:solidFill>
                <a:effectLst>
                  <a:innerShdw blurRad="69850" dist="43180" dir="5400000">
                    <a:srgbClr val="000000">
                      <a:alpha val="65000"/>
                    </a:srgbClr>
                  </a:innerShdw>
                </a:effectLst>
                <a:ea typeface="Times New Roman"/>
                <a:cs typeface="Sakkal Majalla"/>
              </a:rPr>
              <a:t>ما هو دور الترويج الالكتروني للخدمات السياحية عبر منصة </a:t>
            </a:r>
            <a:r>
              <a:rPr lang="ar-SA" sz="3600" b="1" dirty="0" smtClean="0">
                <a:ln w="1905"/>
                <a:solidFill>
                  <a:schemeClr val="tx1"/>
                </a:solidFill>
                <a:effectLst>
                  <a:innerShdw blurRad="69850" dist="43180" dir="5400000">
                    <a:srgbClr val="000000">
                      <a:alpha val="65000"/>
                    </a:srgbClr>
                  </a:innerShdw>
                </a:effectLst>
                <a:ea typeface="Times New Roman"/>
                <a:cs typeface="Sakkal Majalla"/>
              </a:rPr>
              <a:t>فيس </a:t>
            </a:r>
            <a:r>
              <a:rPr lang="ar-SA" sz="3600" b="1" dirty="0">
                <a:ln w="1905"/>
                <a:solidFill>
                  <a:schemeClr val="tx1"/>
                </a:solidFill>
                <a:effectLst>
                  <a:innerShdw blurRad="69850" dist="43180" dir="5400000">
                    <a:srgbClr val="000000">
                      <a:alpha val="65000"/>
                    </a:srgbClr>
                  </a:innerShdw>
                </a:effectLst>
                <a:ea typeface="Times New Roman"/>
                <a:cs typeface="Sakkal Majalla"/>
              </a:rPr>
              <a:t>بوك؟</a:t>
            </a:r>
            <a:endParaRPr lang="fr-FR" dirty="0">
              <a:solidFill>
                <a:schemeClr val="tx1"/>
              </a:solidFill>
            </a:endParaRPr>
          </a:p>
        </p:txBody>
      </p:sp>
      <p:sp>
        <p:nvSpPr>
          <p:cNvPr id="2" name="Titr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Autofit/>
          </a:bodyPr>
          <a:lstStyle/>
          <a:p>
            <a:pPr algn="ctr" rtl="1"/>
            <a:r>
              <a:rPr lang="ar-DZ" sz="54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الإشكالية</a:t>
            </a:r>
            <a:endParaRPr lang="fr-FR" sz="54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endParaRPr>
          </a:p>
        </p:txBody>
      </p:sp>
      <p:sp>
        <p:nvSpPr>
          <p:cNvPr id="3" name="Espace réservé du contenu 2"/>
          <p:cNvSpPr>
            <a:spLocks noGrp="1"/>
          </p:cNvSpPr>
          <p:nvPr>
            <p:ph idx="1"/>
          </p:nvPr>
        </p:nvSpPr>
        <p:spPr>
          <a:xfrm>
            <a:off x="395536" y="2285992"/>
            <a:ext cx="8291264" cy="1071569"/>
          </a:xfrm>
        </p:spPr>
        <p:txBody>
          <a:bodyPr>
            <a:normAutofit/>
          </a:bodyPr>
          <a:lstStyle/>
          <a:p>
            <a:pPr algn="r" rtl="1">
              <a:lnSpc>
                <a:spcPct val="107000"/>
              </a:lnSpc>
              <a:spcAft>
                <a:spcPts val="800"/>
              </a:spcAft>
            </a:pPr>
            <a:r>
              <a:rPr lang="ar-SA" sz="2800" dirty="0" smtClean="0">
                <a:ea typeface="Times New Roman"/>
                <a:cs typeface="Sakkal Majalla"/>
              </a:rPr>
              <a:t>ومن خلال ما سبق ذكره يمكننا طرح الإشكالية الرئيسية لدراساتنا هذه كال</a:t>
            </a:r>
            <a:r>
              <a:rPr lang="ar-DZ" sz="2800" dirty="0" smtClean="0">
                <a:ea typeface="Times New Roman"/>
                <a:cs typeface="Sakkal Majalla"/>
              </a:rPr>
              <a:t>آ</a:t>
            </a:r>
            <a:r>
              <a:rPr lang="ar-SA" sz="2800" dirty="0" err="1" smtClean="0">
                <a:ea typeface="Times New Roman"/>
                <a:cs typeface="Sakkal Majalla"/>
              </a:rPr>
              <a:t>تي</a:t>
            </a:r>
            <a:r>
              <a:rPr lang="ar-SA" sz="2800" dirty="0" smtClean="0">
                <a:ea typeface="Times New Roman"/>
                <a:cs typeface="Sakkal Majalla"/>
              </a:rPr>
              <a:t> : </a:t>
            </a:r>
            <a:endParaRPr lang="en-US" sz="1800" dirty="0" smtClean="0">
              <a:ea typeface="Times New Roman"/>
              <a:cs typeface="Arial"/>
            </a:endParaRPr>
          </a:p>
          <a:p>
            <a:pPr algn="r" rtl="1">
              <a:buNone/>
            </a:pPr>
            <a:endParaRPr lang="fr-FR" dirty="0"/>
          </a:p>
        </p:txBody>
      </p:sp>
    </p:spTree>
  </p:cSld>
  <p:clrMapOvr>
    <a:masterClrMapping/>
  </p:clrMapOvr>
  <p:transition>
    <p:whee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158689"/>
            <a:ext cx="2332703" cy="6266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3200" b="1" dirty="0">
                <a:ln w="1905"/>
                <a:solidFill>
                  <a:schemeClr val="tx1"/>
                </a:solidFill>
                <a:ea typeface="Calibri"/>
                <a:cs typeface="Sakkal Majalla"/>
              </a:rPr>
              <a:t>رحلات </a:t>
            </a:r>
            <a:r>
              <a:rPr lang="ar-DZ" sz="3200" b="1" dirty="0" smtClean="0">
                <a:ln w="1905"/>
                <a:solidFill>
                  <a:schemeClr val="tx1"/>
                </a:solidFill>
                <a:ea typeface="Calibri"/>
                <a:cs typeface="Sakkal Majalla"/>
              </a:rPr>
              <a:t>العمرة</a:t>
            </a:r>
            <a:endParaRPr lang="ar-DZ" sz="3200" b="1" dirty="0">
              <a:ln w="1905"/>
              <a:solidFill>
                <a:schemeClr val="tx1"/>
              </a:solidFill>
              <a:ea typeface="Calibri"/>
              <a:cs typeface="Sakkal Majalla"/>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20"/>
            <a:ext cx="9144000" cy="5949280"/>
          </a:xfrm>
          <a:prstGeom prst="rect">
            <a:avLst/>
          </a:prstGeom>
        </p:spPr>
      </p:pic>
    </p:spTree>
    <p:extLst>
      <p:ext uri="{BB962C8B-B14F-4D97-AF65-F5344CB8AC3E}">
        <p14:creationId xmlns:p14="http://schemas.microsoft.com/office/powerpoint/2010/main" val="19279290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928662" y="500042"/>
            <a:ext cx="7215238" cy="928694"/>
          </a:xfrm>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DZ" sz="2800" b="1" cap="none" dirty="0">
                <a:ln w="1905"/>
                <a:solidFill>
                  <a:schemeClr val="tx1"/>
                </a:solidFill>
                <a:latin typeface="Sakkal Majalla" pitchFamily="2" charset="-78"/>
                <a:cs typeface="Sakkal Majalla" pitchFamily="2" charset="-78"/>
              </a:rPr>
              <a:t>المزيج الترويجي لوكالة اسلام </a:t>
            </a:r>
            <a:r>
              <a:rPr lang="ar-DZ" sz="2800" b="1" cap="none" dirty="0" err="1">
                <a:ln w="1905"/>
                <a:solidFill>
                  <a:schemeClr val="tx1"/>
                </a:solidFill>
                <a:latin typeface="Sakkal Majalla" pitchFamily="2" charset="-78"/>
                <a:cs typeface="Sakkal Majalla" pitchFamily="2" charset="-78"/>
              </a:rPr>
              <a:t>ترافل</a:t>
            </a:r>
            <a:r>
              <a:rPr lang="ar-DZ" sz="2800" b="1" cap="none" dirty="0">
                <a:ln w="1905"/>
                <a:solidFill>
                  <a:schemeClr val="tx1"/>
                </a:solidFill>
                <a:latin typeface="Sakkal Majalla" pitchFamily="2" charset="-78"/>
                <a:cs typeface="Sakkal Majalla" pitchFamily="2" charset="-78"/>
              </a:rPr>
              <a:t> لسياحة والأسفار</a:t>
            </a:r>
            <a:endParaRPr lang="fr-FR" sz="2800" b="1" cap="none" dirty="0">
              <a:ln w="1905"/>
              <a:solidFill>
                <a:schemeClr val="tx1"/>
              </a:solidFill>
              <a:latin typeface="Sakkal Majalla" pitchFamily="2" charset="-78"/>
              <a:cs typeface="Sakkal Majalla" pitchFamily="2" charset="-78"/>
            </a:endParaRPr>
          </a:p>
        </p:txBody>
      </p:sp>
      <p:sp>
        <p:nvSpPr>
          <p:cNvPr id="38" name="Rectangle 3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Rectangle 52"/>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Diagramme 1"/>
          <p:cNvGraphicFramePr/>
          <p:nvPr>
            <p:extLst>
              <p:ext uri="{D42A27DB-BD31-4B8C-83A1-F6EECF244321}">
                <p14:modId xmlns:p14="http://schemas.microsoft.com/office/powerpoint/2010/main" val="3249708688"/>
              </p:ext>
            </p:extLst>
          </p:nvPr>
        </p:nvGraphicFramePr>
        <p:xfrm>
          <a:off x="323528" y="1397000"/>
          <a:ext cx="84249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44154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2976" y="332656"/>
            <a:ext cx="7286676" cy="881766"/>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a:ln w="1905"/>
                <a:solidFill>
                  <a:schemeClr val="tx1"/>
                </a:solidFill>
                <a:effectLst>
                  <a:innerShdw blurRad="69850" dist="43180" dir="5400000">
                    <a:srgbClr val="000000">
                      <a:alpha val="65000"/>
                    </a:srgbClr>
                  </a:innerShdw>
                </a:effectLst>
                <a:ea typeface="Times New Roman"/>
                <a:cs typeface="Sakkal Majalla"/>
              </a:rPr>
              <a:t>دور </a:t>
            </a:r>
            <a:r>
              <a:rPr lang="ar-DZ" sz="2800" b="1" dirty="0" err="1">
                <a:ln w="1905"/>
                <a:solidFill>
                  <a:schemeClr val="tx1"/>
                </a:solidFill>
                <a:effectLst>
                  <a:innerShdw blurRad="69850" dist="43180" dir="5400000">
                    <a:srgbClr val="000000">
                      <a:alpha val="65000"/>
                    </a:srgbClr>
                  </a:innerShdw>
                </a:effectLst>
                <a:ea typeface="Times New Roman"/>
                <a:cs typeface="Sakkal Majalla"/>
              </a:rPr>
              <a:t>الفيسبوك</a:t>
            </a:r>
            <a:r>
              <a:rPr lang="ar-DZ" sz="2800" b="1" dirty="0">
                <a:ln w="1905"/>
                <a:solidFill>
                  <a:schemeClr val="tx1"/>
                </a:solidFill>
                <a:effectLst>
                  <a:innerShdw blurRad="69850" dist="43180" dir="5400000">
                    <a:srgbClr val="000000">
                      <a:alpha val="65000"/>
                    </a:srgbClr>
                  </a:innerShdw>
                </a:effectLst>
                <a:ea typeface="Times New Roman"/>
                <a:cs typeface="Sakkal Majalla"/>
              </a:rPr>
              <a:t> في ترويج خدمات الوكالة </a:t>
            </a:r>
            <a:endParaRPr lang="fr-FR" sz="2800" b="1" dirty="0">
              <a:ln w="1905"/>
              <a:solidFill>
                <a:schemeClr val="tx1"/>
              </a:solidFill>
              <a:effectLst>
                <a:innerShdw blurRad="69850" dist="43180" dir="5400000">
                  <a:srgbClr val="000000">
                    <a:alpha val="65000"/>
                  </a:srgbClr>
                </a:innerShdw>
              </a:effectLst>
            </a:endParaRPr>
          </a:p>
        </p:txBody>
      </p:sp>
      <p:sp>
        <p:nvSpPr>
          <p:cNvPr id="32" name="Rectangle 2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41"/>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
          <p:cNvSpPr/>
          <p:nvPr/>
        </p:nvSpPr>
        <p:spPr>
          <a:xfrm>
            <a:off x="2699792" y="1412776"/>
            <a:ext cx="5580112" cy="3785652"/>
          </a:xfrm>
          <a:prstGeom prst="rect">
            <a:avLst/>
          </a:prstGeom>
        </p:spPr>
        <p:txBody>
          <a:bodyPr wrap="square">
            <a:spAutoFit/>
          </a:bodyPr>
          <a:lstStyle/>
          <a:p>
            <a:pPr marL="457200" indent="-457200" algn="justLow" rtl="1">
              <a:lnSpc>
                <a:spcPct val="150000"/>
              </a:lnSpc>
              <a:buClr>
                <a:schemeClr val="bg2">
                  <a:lumMod val="50000"/>
                </a:schemeClr>
              </a:buClr>
              <a:buFont typeface="Wingdings" pitchFamily="2" charset="2"/>
              <a:buChar char="ü"/>
            </a:pPr>
            <a:r>
              <a:rPr lang="ar-DZ" sz="3200" dirty="0" err="1" smtClean="0">
                <a:latin typeface="Sakkal Majalla" pitchFamily="2" charset="-78"/>
                <a:cs typeface="Sakkal Majalla" pitchFamily="2" charset="-78"/>
              </a:rPr>
              <a:t>الفيسبوك</a:t>
            </a:r>
            <a:r>
              <a:rPr lang="ar-DZ" sz="3200" dirty="0" smtClean="0">
                <a:latin typeface="Sakkal Majalla" pitchFamily="2" charset="-78"/>
                <a:cs typeface="Sakkal Majalla" pitchFamily="2" charset="-78"/>
              </a:rPr>
              <a:t> والاعلان.</a:t>
            </a:r>
          </a:p>
          <a:p>
            <a:pPr marL="457200" indent="-457200" algn="justLow" rtl="1">
              <a:lnSpc>
                <a:spcPct val="150000"/>
              </a:lnSpc>
              <a:buClr>
                <a:schemeClr val="bg2">
                  <a:lumMod val="50000"/>
                </a:schemeClr>
              </a:buClr>
              <a:buFont typeface="Wingdings" pitchFamily="2" charset="2"/>
              <a:buChar char="ü"/>
            </a:pPr>
            <a:r>
              <a:rPr lang="ar-DZ" sz="3200" dirty="0" err="1" smtClean="0">
                <a:latin typeface="Sakkal Majalla" pitchFamily="2" charset="-78"/>
                <a:cs typeface="Sakkal Majalla" pitchFamily="2" charset="-78"/>
              </a:rPr>
              <a:t>الفيسبوك</a:t>
            </a:r>
            <a:r>
              <a:rPr lang="ar-DZ" sz="3200" dirty="0" smtClean="0">
                <a:latin typeface="Sakkal Majalla" pitchFamily="2" charset="-78"/>
                <a:cs typeface="Sakkal Majalla" pitchFamily="2" charset="-78"/>
              </a:rPr>
              <a:t> </a:t>
            </a:r>
            <a:r>
              <a:rPr lang="ar-DZ" sz="3200" dirty="0">
                <a:latin typeface="Sakkal Majalla" pitchFamily="2" charset="-78"/>
                <a:cs typeface="Sakkal Majalla" pitchFamily="2" charset="-78"/>
              </a:rPr>
              <a:t>والعلاقات </a:t>
            </a:r>
            <a:r>
              <a:rPr lang="ar-DZ" sz="3200" dirty="0" smtClean="0">
                <a:latin typeface="Sakkal Majalla" pitchFamily="2" charset="-78"/>
                <a:cs typeface="Sakkal Majalla" pitchFamily="2" charset="-78"/>
              </a:rPr>
              <a:t>العامة.</a:t>
            </a:r>
          </a:p>
          <a:p>
            <a:pPr marL="457200" indent="-457200" algn="justLow" rtl="1">
              <a:lnSpc>
                <a:spcPct val="150000"/>
              </a:lnSpc>
              <a:buClr>
                <a:schemeClr val="bg2">
                  <a:lumMod val="50000"/>
                </a:schemeClr>
              </a:buClr>
              <a:buFont typeface="Wingdings" pitchFamily="2" charset="2"/>
              <a:buChar char="ü"/>
            </a:pPr>
            <a:r>
              <a:rPr lang="ar-DZ" sz="3200" dirty="0" err="1" smtClean="0">
                <a:latin typeface="Sakkal Majalla" pitchFamily="2" charset="-78"/>
                <a:cs typeface="Sakkal Majalla" pitchFamily="2" charset="-78"/>
              </a:rPr>
              <a:t>الفيسبوك</a:t>
            </a:r>
            <a:r>
              <a:rPr lang="ar-DZ" sz="3200" dirty="0" smtClean="0">
                <a:latin typeface="Sakkal Majalla" pitchFamily="2" charset="-78"/>
                <a:cs typeface="Sakkal Majalla" pitchFamily="2" charset="-78"/>
              </a:rPr>
              <a:t> </a:t>
            </a:r>
            <a:r>
              <a:rPr lang="ar-DZ" sz="3200" dirty="0">
                <a:latin typeface="Sakkal Majalla" pitchFamily="2" charset="-78"/>
                <a:cs typeface="Sakkal Majalla" pitchFamily="2" charset="-78"/>
              </a:rPr>
              <a:t>والبيع </a:t>
            </a:r>
            <a:r>
              <a:rPr lang="ar-DZ" sz="3200" dirty="0" smtClean="0">
                <a:latin typeface="Sakkal Majalla" pitchFamily="2" charset="-78"/>
                <a:cs typeface="Sakkal Majalla" pitchFamily="2" charset="-78"/>
              </a:rPr>
              <a:t>الشخصي.</a:t>
            </a:r>
            <a:r>
              <a:rPr lang="ar-DZ" sz="3200" dirty="0">
                <a:latin typeface="Sakkal Majalla" pitchFamily="2" charset="-78"/>
                <a:cs typeface="Sakkal Majalla" pitchFamily="2" charset="-78"/>
              </a:rPr>
              <a:t> </a:t>
            </a:r>
            <a:endParaRPr lang="fr-FR" sz="3200" dirty="0">
              <a:latin typeface="Sakkal Majalla" pitchFamily="2" charset="-78"/>
              <a:cs typeface="Sakkal Majalla" pitchFamily="2" charset="-78"/>
            </a:endParaRPr>
          </a:p>
          <a:p>
            <a:pPr marL="457200" indent="-457200" algn="justLow" rtl="1">
              <a:lnSpc>
                <a:spcPct val="150000"/>
              </a:lnSpc>
              <a:buClr>
                <a:schemeClr val="bg2">
                  <a:lumMod val="50000"/>
                </a:schemeClr>
              </a:buClr>
              <a:buFont typeface="Wingdings" pitchFamily="2" charset="2"/>
              <a:buChar char="ü"/>
            </a:pPr>
            <a:r>
              <a:rPr lang="ar-DZ" sz="3200" dirty="0" err="1" smtClean="0">
                <a:latin typeface="Sakkal Majalla" pitchFamily="2" charset="-78"/>
                <a:cs typeface="Sakkal Majalla" pitchFamily="2" charset="-78"/>
              </a:rPr>
              <a:t>الفيسبوك</a:t>
            </a:r>
            <a:r>
              <a:rPr lang="ar-DZ" sz="3200" dirty="0" smtClean="0">
                <a:latin typeface="Sakkal Majalla" pitchFamily="2" charset="-78"/>
                <a:cs typeface="Sakkal Majalla" pitchFamily="2" charset="-78"/>
              </a:rPr>
              <a:t> </a:t>
            </a:r>
            <a:r>
              <a:rPr lang="ar-DZ" sz="3200" dirty="0">
                <a:latin typeface="Sakkal Majalla" pitchFamily="2" charset="-78"/>
                <a:cs typeface="Sakkal Majalla" pitchFamily="2" charset="-78"/>
              </a:rPr>
              <a:t>وتنشيط المبيعات </a:t>
            </a:r>
            <a:r>
              <a:rPr lang="ar-DZ" sz="3200" dirty="0" smtClean="0">
                <a:latin typeface="Sakkal Majalla" pitchFamily="2" charset="-78"/>
                <a:cs typeface="Sakkal Majalla" pitchFamily="2" charset="-78"/>
              </a:rPr>
              <a:t>.</a:t>
            </a:r>
            <a:endParaRPr lang="fr-FR" sz="3200" dirty="0">
              <a:latin typeface="Sakkal Majalla" pitchFamily="2" charset="-78"/>
              <a:cs typeface="Sakkal Majalla" pitchFamily="2" charset="-78"/>
            </a:endParaRPr>
          </a:p>
          <a:p>
            <a:pPr marL="457200" indent="-457200" algn="justLow" rtl="1">
              <a:lnSpc>
                <a:spcPct val="150000"/>
              </a:lnSpc>
              <a:buClr>
                <a:schemeClr val="bg2">
                  <a:lumMod val="50000"/>
                </a:schemeClr>
              </a:buClr>
              <a:buFont typeface="Wingdings" pitchFamily="2" charset="2"/>
              <a:buChar char="ü"/>
            </a:pPr>
            <a:r>
              <a:rPr lang="ar-DZ" sz="3200" dirty="0" err="1">
                <a:latin typeface="Sakkal Majalla" pitchFamily="2" charset="-78"/>
                <a:cs typeface="Sakkal Majalla" pitchFamily="2" charset="-78"/>
              </a:rPr>
              <a:t>الفيسبوك</a:t>
            </a:r>
            <a:r>
              <a:rPr lang="ar-DZ" sz="3200" dirty="0">
                <a:latin typeface="Sakkal Majalla" pitchFamily="2" charset="-78"/>
                <a:cs typeface="Sakkal Majalla" pitchFamily="2" charset="-78"/>
              </a:rPr>
              <a:t> والتسويق المباشر </a:t>
            </a:r>
            <a:r>
              <a:rPr lang="ar-DZ" sz="3200" b="1" dirty="0" smtClean="0">
                <a:latin typeface="Sakkal Majalla" pitchFamily="2" charset="-78"/>
                <a:cs typeface="Sakkal Majalla" pitchFamily="2" charset="-78"/>
              </a:rPr>
              <a:t>.</a:t>
            </a:r>
            <a:endParaRPr lang="fr-FR" sz="3200" dirty="0">
              <a:latin typeface="Sakkal Majalla" pitchFamily="2" charset="-78"/>
              <a:cs typeface="Sakkal Majalla"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7380312" y="188640"/>
            <a:ext cx="1512168" cy="1872208"/>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smtClean="0">
                <a:ln w="1905"/>
                <a:solidFill>
                  <a:schemeClr val="tx1"/>
                </a:solidFill>
                <a:effectLst>
                  <a:innerShdw blurRad="69850" dist="43180" dir="5400000">
                    <a:srgbClr val="000000">
                      <a:alpha val="65000"/>
                    </a:srgbClr>
                  </a:innerShdw>
                </a:effectLst>
                <a:ea typeface="Times New Roman"/>
                <a:cs typeface="Sakkal Majalla"/>
              </a:rPr>
              <a:t>الصفحة الرسمية على </a:t>
            </a:r>
            <a:r>
              <a:rPr lang="ar-DZ" sz="2800" b="1" dirty="0" err="1" smtClean="0">
                <a:ln w="1905"/>
                <a:solidFill>
                  <a:schemeClr val="tx1"/>
                </a:solidFill>
                <a:effectLst>
                  <a:innerShdw blurRad="69850" dist="43180" dir="5400000">
                    <a:srgbClr val="000000">
                      <a:alpha val="65000"/>
                    </a:srgbClr>
                  </a:innerShdw>
                </a:effectLst>
                <a:ea typeface="Times New Roman"/>
                <a:cs typeface="Sakkal Majalla"/>
              </a:rPr>
              <a:t>الفيسبوك</a:t>
            </a:r>
            <a:endParaRPr lang="fr-FR" sz="2800" b="1" dirty="0">
              <a:ln w="1905"/>
              <a:solidFill>
                <a:schemeClr val="tx1"/>
              </a:solidFill>
              <a:effectLst>
                <a:innerShdw blurRad="69850" dist="43180" dir="5400000">
                  <a:srgbClr val="000000">
                    <a:alpha val="65000"/>
                  </a:srgbClr>
                </a:innerShdw>
              </a:effectLst>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06" y="23648"/>
            <a:ext cx="5686522" cy="6717720"/>
          </a:xfrm>
          <a:prstGeom prst="rect">
            <a:avLst/>
          </a:prstGeom>
        </p:spPr>
      </p:pic>
      <p:sp>
        <p:nvSpPr>
          <p:cNvPr id="3" name="ZoneTexte 2"/>
          <p:cNvSpPr txBox="1"/>
          <p:nvPr/>
        </p:nvSpPr>
        <p:spPr>
          <a:xfrm>
            <a:off x="5940152" y="2348880"/>
            <a:ext cx="2952328" cy="3416320"/>
          </a:xfrm>
          <a:prstGeom prst="rect">
            <a:avLst/>
          </a:prstGeom>
          <a:noFill/>
        </p:spPr>
        <p:txBody>
          <a:bodyPr wrap="square" rtlCol="0">
            <a:spAutoFit/>
          </a:bodyPr>
          <a:lstStyle/>
          <a:p>
            <a:pPr algn="r" rtl="1">
              <a:lnSpc>
                <a:spcPct val="200000"/>
              </a:lnSpc>
            </a:pPr>
            <a:r>
              <a:rPr lang="ar-DZ" sz="2400" b="1" u="sng" dirty="0" smtClean="0">
                <a:effectLst>
                  <a:outerShdw blurRad="38100" dist="38100" dir="2700000" algn="tl">
                    <a:srgbClr val="000000">
                      <a:alpha val="43137"/>
                    </a:srgbClr>
                  </a:outerShdw>
                </a:effectLst>
                <a:latin typeface="Sakkal Majalla" pitchFamily="2" charset="-78"/>
                <a:cs typeface="Sakkal Majalla" pitchFamily="2" charset="-78"/>
              </a:rPr>
              <a:t>عدد المشتركين: </a:t>
            </a:r>
            <a:r>
              <a:rPr lang="ar-DZ" sz="2400" b="1" dirty="0" smtClean="0">
                <a:latin typeface="Sakkal Majalla" pitchFamily="2" charset="-78"/>
                <a:cs typeface="Sakkal Majalla" pitchFamily="2" charset="-78"/>
              </a:rPr>
              <a:t>3200 شخص.</a:t>
            </a:r>
          </a:p>
          <a:p>
            <a:pPr algn="r" rtl="1">
              <a:lnSpc>
                <a:spcPct val="200000"/>
              </a:lnSpc>
            </a:pPr>
            <a:r>
              <a:rPr lang="ar-DZ" sz="2400" b="1" u="sng" dirty="0" smtClean="0">
                <a:effectLst>
                  <a:outerShdw blurRad="38100" dist="38100" dir="2700000" algn="tl">
                    <a:srgbClr val="000000">
                      <a:alpha val="43137"/>
                    </a:srgbClr>
                  </a:outerShdw>
                </a:effectLst>
                <a:latin typeface="Sakkal Majalla" pitchFamily="2" charset="-78"/>
                <a:cs typeface="Sakkal Majalla" pitchFamily="2" charset="-78"/>
              </a:rPr>
              <a:t>عدد المعجبين :  </a:t>
            </a:r>
            <a:r>
              <a:rPr lang="ar-DZ" sz="2400" b="1" dirty="0" smtClean="0">
                <a:latin typeface="Sakkal Majalla" pitchFamily="2" charset="-78"/>
                <a:cs typeface="Sakkal Majalla" pitchFamily="2" charset="-78"/>
              </a:rPr>
              <a:t>3000 شخص.</a:t>
            </a:r>
          </a:p>
          <a:p>
            <a:pPr algn="r" rtl="1">
              <a:lnSpc>
                <a:spcPct val="200000"/>
              </a:lnSpc>
            </a:pPr>
            <a:r>
              <a:rPr lang="ar-DZ" sz="2400" b="1" u="sng" dirty="0" smtClean="0">
                <a:effectLst>
                  <a:outerShdw blurRad="38100" dist="38100" dir="2700000" algn="tl">
                    <a:srgbClr val="000000">
                      <a:alpha val="43137"/>
                    </a:srgbClr>
                  </a:outerShdw>
                </a:effectLst>
                <a:latin typeface="Sakkal Majalla" pitchFamily="2" charset="-78"/>
                <a:cs typeface="Sakkal Majalla" pitchFamily="2" charset="-78"/>
              </a:rPr>
              <a:t>رقم الهاتف : </a:t>
            </a:r>
            <a:r>
              <a:rPr lang="ar-DZ" sz="2400" b="1" dirty="0" smtClean="0">
                <a:latin typeface="Sakkal Majalla" pitchFamily="2" charset="-78"/>
                <a:cs typeface="Sakkal Majalla" pitchFamily="2" charset="-78"/>
              </a:rPr>
              <a:t>045,41,36,26 </a:t>
            </a:r>
          </a:p>
          <a:p>
            <a:pPr algn="r" rtl="1">
              <a:lnSpc>
                <a:spcPct val="150000"/>
              </a:lnSpc>
            </a:pPr>
            <a:r>
              <a:rPr lang="ar-DZ" sz="2400" b="1" u="sng" dirty="0" smtClean="0">
                <a:effectLst>
                  <a:outerShdw blurRad="38100" dist="38100" dir="2700000" algn="tl">
                    <a:srgbClr val="000000">
                      <a:alpha val="43137"/>
                    </a:srgbClr>
                  </a:outerShdw>
                </a:effectLst>
                <a:latin typeface="Sakkal Majalla" pitchFamily="2" charset="-78"/>
                <a:cs typeface="Sakkal Majalla" pitchFamily="2" charset="-78"/>
              </a:rPr>
              <a:t>الموقع الالكتروني : </a:t>
            </a:r>
            <a:r>
              <a:rPr lang="en-GB" sz="2400" b="1" dirty="0" err="1" smtClean="0">
                <a:latin typeface="Sakkal Majalla" pitchFamily="2" charset="-78"/>
                <a:cs typeface="Sakkal Majalla" pitchFamily="2" charset="-78"/>
              </a:rPr>
              <a:t>isla</a:t>
            </a:r>
            <a:r>
              <a:rPr lang="fr-FR" sz="2400" b="1" dirty="0" smtClean="0">
                <a:latin typeface="Sakkal Majalla" pitchFamily="2" charset="-78"/>
                <a:cs typeface="Sakkal Majalla" pitchFamily="2" charset="-78"/>
              </a:rPr>
              <a:t>mtravel27@gmail.com</a:t>
            </a:r>
            <a:endParaRPr lang="fr-FR" sz="2400" b="1" dirty="0">
              <a:latin typeface="Sakkal Majalla" pitchFamily="2" charset="-78"/>
              <a:cs typeface="Sakkal Majalla" pitchFamily="2" charset="-78"/>
            </a:endParaRPr>
          </a:p>
        </p:txBody>
      </p:sp>
    </p:spTree>
    <p:extLst>
      <p:ext uri="{BB962C8B-B14F-4D97-AF65-F5344CB8AC3E}">
        <p14:creationId xmlns:p14="http://schemas.microsoft.com/office/powerpoint/2010/main" val="3167580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7308304" y="96978"/>
            <a:ext cx="1656184" cy="196387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smtClean="0">
                <a:ln w="1905"/>
                <a:solidFill>
                  <a:schemeClr val="tx1"/>
                </a:solidFill>
                <a:effectLst>
                  <a:innerShdw blurRad="69850" dist="43180" dir="5400000">
                    <a:srgbClr val="000000">
                      <a:alpha val="65000"/>
                    </a:srgbClr>
                  </a:innerShdw>
                </a:effectLst>
                <a:ea typeface="Times New Roman"/>
                <a:cs typeface="Sakkal Majalla"/>
              </a:rPr>
              <a:t>الموقع الجغرافي لوكالة إسلام </a:t>
            </a:r>
            <a:r>
              <a:rPr lang="ar-DZ" sz="2800" b="1" dirty="0" err="1" smtClean="0">
                <a:ln w="1905"/>
                <a:solidFill>
                  <a:schemeClr val="tx1"/>
                </a:solidFill>
                <a:effectLst>
                  <a:innerShdw blurRad="69850" dist="43180" dir="5400000">
                    <a:srgbClr val="000000">
                      <a:alpha val="65000"/>
                    </a:srgbClr>
                  </a:innerShdw>
                </a:effectLst>
                <a:ea typeface="Times New Roman"/>
                <a:cs typeface="Sakkal Majalla"/>
              </a:rPr>
              <a:t>ترافل</a:t>
            </a:r>
            <a:r>
              <a:rPr lang="ar-DZ" sz="2800" b="1" dirty="0" smtClean="0">
                <a:ln w="1905"/>
                <a:solidFill>
                  <a:schemeClr val="tx1"/>
                </a:solidFill>
                <a:effectLst>
                  <a:innerShdw blurRad="69850" dist="43180" dir="5400000">
                    <a:srgbClr val="000000">
                      <a:alpha val="65000"/>
                    </a:srgbClr>
                  </a:innerShdw>
                </a:effectLst>
                <a:ea typeface="Times New Roman"/>
                <a:cs typeface="Sakkal Majalla"/>
              </a:rPr>
              <a:t> </a:t>
            </a:r>
            <a:endParaRPr lang="fr-FR" sz="2800" b="1" dirty="0">
              <a:ln w="1905"/>
              <a:solidFill>
                <a:schemeClr val="tx1"/>
              </a:solidFill>
              <a:effectLst>
                <a:innerShdw blurRad="69850" dist="43180" dir="5400000">
                  <a:srgbClr val="000000">
                    <a:alpha val="65000"/>
                  </a:srgbClr>
                </a:innerShdw>
              </a:effectLst>
            </a:endParaRPr>
          </a:p>
        </p:txBody>
      </p:sp>
      <p:sp>
        <p:nvSpPr>
          <p:cNvPr id="5" name="ZoneTexte 4"/>
          <p:cNvSpPr txBox="1"/>
          <p:nvPr/>
        </p:nvSpPr>
        <p:spPr>
          <a:xfrm>
            <a:off x="5220072" y="2276872"/>
            <a:ext cx="3744416" cy="2246769"/>
          </a:xfrm>
          <a:prstGeom prst="rect">
            <a:avLst/>
          </a:prstGeom>
          <a:noFill/>
        </p:spPr>
        <p:txBody>
          <a:bodyPr wrap="square" rtlCol="0">
            <a:spAutoFit/>
          </a:bodyPr>
          <a:lstStyle/>
          <a:p>
            <a:pPr algn="justLow" rtl="1"/>
            <a:r>
              <a:rPr lang="ar-DZ" sz="2800" b="1" dirty="0" smtClean="0">
                <a:latin typeface="Sakkal Majalla" pitchFamily="2" charset="-78"/>
                <a:cs typeface="Sakkal Majalla" pitchFamily="2" charset="-78"/>
              </a:rPr>
              <a:t>تقع في ساحة الشهيد عياشي عبد الكريم      (بلاص دو باراي سابقا)، وسط المدينة، قرب وكالة بنك الجزائر الخارجي                                   - ولاية مستغانم - </a:t>
            </a:r>
            <a:endParaRPr lang="fr-FR" sz="2800" b="1" dirty="0">
              <a:latin typeface="Sakkal Majalla" pitchFamily="2" charset="-78"/>
              <a:cs typeface="Sakkal Majalla" pitchFamily="2" charset="-78"/>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3" y="0"/>
            <a:ext cx="4895334" cy="6858000"/>
          </a:xfrm>
          <a:prstGeom prst="rect">
            <a:avLst/>
          </a:prstGeom>
        </p:spPr>
      </p:pic>
    </p:spTree>
    <p:extLst>
      <p:ext uri="{BB962C8B-B14F-4D97-AF65-F5344CB8AC3E}">
        <p14:creationId xmlns:p14="http://schemas.microsoft.com/office/powerpoint/2010/main" val="3836645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7380312" y="188640"/>
            <a:ext cx="1512168" cy="108012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err="1">
                <a:ln w="1905"/>
                <a:solidFill>
                  <a:schemeClr val="tx1"/>
                </a:solidFill>
                <a:effectLst>
                  <a:innerShdw blurRad="69850" dist="43180" dir="5400000">
                    <a:srgbClr val="000000">
                      <a:alpha val="65000"/>
                    </a:srgbClr>
                  </a:innerShdw>
                </a:effectLst>
                <a:ea typeface="Times New Roman"/>
                <a:cs typeface="Sakkal Majalla"/>
              </a:rPr>
              <a:t>الفيسبوك</a:t>
            </a:r>
            <a:r>
              <a:rPr lang="ar-DZ" sz="2800" b="1" dirty="0">
                <a:ln w="1905"/>
                <a:solidFill>
                  <a:schemeClr val="tx1"/>
                </a:solidFill>
                <a:effectLst>
                  <a:innerShdw blurRad="69850" dist="43180" dir="5400000">
                    <a:srgbClr val="000000">
                      <a:alpha val="65000"/>
                    </a:srgbClr>
                  </a:innerShdw>
                </a:effectLst>
                <a:ea typeface="Times New Roman"/>
                <a:cs typeface="Sakkal Majalla"/>
              </a:rPr>
              <a:t> والاعلان</a:t>
            </a:r>
            <a:endParaRPr lang="fr-FR" sz="2800" b="1" dirty="0">
              <a:ln w="1905"/>
              <a:solidFill>
                <a:schemeClr val="tx1"/>
              </a:solidFill>
              <a:effectLst>
                <a:innerShdw blurRad="69850" dist="43180" dir="5400000">
                  <a:srgbClr val="000000">
                    <a:alpha val="65000"/>
                  </a:srgbClr>
                </a:innerShdw>
              </a:effectLst>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13" y="0"/>
            <a:ext cx="7080767" cy="6858000"/>
          </a:xfrm>
          <a:prstGeom prst="rect">
            <a:avLst/>
          </a:prstGeom>
        </p:spPr>
      </p:pic>
    </p:spTree>
    <p:extLst>
      <p:ext uri="{BB962C8B-B14F-4D97-AF65-F5344CB8AC3E}">
        <p14:creationId xmlns:p14="http://schemas.microsoft.com/office/powerpoint/2010/main" val="11245469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7308304" y="96978"/>
            <a:ext cx="1656184" cy="1656184"/>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err="1">
                <a:ln w="1905"/>
                <a:solidFill>
                  <a:schemeClr val="tx1"/>
                </a:solidFill>
                <a:effectLst>
                  <a:innerShdw blurRad="69850" dist="43180" dir="5400000">
                    <a:srgbClr val="000000">
                      <a:alpha val="65000"/>
                    </a:srgbClr>
                  </a:innerShdw>
                </a:effectLst>
                <a:ea typeface="Times New Roman"/>
                <a:cs typeface="Sakkal Majalla"/>
              </a:rPr>
              <a:t>الفيسبوك</a:t>
            </a:r>
            <a:r>
              <a:rPr lang="ar-DZ" sz="2800" b="1" dirty="0">
                <a:ln w="1905"/>
                <a:solidFill>
                  <a:schemeClr val="tx1"/>
                </a:solidFill>
                <a:effectLst>
                  <a:innerShdw blurRad="69850" dist="43180" dir="5400000">
                    <a:srgbClr val="000000">
                      <a:alpha val="65000"/>
                    </a:srgbClr>
                  </a:innerShdw>
                </a:effectLst>
                <a:ea typeface="Times New Roman"/>
                <a:cs typeface="Sakkal Majalla"/>
              </a:rPr>
              <a:t> والعلاقات العامة</a:t>
            </a:r>
            <a:endParaRPr lang="fr-FR" sz="2800" b="1" dirty="0">
              <a:ln w="1905"/>
              <a:solidFill>
                <a:schemeClr val="tx1"/>
              </a:solidFill>
              <a:effectLst>
                <a:innerShdw blurRad="69850" dist="43180" dir="5400000">
                  <a:srgbClr val="000000">
                    <a:alpha val="65000"/>
                  </a:srgbClr>
                </a:innerShdw>
              </a:effectLst>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092280" cy="6858000"/>
          </a:xfrm>
          <a:prstGeom prst="rect">
            <a:avLst/>
          </a:prstGeom>
        </p:spPr>
      </p:pic>
    </p:spTree>
    <p:extLst>
      <p:ext uri="{BB962C8B-B14F-4D97-AF65-F5344CB8AC3E}">
        <p14:creationId xmlns:p14="http://schemas.microsoft.com/office/powerpoint/2010/main" val="31318460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7380312" y="188640"/>
            <a:ext cx="1620180" cy="1512168"/>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2800" b="1" dirty="0" err="1">
                <a:ln w="1905"/>
                <a:solidFill>
                  <a:schemeClr val="tx1"/>
                </a:solidFill>
                <a:effectLst>
                  <a:innerShdw blurRad="69850" dist="43180" dir="5400000">
                    <a:srgbClr val="000000">
                      <a:alpha val="65000"/>
                    </a:srgbClr>
                  </a:innerShdw>
                </a:effectLst>
                <a:ea typeface="Times New Roman"/>
                <a:cs typeface="Sakkal Majalla"/>
              </a:rPr>
              <a:t>الفيسبوك</a:t>
            </a:r>
            <a:r>
              <a:rPr lang="ar-DZ" sz="2800" b="1" dirty="0">
                <a:ln w="1905"/>
                <a:solidFill>
                  <a:schemeClr val="tx1"/>
                </a:solidFill>
                <a:effectLst>
                  <a:innerShdw blurRad="69850" dist="43180" dir="5400000">
                    <a:srgbClr val="000000">
                      <a:alpha val="65000"/>
                    </a:srgbClr>
                  </a:innerShdw>
                </a:effectLst>
                <a:ea typeface="Times New Roman"/>
                <a:cs typeface="Sakkal Majalla"/>
              </a:rPr>
              <a:t> وتنشيط المبيعات </a:t>
            </a:r>
            <a:endParaRPr lang="fr-FR" sz="2800" b="1" dirty="0">
              <a:ln w="1905"/>
              <a:solidFill>
                <a:schemeClr val="tx1"/>
              </a:solidFill>
              <a:effectLst>
                <a:innerShdw blurRad="69850" dist="43180" dir="5400000">
                  <a:srgbClr val="000000">
                    <a:alpha val="65000"/>
                  </a:srgbClr>
                </a:innerShdw>
              </a:effectLst>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092280" cy="6858000"/>
          </a:xfrm>
          <a:prstGeom prst="rect">
            <a:avLst/>
          </a:prstGeom>
        </p:spPr>
      </p:pic>
    </p:spTree>
    <p:extLst>
      <p:ext uri="{BB962C8B-B14F-4D97-AF65-F5344CB8AC3E}">
        <p14:creationId xmlns:p14="http://schemas.microsoft.com/office/powerpoint/2010/main" val="39569199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02630"/>
            <a:ext cx="8229600" cy="706090"/>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DZ" sz="5400" b="1" cap="none" dirty="0" smtClean="0">
                <a:ln w="1905"/>
                <a:solidFill>
                  <a:schemeClr val="tx1">
                    <a:lumMod val="95000"/>
                    <a:lumOff val="5000"/>
                  </a:schemeClr>
                </a:solidFill>
                <a:latin typeface="Sakkal Majalla" pitchFamily="2" charset="-78"/>
                <a:cs typeface="Sakkal Majalla" pitchFamily="2" charset="-78"/>
              </a:rPr>
              <a:t>الخاتمة</a:t>
            </a:r>
            <a:endParaRPr lang="fr-FR" sz="5400" b="1" cap="none" dirty="0">
              <a:ln w="1905"/>
              <a:solidFill>
                <a:schemeClr val="tx1">
                  <a:lumMod val="95000"/>
                  <a:lumOff val="5000"/>
                </a:schemeClr>
              </a:solidFill>
              <a:latin typeface="Sakkal Majalla" pitchFamily="2" charset="-78"/>
              <a:cs typeface="Sakkal Majalla" pitchFamily="2" charset="-78"/>
            </a:endParaRPr>
          </a:p>
        </p:txBody>
      </p:sp>
      <p:sp>
        <p:nvSpPr>
          <p:cNvPr id="3" name="Espace réservé du contenu 2"/>
          <p:cNvSpPr>
            <a:spLocks noGrp="1"/>
          </p:cNvSpPr>
          <p:nvPr>
            <p:ph idx="1"/>
          </p:nvPr>
        </p:nvSpPr>
        <p:spPr>
          <a:xfrm>
            <a:off x="214282" y="1268760"/>
            <a:ext cx="8715436" cy="5232074"/>
          </a:xfrm>
        </p:spPr>
        <p:txBody>
          <a:bodyPr>
            <a:noAutofit/>
          </a:bodyPr>
          <a:lstStyle/>
          <a:p>
            <a:pPr indent="460375" algn="justLow" rtl="1">
              <a:lnSpc>
                <a:spcPct val="150000"/>
              </a:lnSpc>
              <a:buFont typeface="Wingdings" pitchFamily="2" charset="2"/>
              <a:buChar char="q"/>
            </a:pPr>
            <a:r>
              <a:rPr lang="ar-DZ" sz="4000" b="1" dirty="0">
                <a:ln w="1905"/>
                <a:solidFill>
                  <a:schemeClr val="tx1">
                    <a:lumMod val="95000"/>
                    <a:lumOff val="5000"/>
                  </a:schemeClr>
                </a:solidFill>
                <a:effectLst>
                  <a:outerShdw blurRad="38100" dist="38100" dir="2700000" algn="tl">
                    <a:srgbClr val="000000">
                      <a:alpha val="43137"/>
                    </a:srgbClr>
                  </a:outerShdw>
                </a:effectLst>
                <a:latin typeface="Sakkal Majalla" pitchFamily="2" charset="-78"/>
                <a:ea typeface="Times New Roman"/>
                <a:cs typeface="Sakkal Majalla" pitchFamily="2" charset="-78"/>
              </a:rPr>
              <a:t> </a:t>
            </a:r>
            <a:r>
              <a:rPr lang="ar-DZ" sz="4000" b="1" dirty="0">
                <a:ln w="1905"/>
                <a:solidFill>
                  <a:schemeClr val="tx1">
                    <a:lumMod val="95000"/>
                    <a:lumOff val="5000"/>
                  </a:schemeClr>
                </a:solidFill>
                <a:latin typeface="Sakkal Majalla" pitchFamily="2" charset="-78"/>
                <a:ea typeface="Times New Roman"/>
                <a:cs typeface="Sakkal Majalla" pitchFamily="2" charset="-78"/>
              </a:rPr>
              <a:t>من خلال </a:t>
            </a:r>
            <a:r>
              <a:rPr lang="ar-DZ" sz="4000" b="1" dirty="0" smtClean="0">
                <a:ln w="1905"/>
                <a:solidFill>
                  <a:schemeClr val="tx1">
                    <a:lumMod val="95000"/>
                    <a:lumOff val="5000"/>
                  </a:schemeClr>
                </a:solidFill>
                <a:latin typeface="Sakkal Majalla" pitchFamily="2" charset="-78"/>
                <a:ea typeface="Times New Roman"/>
                <a:cs typeface="Sakkal Majalla" pitchFamily="2" charset="-78"/>
              </a:rPr>
              <a:t>دراستنا توصلنا إلى أهمية الترويج الالكتروني للخدمات السياحية، والتعريف بالمنتج السياحي وكذا تسهيل عملية الاتصال بالزبائن والتفاعل معهم، وتتبع تطورات ذلك باستمرار نتيجة سهولتها وقلة تكلفتها.</a:t>
            </a:r>
          </a:p>
          <a:p>
            <a:pPr indent="460375" algn="justLow" rtl="1">
              <a:lnSpc>
                <a:spcPct val="150000"/>
              </a:lnSpc>
              <a:buFont typeface="Wingdings" pitchFamily="2" charset="2"/>
              <a:buChar char="q"/>
            </a:pPr>
            <a:endParaRPr lang="ar-DZ" sz="4000" b="1" dirty="0">
              <a:ln w="1905"/>
              <a:solidFill>
                <a:schemeClr val="tx1">
                  <a:lumMod val="95000"/>
                  <a:lumOff val="5000"/>
                </a:schemeClr>
              </a:solidFill>
              <a:latin typeface="Sakkal Majalla" pitchFamily="2" charset="-78"/>
              <a:ea typeface="Times New Roman"/>
              <a:cs typeface="Sakkal Majalla" pitchFamily="2" charset="-78"/>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60160"/>
            <a:ext cx="9036495" cy="5509200"/>
          </a:xfrm>
          <a:prstGeom prst="rect">
            <a:avLst/>
          </a:prstGeom>
        </p:spPr>
        <p:txBody>
          <a:bodyPr wrap="square">
            <a:spAutoFit/>
          </a:bodyPr>
          <a:lstStyle/>
          <a:p>
            <a:pPr indent="536575" algn="justLow" rtl="1">
              <a:buClr>
                <a:schemeClr val="bg2">
                  <a:lumMod val="50000"/>
                </a:schemeClr>
              </a:buClr>
              <a:buFont typeface="Wingdings" pitchFamily="2" charset="2"/>
              <a:buChar char="q"/>
            </a:pPr>
            <a:r>
              <a:rPr lang="ar-SA" sz="3200" dirty="0">
                <a:effectLst>
                  <a:outerShdw blurRad="38100" dist="38100" dir="2700000" algn="tl">
                    <a:srgbClr val="000000">
                      <a:alpha val="43137"/>
                    </a:srgbClr>
                  </a:outerShdw>
                </a:effectLst>
                <a:latin typeface="Sakkal Majalla" pitchFamily="2" charset="-78"/>
                <a:cs typeface="Sakkal Majalla" pitchFamily="2" charset="-78"/>
              </a:rPr>
              <a:t>يوجد تأثير لاستخدام الاعلان الالكتروني في تحسين صورة وكالة اسلام </a:t>
            </a:r>
            <a:r>
              <a:rPr lang="ar-SA" sz="32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SA" sz="3200" dirty="0">
                <a:effectLst>
                  <a:outerShdw blurRad="38100" dist="38100" dir="2700000" algn="tl">
                    <a:srgbClr val="000000">
                      <a:alpha val="43137"/>
                    </a:srgbClr>
                  </a:outerShdw>
                </a:effectLst>
                <a:latin typeface="Sakkal Majalla" pitchFamily="2" charset="-78"/>
                <a:cs typeface="Sakkal Majalla" pitchFamily="2" charset="-78"/>
              </a:rPr>
              <a:t> مما يثبت صحة الفرضية جزئيا لأن الوكالة تستخدم الاعلان ثابت عبر منصة فيسبوك</a:t>
            </a:r>
            <a:r>
              <a:rPr lang="ar-SA" sz="3200" dirty="0" smtClean="0">
                <a:effectLst>
                  <a:outerShdw blurRad="38100" dist="38100" dir="2700000" algn="tl">
                    <a:srgbClr val="000000">
                      <a:alpha val="43137"/>
                    </a:srgbClr>
                  </a:outerShdw>
                </a:effectLst>
                <a:latin typeface="Sakkal Majalla" pitchFamily="2" charset="-78"/>
                <a:cs typeface="Sakkal Majalla" pitchFamily="2" charset="-78"/>
              </a:rPr>
              <a:t>.</a:t>
            </a:r>
            <a:endParaRPr lang="ar-DZ" sz="3200" dirty="0">
              <a:effectLst>
                <a:outerShdw blurRad="38100" dist="38100" dir="2700000" algn="tl">
                  <a:srgbClr val="000000">
                    <a:alpha val="43137"/>
                  </a:srgbClr>
                </a:outerShdw>
              </a:effectLst>
              <a:latin typeface="Sakkal Majalla" pitchFamily="2" charset="-78"/>
              <a:cs typeface="Sakkal Majalla" pitchFamily="2" charset="-78"/>
            </a:endParaRPr>
          </a:p>
          <a:p>
            <a:pPr indent="536575" algn="justLow" rtl="1">
              <a:buClr>
                <a:schemeClr val="bg2">
                  <a:lumMod val="50000"/>
                </a:schemeClr>
              </a:buClr>
              <a:buFont typeface="Wingdings" pitchFamily="2" charset="2"/>
              <a:buChar char="q"/>
            </a:pPr>
            <a:r>
              <a:rPr lang="ar-SA" sz="3200" dirty="0" smtClean="0">
                <a:effectLst>
                  <a:outerShdw blurRad="38100" dist="38100" dir="2700000" algn="tl">
                    <a:srgbClr val="000000">
                      <a:alpha val="43137"/>
                    </a:srgbClr>
                  </a:outerShdw>
                </a:effectLst>
                <a:latin typeface="Sakkal Majalla" pitchFamily="2" charset="-78"/>
                <a:cs typeface="Sakkal Majalla" pitchFamily="2" charset="-78"/>
              </a:rPr>
              <a:t> </a:t>
            </a:r>
            <a:r>
              <a:rPr lang="ar-SA" sz="3200" dirty="0">
                <a:effectLst>
                  <a:outerShdw blurRad="38100" dist="38100" dir="2700000" algn="tl">
                    <a:srgbClr val="000000">
                      <a:alpha val="43137"/>
                    </a:srgbClr>
                  </a:outerShdw>
                </a:effectLst>
                <a:latin typeface="Sakkal Majalla" pitchFamily="2" charset="-78"/>
                <a:cs typeface="Sakkal Majalla" pitchFamily="2" charset="-78"/>
              </a:rPr>
              <a:t>يوجد تأثير بين موقع فيسبوك والعلاقات العامة السياحية لوكالة اسلام </a:t>
            </a:r>
            <a:r>
              <a:rPr lang="ar-SA" sz="32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SA" sz="3200" dirty="0">
                <a:effectLst>
                  <a:outerShdw blurRad="38100" dist="38100" dir="2700000" algn="tl">
                    <a:srgbClr val="000000">
                      <a:alpha val="43137"/>
                    </a:srgbClr>
                  </a:outerShdw>
                </a:effectLst>
                <a:latin typeface="Sakkal Majalla" pitchFamily="2" charset="-78"/>
                <a:cs typeface="Sakkal Majalla" pitchFamily="2" charset="-78"/>
              </a:rPr>
              <a:t> حيث شاركت الوكالة في العديد من المناسبات كمناسبة عيد المرأة وشاركت ايضا في العديد من الصالونات وقامت بنشر ومشاركة متابعيها هذه المناسبات عبر صفحتها </a:t>
            </a:r>
            <a:r>
              <a:rPr lang="ar-DZ" sz="3200" dirty="0">
                <a:effectLst>
                  <a:outerShdw blurRad="38100" dist="38100" dir="2700000" algn="tl">
                    <a:srgbClr val="000000">
                      <a:alpha val="43137"/>
                    </a:srgbClr>
                  </a:outerShdw>
                </a:effectLst>
                <a:latin typeface="Sakkal Majalla" pitchFamily="2" charset="-78"/>
                <a:cs typeface="Sakkal Majalla" pitchFamily="2" charset="-78"/>
              </a:rPr>
              <a:t>''</a:t>
            </a:r>
            <a:r>
              <a:rPr lang="ar-SA" sz="3200" dirty="0">
                <a:effectLst>
                  <a:outerShdw blurRad="38100" dist="38100" dir="2700000" algn="tl">
                    <a:srgbClr val="000000">
                      <a:alpha val="43137"/>
                    </a:srgbClr>
                  </a:outerShdw>
                </a:effectLst>
                <a:latin typeface="Sakkal Majalla" pitchFamily="2" charset="-78"/>
                <a:cs typeface="Sakkal Majalla" pitchFamily="2" charset="-78"/>
              </a:rPr>
              <a:t>فيسبوك'' مما يثبت صحة الفرضية</a:t>
            </a:r>
            <a:r>
              <a:rPr lang="fr-FR" sz="3200" dirty="0" smtClean="0">
                <a:effectLst>
                  <a:outerShdw blurRad="38100" dist="38100" dir="2700000" algn="tl">
                    <a:srgbClr val="000000">
                      <a:alpha val="43137"/>
                    </a:srgbClr>
                  </a:outerShdw>
                </a:effectLst>
                <a:latin typeface="Sakkal Majalla" pitchFamily="2" charset="-78"/>
                <a:cs typeface="Sakkal Majalla" pitchFamily="2" charset="-78"/>
              </a:rPr>
              <a:t>.</a:t>
            </a:r>
            <a:endParaRPr lang="ar-DZ" sz="3200" dirty="0" smtClean="0">
              <a:effectLst>
                <a:outerShdw blurRad="38100" dist="38100" dir="2700000" algn="tl">
                  <a:srgbClr val="000000">
                    <a:alpha val="43137"/>
                  </a:srgbClr>
                </a:outerShdw>
              </a:effectLst>
              <a:latin typeface="Sakkal Majalla" pitchFamily="2" charset="-78"/>
              <a:cs typeface="Sakkal Majalla" pitchFamily="2" charset="-78"/>
            </a:endParaRPr>
          </a:p>
          <a:p>
            <a:pPr indent="536575" algn="justLow" rtl="1">
              <a:buClr>
                <a:schemeClr val="bg2">
                  <a:lumMod val="50000"/>
                </a:schemeClr>
              </a:buClr>
              <a:buFont typeface="Wingdings" pitchFamily="2" charset="2"/>
              <a:buChar char="q"/>
            </a:pPr>
            <a:r>
              <a:rPr lang="ar-SA" sz="3200" dirty="0" smtClean="0">
                <a:effectLst>
                  <a:outerShdw blurRad="38100" dist="38100" dir="2700000" algn="tl">
                    <a:srgbClr val="000000">
                      <a:alpha val="43137"/>
                    </a:srgbClr>
                  </a:outerShdw>
                </a:effectLst>
                <a:latin typeface="Sakkal Majalla" pitchFamily="2" charset="-78"/>
                <a:cs typeface="Sakkal Majalla" pitchFamily="2" charset="-78"/>
              </a:rPr>
              <a:t> </a:t>
            </a:r>
            <a:r>
              <a:rPr lang="ar-SA" sz="3200" dirty="0">
                <a:effectLst>
                  <a:outerShdw blurRad="38100" dist="38100" dir="2700000" algn="tl">
                    <a:srgbClr val="000000">
                      <a:alpha val="43137"/>
                    </a:srgbClr>
                  </a:outerShdw>
                </a:effectLst>
                <a:latin typeface="Sakkal Majalla" pitchFamily="2" charset="-78"/>
                <a:cs typeface="Sakkal Majalla" pitchFamily="2" charset="-78"/>
              </a:rPr>
              <a:t>يوجد تأثير بين موقع فيسبوك والاتصال الشخصي لوكالة اسلام </a:t>
            </a:r>
            <a:r>
              <a:rPr lang="ar-SA" sz="32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SA" sz="3200" dirty="0">
                <a:effectLst>
                  <a:outerShdw blurRad="38100" dist="38100" dir="2700000" algn="tl">
                    <a:srgbClr val="000000">
                      <a:alpha val="43137"/>
                    </a:srgbClr>
                  </a:outerShdw>
                </a:effectLst>
                <a:latin typeface="Sakkal Majalla" pitchFamily="2" charset="-78"/>
                <a:cs typeface="Sakkal Majalla" pitchFamily="2" charset="-78"/>
              </a:rPr>
              <a:t>، فسهولة استخدام هذا الموقع يسهل على الزبائن إرسال تساؤلاتهم عبره و</a:t>
            </a:r>
            <a:r>
              <a:rPr lang="ar-DZ" sz="3200" dirty="0">
                <a:effectLst>
                  <a:outerShdw blurRad="38100" dist="38100" dir="2700000" algn="tl">
                    <a:srgbClr val="000000">
                      <a:alpha val="43137"/>
                    </a:srgbClr>
                  </a:outerShdw>
                </a:effectLst>
                <a:latin typeface="Sakkal Majalla" pitchFamily="2" charset="-78"/>
                <a:cs typeface="Sakkal Majalla" pitchFamily="2" charset="-78"/>
              </a:rPr>
              <a:t>يتم </a:t>
            </a:r>
            <a:r>
              <a:rPr lang="ar-SA" sz="3200" dirty="0">
                <a:effectLst>
                  <a:outerShdw blurRad="38100" dist="38100" dir="2700000" algn="tl">
                    <a:srgbClr val="000000">
                      <a:alpha val="43137"/>
                    </a:srgbClr>
                  </a:outerShdw>
                </a:effectLst>
                <a:latin typeface="Sakkal Majalla" pitchFamily="2" charset="-78"/>
                <a:cs typeface="Sakkal Majalla" pitchFamily="2" charset="-78"/>
              </a:rPr>
              <a:t>التواصل معهم والرد على رسائلهم في أقرب وقت من طرف </a:t>
            </a:r>
            <a:r>
              <a:rPr lang="ar-DZ" sz="3200" dirty="0">
                <a:effectLst>
                  <a:outerShdw blurRad="38100" dist="38100" dir="2700000" algn="tl">
                    <a:srgbClr val="000000">
                      <a:alpha val="43137"/>
                    </a:srgbClr>
                  </a:outerShdw>
                </a:effectLst>
                <a:latin typeface="Sakkal Majalla" pitchFamily="2" charset="-78"/>
                <a:cs typeface="Sakkal Majalla" pitchFamily="2" charset="-78"/>
              </a:rPr>
              <a:t>''</a:t>
            </a:r>
            <a:r>
              <a:rPr lang="ar-SA" sz="3200" dirty="0">
                <a:effectLst>
                  <a:outerShdw blurRad="38100" dist="38100" dir="2700000" algn="tl">
                    <a:srgbClr val="000000">
                      <a:alpha val="43137"/>
                    </a:srgbClr>
                  </a:outerShdw>
                </a:effectLst>
                <a:latin typeface="Sakkal Majalla" pitchFamily="2" charset="-78"/>
                <a:cs typeface="Sakkal Majalla" pitchFamily="2" charset="-78"/>
              </a:rPr>
              <a:t>أدمن الصفحة'‘، وبهذا نكون قد اثبتنا صحة كل فرضيات البحث.</a:t>
            </a:r>
            <a:endParaRPr lang="fr-FR" sz="3200"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5" name="Titre 1"/>
          <p:cNvSpPr>
            <a:spLocks noGrp="1"/>
          </p:cNvSpPr>
          <p:nvPr>
            <p:ph type="title"/>
          </p:nvPr>
        </p:nvSpPr>
        <p:spPr>
          <a:xfrm>
            <a:off x="457200" y="202630"/>
            <a:ext cx="8229600" cy="634082"/>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p>
            <a:pPr algn="ctr"/>
            <a:r>
              <a:rPr lang="ar-DZ" sz="4400" b="1" dirty="0">
                <a:ln w="1905"/>
                <a:solidFill>
                  <a:schemeClr val="tx1">
                    <a:lumMod val="95000"/>
                    <a:lumOff val="5000"/>
                  </a:schemeClr>
                </a:solidFill>
                <a:latin typeface="Sakkal Majalla" pitchFamily="2" charset="-78"/>
                <a:cs typeface="Sakkal Majalla" pitchFamily="2" charset="-78"/>
              </a:rPr>
              <a:t> اختبار </a:t>
            </a:r>
            <a:r>
              <a:rPr lang="ar-DZ" sz="4400" b="1" dirty="0" smtClean="0">
                <a:ln w="1905"/>
                <a:solidFill>
                  <a:schemeClr val="tx1">
                    <a:lumMod val="95000"/>
                    <a:lumOff val="5000"/>
                  </a:schemeClr>
                </a:solidFill>
                <a:latin typeface="Sakkal Majalla" pitchFamily="2" charset="-78"/>
                <a:cs typeface="Sakkal Majalla" pitchFamily="2" charset="-78"/>
              </a:rPr>
              <a:t>الفرضيات</a:t>
            </a:r>
            <a:endParaRPr lang="fr-FR" sz="4400" b="1" cap="none" dirty="0">
              <a:ln w="1905"/>
              <a:solidFill>
                <a:schemeClr val="tx1">
                  <a:lumMod val="95000"/>
                  <a:lumOff val="5000"/>
                </a:schemeClr>
              </a:solidFill>
              <a:latin typeface="Sakkal Majalla" pitchFamily="2" charset="-78"/>
              <a:cs typeface="Sakkal Majalla" pitchFamily="2" charset="-78"/>
            </a:endParaRPr>
          </a:p>
        </p:txBody>
      </p:sp>
    </p:spTree>
    <p:extLst>
      <p:ext uri="{BB962C8B-B14F-4D97-AF65-F5344CB8AC3E}">
        <p14:creationId xmlns:p14="http://schemas.microsoft.com/office/powerpoint/2010/main" val="156201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467544" y="116632"/>
            <a:ext cx="8229600" cy="936104"/>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DZ" sz="54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الأسئلة الفرعية</a:t>
            </a:r>
            <a:endParaRPr lang="fr-FR" sz="54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044703991"/>
              </p:ext>
            </p:extLst>
          </p:nvPr>
        </p:nvGraphicFramePr>
        <p:xfrm>
          <a:off x="144016" y="2060848"/>
          <a:ext cx="8892480" cy="4176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oneTexte 5"/>
          <p:cNvSpPr txBox="1"/>
          <p:nvPr/>
        </p:nvSpPr>
        <p:spPr>
          <a:xfrm>
            <a:off x="2857488" y="1428736"/>
            <a:ext cx="5643602" cy="461665"/>
          </a:xfrm>
          <a:prstGeom prst="rect">
            <a:avLst/>
          </a:prstGeom>
          <a:noFill/>
        </p:spPr>
        <p:txBody>
          <a:bodyPr wrap="square" rtlCol="0">
            <a:spAutoFit/>
          </a:bodyPr>
          <a:lstStyle/>
          <a:p>
            <a:pPr algn="r" rtl="1">
              <a:buNone/>
            </a:pPr>
            <a:r>
              <a:rPr lang="ar-DZ" sz="2400" b="1" dirty="0" smtClean="0">
                <a:latin typeface="Sakkal Majalla" pitchFamily="2" charset="-78"/>
                <a:cs typeface="Sakkal Majalla" pitchFamily="2" charset="-78"/>
              </a:rPr>
              <a:t>للإلمام أكثر بجوانب الإشكالية نطرح الأسئلة الفرعية التالية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
          <p:cNvSpPr/>
          <p:nvPr/>
        </p:nvSpPr>
        <p:spPr>
          <a:xfrm>
            <a:off x="1071538" y="214290"/>
            <a:ext cx="6929486" cy="857256"/>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DZ" sz="2800" b="1" dirty="0">
                <a:ln w="1905"/>
                <a:solidFill>
                  <a:schemeClr val="tx1"/>
                </a:solidFill>
                <a:effectLst>
                  <a:innerShdw blurRad="69850" dist="43180" dir="5400000">
                    <a:srgbClr val="000000">
                      <a:alpha val="65000"/>
                    </a:srgbClr>
                  </a:innerShdw>
                </a:effectLst>
                <a:ea typeface="Times New Roman"/>
                <a:cs typeface="Sakkal Majalla"/>
              </a:rPr>
              <a:t>الاقتراحات</a:t>
            </a:r>
            <a:r>
              <a:rPr lang="ar-DZ"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Times New Roman"/>
                <a:cs typeface="Sakkal Majalla"/>
              </a:rPr>
              <a:t> </a:t>
            </a:r>
            <a:r>
              <a:rPr lang="ar-DZ" sz="2800" b="1" dirty="0">
                <a:ln w="1905"/>
                <a:solidFill>
                  <a:schemeClr val="tx1"/>
                </a:solidFill>
                <a:effectLst>
                  <a:innerShdw blurRad="69850" dist="43180" dir="5400000">
                    <a:srgbClr val="000000">
                      <a:alpha val="65000"/>
                    </a:srgbClr>
                  </a:innerShdw>
                </a:effectLst>
                <a:ea typeface="Times New Roman"/>
                <a:cs typeface="Sakkal Majalla"/>
              </a:rPr>
              <a:t>و</a:t>
            </a:r>
            <a:r>
              <a:rPr lang="ar-DZ"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Times New Roman"/>
                <a:cs typeface="Sakkal Majalla"/>
              </a:rPr>
              <a:t> </a:t>
            </a:r>
            <a:r>
              <a:rPr lang="ar-DZ" sz="2800" b="1" dirty="0">
                <a:ln w="1905"/>
                <a:solidFill>
                  <a:schemeClr val="tx1"/>
                </a:solidFill>
                <a:effectLst>
                  <a:innerShdw blurRad="69850" dist="43180" dir="5400000">
                    <a:srgbClr val="000000">
                      <a:alpha val="65000"/>
                    </a:srgbClr>
                  </a:innerShdw>
                </a:effectLst>
                <a:ea typeface="Times New Roman"/>
                <a:cs typeface="Sakkal Majalla"/>
              </a:rPr>
              <a:t>التوصيات </a:t>
            </a:r>
            <a:endParaRPr lang="fr-FR" sz="2800" b="1" dirty="0">
              <a:ln w="1905"/>
              <a:solidFill>
                <a:schemeClr val="tx1"/>
              </a:solidFill>
              <a:effectLst>
                <a:innerShdw blurRad="69850" dist="43180" dir="5400000">
                  <a:srgbClr val="000000">
                    <a:alpha val="65000"/>
                  </a:srgbClr>
                </a:innerShdw>
              </a:effectLst>
            </a:endParaRPr>
          </a:p>
        </p:txBody>
      </p:sp>
      <p:sp>
        <p:nvSpPr>
          <p:cNvPr id="5" name="ZoneTexte 4"/>
          <p:cNvSpPr txBox="1"/>
          <p:nvPr/>
        </p:nvSpPr>
        <p:spPr>
          <a:xfrm>
            <a:off x="287007" y="1196752"/>
            <a:ext cx="8568952" cy="4616648"/>
          </a:xfrm>
          <a:prstGeom prst="rect">
            <a:avLst/>
          </a:prstGeom>
          <a:noFill/>
        </p:spPr>
        <p:txBody>
          <a:bodyPr wrap="square" rtlCol="0">
            <a:spAutoFit/>
          </a:bodyPr>
          <a:lstStyle/>
          <a:p>
            <a:pPr algn="justLow" rtl="1">
              <a:lnSpc>
                <a:spcPct val="150000"/>
              </a:lnSpc>
              <a:buClr>
                <a:schemeClr val="bg2">
                  <a:lumMod val="50000"/>
                </a:schemeClr>
              </a:buClr>
              <a:buFont typeface="Wingdings" pitchFamily="2" charset="2"/>
              <a:buChar char="q"/>
            </a:pPr>
            <a:r>
              <a:rPr lang="ar-DZ" sz="2800" dirty="0">
                <a:effectLst>
                  <a:outerShdw blurRad="38100" dist="38100" dir="2700000" algn="tl">
                    <a:srgbClr val="000000">
                      <a:alpha val="43137"/>
                    </a:srgbClr>
                  </a:outerShdw>
                </a:effectLst>
                <a:latin typeface="Sakkal Majalla" pitchFamily="2" charset="-78"/>
                <a:cs typeface="Sakkal Majalla" pitchFamily="2" charset="-78"/>
              </a:rPr>
              <a:t> </a:t>
            </a:r>
            <a:r>
              <a:rPr lang="ar-DZ" sz="2800" dirty="0" smtClean="0">
                <a:effectLst>
                  <a:outerShdw blurRad="38100" dist="38100" dir="2700000" algn="tl">
                    <a:srgbClr val="000000">
                      <a:alpha val="43137"/>
                    </a:srgbClr>
                  </a:outerShdw>
                </a:effectLst>
                <a:latin typeface="Sakkal Majalla" pitchFamily="2" charset="-78"/>
                <a:cs typeface="Sakkal Majalla" pitchFamily="2" charset="-78"/>
              </a:rPr>
              <a:t>   على </a:t>
            </a:r>
            <a:r>
              <a:rPr lang="ar-DZ" sz="2800" dirty="0">
                <a:effectLst>
                  <a:outerShdw blurRad="38100" dist="38100" dir="2700000" algn="tl">
                    <a:srgbClr val="000000">
                      <a:alpha val="43137"/>
                    </a:srgbClr>
                  </a:outerShdw>
                </a:effectLst>
                <a:latin typeface="Sakkal Majalla" pitchFamily="2" charset="-78"/>
                <a:cs typeface="Sakkal Majalla" pitchFamily="2" charset="-78"/>
              </a:rPr>
              <a:t>رغم من اتجاه وكالة إسلام </a:t>
            </a:r>
            <a:r>
              <a:rPr lang="ar-DZ" sz="28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dirty="0">
                <a:effectLst>
                  <a:outerShdw blurRad="38100" dist="38100" dir="2700000" algn="tl">
                    <a:srgbClr val="000000">
                      <a:alpha val="43137"/>
                    </a:srgbClr>
                  </a:outerShdw>
                </a:effectLst>
                <a:latin typeface="Sakkal Majalla" pitchFamily="2" charset="-78"/>
                <a:cs typeface="Sakkal Majalla" pitchFamily="2" charset="-78"/>
              </a:rPr>
              <a:t> للسياحة و الأسفار إلى استخدام منصة </a:t>
            </a:r>
            <a:r>
              <a:rPr lang="ar-DZ" sz="2800" dirty="0" smtClean="0">
                <a:effectLst>
                  <a:outerShdw blurRad="38100" dist="38100" dir="2700000" algn="tl">
                    <a:srgbClr val="000000">
                      <a:alpha val="43137"/>
                    </a:srgbClr>
                  </a:outerShdw>
                </a:effectLst>
                <a:latin typeface="Sakkal Majalla" pitchFamily="2" charset="-78"/>
                <a:cs typeface="Sakkal Majalla" pitchFamily="2" charset="-78"/>
              </a:rPr>
              <a:t>فيسبوك </a:t>
            </a:r>
            <a:r>
              <a:rPr lang="ar-DZ" sz="2800" dirty="0">
                <a:effectLst>
                  <a:outerShdw blurRad="38100" dist="38100" dir="2700000" algn="tl">
                    <a:srgbClr val="000000">
                      <a:alpha val="43137"/>
                    </a:srgbClr>
                  </a:outerShdw>
                </a:effectLst>
                <a:latin typeface="Sakkal Majalla" pitchFamily="2" charset="-78"/>
                <a:cs typeface="Sakkal Majalla" pitchFamily="2" charset="-78"/>
              </a:rPr>
              <a:t>في الترويج عن خدماتها السياحية ، إلا أن التركيز على هذا الموقع لا يكفي، فعلى الوكالة إعادة دراسة استراتيجياتها التسويقية لإنجاح عملية الترويج على سبيل المثال ليس لوكالة إسلام </a:t>
            </a:r>
            <a:r>
              <a:rPr lang="ar-DZ" sz="28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dirty="0">
                <a:effectLst>
                  <a:outerShdw blurRad="38100" dist="38100" dir="2700000" algn="tl">
                    <a:srgbClr val="000000">
                      <a:alpha val="43137"/>
                    </a:srgbClr>
                  </a:outerShdw>
                </a:effectLst>
                <a:latin typeface="Sakkal Majalla" pitchFamily="2" charset="-78"/>
                <a:cs typeface="Sakkal Majalla" pitchFamily="2" charset="-78"/>
              </a:rPr>
              <a:t> شعار خاص بها فقمنا باقتراح عليها شعار الذي كان </a:t>
            </a:r>
            <a:r>
              <a:rPr lang="ar-DZ" sz="2800" dirty="0" smtClean="0">
                <a:effectLst>
                  <a:outerShdw blurRad="38100" dist="38100" dir="2700000" algn="tl">
                    <a:srgbClr val="000000">
                      <a:alpha val="43137"/>
                    </a:srgbClr>
                  </a:outerShdw>
                </a:effectLst>
                <a:latin typeface="Sakkal Majalla" pitchFamily="2" charset="-78"/>
                <a:cs typeface="Sakkal Majalla" pitchFamily="2" charset="-78"/>
              </a:rPr>
              <a:t>"مع </a:t>
            </a:r>
            <a:r>
              <a:rPr lang="ar-DZ" sz="2800" dirty="0">
                <a:effectLst>
                  <a:outerShdw blurRad="38100" dist="38100" dir="2700000" algn="tl">
                    <a:srgbClr val="000000">
                      <a:alpha val="43137"/>
                    </a:srgbClr>
                  </a:outerShdw>
                </a:effectLst>
                <a:latin typeface="Sakkal Majalla" pitchFamily="2" charset="-78"/>
                <a:cs typeface="Sakkal Majalla" pitchFamily="2" charset="-78"/>
              </a:rPr>
              <a:t>إسلام </a:t>
            </a:r>
            <a:r>
              <a:rPr lang="ar-DZ" sz="2800"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dirty="0">
                <a:effectLst>
                  <a:outerShdw blurRad="38100" dist="38100" dir="2700000" algn="tl">
                    <a:srgbClr val="000000">
                      <a:alpha val="43137"/>
                    </a:srgbClr>
                  </a:outerShdw>
                </a:effectLst>
                <a:latin typeface="Sakkal Majalla" pitchFamily="2" charset="-78"/>
                <a:cs typeface="Sakkal Majalla" pitchFamily="2" charset="-78"/>
              </a:rPr>
              <a:t> الثقة، الترفيه و الرفاهية".</a:t>
            </a:r>
          </a:p>
          <a:p>
            <a:pPr algn="justLow" rtl="1">
              <a:lnSpc>
                <a:spcPct val="150000"/>
              </a:lnSpc>
              <a:buClr>
                <a:schemeClr val="bg2">
                  <a:lumMod val="50000"/>
                </a:schemeClr>
              </a:buClr>
              <a:buFont typeface="Wingdings" pitchFamily="2" charset="2"/>
              <a:buChar char="q"/>
            </a:pPr>
            <a:r>
              <a:rPr lang="ar-DZ" sz="2800" dirty="0">
                <a:effectLst>
                  <a:outerShdw blurRad="38100" dist="38100" dir="2700000" algn="tl">
                    <a:srgbClr val="000000">
                      <a:alpha val="43137"/>
                    </a:srgbClr>
                  </a:outerShdw>
                </a:effectLst>
                <a:latin typeface="Sakkal Majalla" pitchFamily="2" charset="-78"/>
                <a:cs typeface="Sakkal Majalla" pitchFamily="2" charset="-78"/>
              </a:rPr>
              <a:t>   </a:t>
            </a:r>
            <a:r>
              <a:rPr lang="ar-DZ" sz="2800" dirty="0" smtClean="0">
                <a:effectLst>
                  <a:outerShdw blurRad="38100" dist="38100" dir="2700000" algn="tl">
                    <a:srgbClr val="000000">
                      <a:alpha val="43137"/>
                    </a:srgbClr>
                  </a:outerShdw>
                </a:effectLst>
                <a:latin typeface="Sakkal Majalla" pitchFamily="2" charset="-78"/>
                <a:cs typeface="Sakkal Majalla" pitchFamily="2" charset="-78"/>
              </a:rPr>
              <a:t> كما </a:t>
            </a:r>
            <a:r>
              <a:rPr lang="ar-DZ" sz="2800" dirty="0">
                <a:effectLst>
                  <a:outerShdw blurRad="38100" dist="38100" dir="2700000" algn="tl">
                    <a:srgbClr val="000000">
                      <a:alpha val="43137"/>
                    </a:srgbClr>
                  </a:outerShdw>
                </a:effectLst>
                <a:latin typeface="Sakkal Majalla" pitchFamily="2" charset="-78"/>
                <a:cs typeface="Sakkal Majalla" pitchFamily="2" charset="-78"/>
              </a:rPr>
              <a:t>نقترح عليها تكوين فريق عملها في مجال التسويق الخدماتي و كذا التسويق الفندقي والسياحي للاحترافية. </a:t>
            </a:r>
            <a:endParaRPr lang="fr-FR" sz="2800" dirty="0">
              <a:effectLst>
                <a:outerShdw blurRad="38100" dist="38100" dir="2700000" algn="tl">
                  <a:srgbClr val="000000">
                    <a:alpha val="43137"/>
                  </a:srgbClr>
                </a:outerShdw>
              </a:effectLst>
              <a:latin typeface="Sakkal Majalla" pitchFamily="2" charset="-78"/>
              <a:cs typeface="Sakkal Majalla" pitchFamily="2" charset="-78"/>
            </a:endParaRPr>
          </a:p>
        </p:txBody>
      </p:sp>
    </p:spTree>
    <p:extLst>
      <p:ext uri="{BB962C8B-B14F-4D97-AF65-F5344CB8AC3E}">
        <p14:creationId xmlns:p14="http://schemas.microsoft.com/office/powerpoint/2010/main" val="3013837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285720" y="214290"/>
            <a:ext cx="8568952" cy="6408712"/>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DZ"/>
          </a:p>
        </p:txBody>
      </p:sp>
      <p:sp>
        <p:nvSpPr>
          <p:cNvPr id="7" name="Rectangle 6"/>
          <p:cNvSpPr/>
          <p:nvPr/>
        </p:nvSpPr>
        <p:spPr>
          <a:xfrm>
            <a:off x="571472" y="1714488"/>
            <a:ext cx="8001055" cy="4524315"/>
          </a:xfrm>
          <a:prstGeom prst="rect">
            <a:avLst/>
          </a:prstGeom>
          <a:noFill/>
        </p:spPr>
        <p:txBody>
          <a:bodyPr wrap="square" lIns="91440" tIns="45720" rIns="91440" bIns="45720">
            <a:spAutoFit/>
          </a:bodyPr>
          <a:lstStyle/>
          <a:p>
            <a:pPr algn="ctr"/>
            <a:r>
              <a:rPr lang="ar-DZ" sz="4800" b="1" dirty="0" smtClean="0">
                <a:ln w="1905"/>
                <a:solidFill>
                  <a:schemeClr val="tx1">
                    <a:lumMod val="95000"/>
                    <a:lumOff val="5000"/>
                  </a:schemeClr>
                </a:solidFill>
                <a:effectLst>
                  <a:outerShdw blurRad="38100" dist="38100" dir="2700000" algn="tl">
                    <a:srgbClr val="000000">
                      <a:alpha val="43137"/>
                    </a:srgbClr>
                  </a:outerShdw>
                </a:effectLst>
                <a:latin typeface="Sakkal Majalla" pitchFamily="2" charset="-78"/>
                <a:cs typeface="Sakkal Majalla" pitchFamily="2" charset="-78"/>
              </a:rPr>
              <a:t>من جعل الحمد خاتمة النعمة،جعلها الله  </a:t>
            </a:r>
          </a:p>
          <a:p>
            <a:pPr algn="ctr"/>
            <a:r>
              <a:rPr lang="ar-DZ" sz="4800" b="1" dirty="0" smtClean="0">
                <a:ln w="1905"/>
                <a:solidFill>
                  <a:schemeClr val="tx1">
                    <a:lumMod val="95000"/>
                    <a:lumOff val="5000"/>
                  </a:schemeClr>
                </a:solidFill>
                <a:effectLst>
                  <a:outerShdw blurRad="38100" dist="38100" dir="2700000" algn="tl">
                    <a:srgbClr val="000000">
                      <a:alpha val="43137"/>
                    </a:srgbClr>
                  </a:outerShdw>
                </a:effectLst>
                <a:latin typeface="Sakkal Majalla" pitchFamily="2" charset="-78"/>
                <a:cs typeface="Sakkal Majalla" pitchFamily="2" charset="-78"/>
              </a:rPr>
              <a:t>فاتحة المزيد .</a:t>
            </a:r>
          </a:p>
          <a:p>
            <a:pPr algn="ctr"/>
            <a:endParaRPr lang="ar-DZ" sz="4800" b="1" dirty="0" smtClean="0">
              <a:ln w="1905"/>
              <a:solidFill>
                <a:schemeClr val="tx1">
                  <a:lumMod val="95000"/>
                  <a:lumOff val="5000"/>
                </a:schemeClr>
              </a:solidFill>
              <a:effectLst>
                <a:outerShdw blurRad="38100" dist="38100" dir="2700000" algn="tl">
                  <a:srgbClr val="000000">
                    <a:alpha val="43137"/>
                  </a:srgbClr>
                </a:outerShdw>
              </a:effectLst>
              <a:latin typeface="Sakkal Majalla" pitchFamily="2" charset="-78"/>
              <a:cs typeface="Sakkal Majalla" pitchFamily="2" charset="-78"/>
            </a:endParaRPr>
          </a:p>
          <a:p>
            <a:pPr algn="ctr"/>
            <a:r>
              <a:rPr lang="ar-DZ" sz="4800" b="1" dirty="0" smtClean="0">
                <a:ln w="1905"/>
                <a:solidFill>
                  <a:schemeClr val="tx1">
                    <a:lumMod val="95000"/>
                    <a:lumOff val="5000"/>
                  </a:schemeClr>
                </a:solidFill>
                <a:effectLst>
                  <a:outerShdw blurRad="38100" dist="38100" dir="2700000" algn="tl">
                    <a:srgbClr val="000000">
                      <a:alpha val="43137"/>
                    </a:srgbClr>
                  </a:outerShdw>
                </a:effectLst>
                <a:latin typeface="Sakkal Majalla" pitchFamily="2" charset="-78"/>
                <a:cs typeface="Sakkal Majalla" pitchFamily="2" charset="-78"/>
              </a:rPr>
              <a:t>الحمد لله حمدا كثيرا طيبا مباركا فيه.</a:t>
            </a:r>
          </a:p>
          <a:p>
            <a:pPr algn="ctr"/>
            <a:endParaRPr lang="ar-DZ" sz="9600" b="1" dirty="0">
              <a:ln w="1905"/>
              <a:solidFill>
                <a:schemeClr val="tx1">
                  <a:lumMod val="95000"/>
                  <a:lumOff val="5000"/>
                </a:schemeClr>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extLst>
      <p:ext uri="{BB962C8B-B14F-4D97-AF65-F5344CB8AC3E}">
        <p14:creationId xmlns:p14="http://schemas.microsoft.com/office/powerpoint/2010/main" val="313030471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485804" y="214298"/>
            <a:ext cx="8229600" cy="694422"/>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ar-DZ" sz="44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الفرضيات</a:t>
            </a:r>
            <a:endParaRPr lang="fr-FR" sz="44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endParaRPr>
          </a:p>
        </p:txBody>
      </p:sp>
      <p:sp>
        <p:nvSpPr>
          <p:cNvPr id="7" name="ZoneTexte 6"/>
          <p:cNvSpPr txBox="1"/>
          <p:nvPr/>
        </p:nvSpPr>
        <p:spPr>
          <a:xfrm>
            <a:off x="539552" y="1071547"/>
            <a:ext cx="8175852" cy="954107"/>
          </a:xfrm>
          <a:prstGeom prst="rect">
            <a:avLst/>
          </a:prstGeom>
          <a:noFill/>
        </p:spPr>
        <p:txBody>
          <a:bodyPr wrap="square" rtlCol="0">
            <a:spAutoFit/>
          </a:bodyPr>
          <a:lstStyle/>
          <a:p>
            <a:pPr algn="r" rtl="1">
              <a:buNone/>
            </a:pPr>
            <a:r>
              <a:rPr lang="ar-DZ" sz="2800" dirty="0" smtClean="0">
                <a:latin typeface="Sakkal Majalla" pitchFamily="2" charset="-78"/>
                <a:cs typeface="Sakkal Majalla" pitchFamily="2" charset="-78"/>
              </a:rPr>
              <a:t>سعيا منا للإجابة عن هذه التساؤلات اتخذنا من الفرضيات التالية منطلقا لدراستنا</a:t>
            </a:r>
          </a:p>
        </p:txBody>
      </p:sp>
      <p:sp>
        <p:nvSpPr>
          <p:cNvPr id="2" name="Rectangle 1"/>
          <p:cNvSpPr/>
          <p:nvPr/>
        </p:nvSpPr>
        <p:spPr>
          <a:xfrm>
            <a:off x="6755483" y="1916832"/>
            <a:ext cx="2064989" cy="52322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DZ" sz="2800" b="1" dirty="0">
                <a:effectLst>
                  <a:outerShdw blurRad="38100" dist="38100" dir="2700000" algn="tl">
                    <a:srgbClr val="000000">
                      <a:alpha val="43137"/>
                    </a:srgbClr>
                  </a:outerShdw>
                </a:effectLst>
                <a:latin typeface="Sakkal Majalla" pitchFamily="2" charset="-78"/>
                <a:cs typeface="Sakkal Majalla" pitchFamily="2" charset="-78"/>
              </a:rPr>
              <a:t>الفرضية </a:t>
            </a:r>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الرئيسية</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Rectangle 2"/>
          <p:cNvSpPr/>
          <p:nvPr/>
        </p:nvSpPr>
        <p:spPr>
          <a:xfrm>
            <a:off x="179512" y="2571744"/>
            <a:ext cx="8640960"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r>
              <a:rPr lang="ar-DZ" sz="2800" b="1" dirty="0">
                <a:effectLst>
                  <a:outerShdw blurRad="38100" dist="38100" dir="2700000" algn="tl">
                    <a:srgbClr val="000000">
                      <a:alpha val="43137"/>
                    </a:srgbClr>
                  </a:outerShdw>
                </a:effectLst>
                <a:latin typeface="Sakkal Majalla" pitchFamily="2" charset="-78"/>
                <a:cs typeface="Sakkal Majalla" pitchFamily="2" charset="-78"/>
              </a:rPr>
              <a:t>يوجد تأثير </a:t>
            </a:r>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 إيجابي بين </a:t>
            </a:r>
            <a:r>
              <a:rPr lang="ar-DZ" sz="2800" b="1" dirty="0">
                <a:effectLst>
                  <a:outerShdw blurRad="38100" dist="38100" dir="2700000" algn="tl">
                    <a:srgbClr val="000000">
                      <a:alpha val="43137"/>
                    </a:srgbClr>
                  </a:outerShdw>
                </a:effectLst>
                <a:latin typeface="Sakkal Majalla" pitchFamily="2" charset="-78"/>
                <a:cs typeface="Sakkal Majalla" pitchFamily="2" charset="-78"/>
              </a:rPr>
              <a:t>موقع </a:t>
            </a:r>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فيسبوك </a:t>
            </a:r>
            <a:r>
              <a:rPr lang="ar-DZ" sz="2800" b="1" dirty="0">
                <a:effectLst>
                  <a:outerShdw blurRad="38100" dist="38100" dir="2700000" algn="tl">
                    <a:srgbClr val="000000">
                      <a:alpha val="43137"/>
                    </a:srgbClr>
                  </a:outerShdw>
                </a:effectLst>
                <a:latin typeface="Sakkal Majalla" pitchFamily="2" charset="-78"/>
                <a:cs typeface="Sakkal Majalla" pitchFamily="2" charset="-78"/>
              </a:rPr>
              <a:t>والمزيج الترويجي السياحي لوكالة إسلام </a:t>
            </a:r>
            <a:r>
              <a:rPr lang="ar-DZ" sz="2800" b="1"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DZ" sz="2800" b="1" dirty="0">
                <a:effectLst>
                  <a:outerShdw blurRad="38100" dist="38100" dir="2700000" algn="tl">
                    <a:srgbClr val="000000">
                      <a:alpha val="43137"/>
                    </a:srgbClr>
                  </a:outerShdw>
                </a:effectLst>
                <a:latin typeface="Sakkal Majalla" pitchFamily="2" charset="-78"/>
                <a:cs typeface="Sakkal Majalla" pitchFamily="2" charset="-78"/>
              </a:rPr>
              <a:t>. </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8" name="Rectangle 7"/>
          <p:cNvSpPr/>
          <p:nvPr/>
        </p:nvSpPr>
        <p:spPr>
          <a:xfrm>
            <a:off x="6643702" y="3286124"/>
            <a:ext cx="2143536" cy="52322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ar-DZ" sz="2800" b="1" dirty="0" smtClean="0">
                <a:effectLst>
                  <a:outerShdw blurRad="38100" dist="38100" dir="2700000" algn="tl">
                    <a:srgbClr val="000000">
                      <a:alpha val="43137"/>
                    </a:srgbClr>
                  </a:outerShdw>
                </a:effectLst>
                <a:latin typeface="Sakkal Majalla" pitchFamily="2" charset="-78"/>
                <a:cs typeface="Sakkal Majalla" pitchFamily="2" charset="-78"/>
              </a:rPr>
              <a:t>الفرضيات الفرعية</a:t>
            </a:r>
            <a:endParaRPr lang="fr-FR" sz="28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6" name="Rectangle 5"/>
          <p:cNvSpPr/>
          <p:nvPr/>
        </p:nvSpPr>
        <p:spPr>
          <a:xfrm>
            <a:off x="179512" y="4000504"/>
            <a:ext cx="8784976" cy="18928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457200" lvl="0" indent="-457200" algn="justLow" rtl="1">
              <a:lnSpc>
                <a:spcPct val="150000"/>
              </a:lnSpc>
              <a:buFont typeface="Wingdings" pitchFamily="2" charset="2"/>
              <a:buChar char="ü"/>
            </a:pPr>
            <a:r>
              <a:rPr lang="ar-DZ" sz="2600" b="1" dirty="0">
                <a:effectLst>
                  <a:outerShdw blurRad="38100" dist="38100" dir="2700000" algn="tl">
                    <a:srgbClr val="000000">
                      <a:alpha val="43137"/>
                    </a:srgbClr>
                  </a:outerShdw>
                </a:effectLst>
                <a:latin typeface="Sakkal Majalla" pitchFamily="2" charset="-78"/>
                <a:cs typeface="Sakkal Majalla" pitchFamily="2" charset="-78"/>
              </a:rPr>
              <a:t>يوجد تأثير إيجابي يبن موقع </a:t>
            </a: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فيسبوك </a:t>
            </a:r>
            <a:r>
              <a:rPr lang="ar-DZ" sz="2600" b="1" dirty="0">
                <a:effectLst>
                  <a:outerShdw blurRad="38100" dist="38100" dir="2700000" algn="tl">
                    <a:srgbClr val="000000">
                      <a:alpha val="43137"/>
                    </a:srgbClr>
                  </a:outerShdw>
                </a:effectLst>
                <a:latin typeface="Sakkal Majalla" pitchFamily="2" charset="-78"/>
                <a:cs typeface="Sakkal Majalla" pitchFamily="2" charset="-78"/>
              </a:rPr>
              <a:t>والإعلان السياحي لوكالة إسلام </a:t>
            </a:r>
            <a:r>
              <a:rPr lang="ar-DZ" sz="2600" b="1" dirty="0" err="1" smtClean="0">
                <a:effectLst>
                  <a:outerShdw blurRad="38100" dist="38100" dir="2700000" algn="tl">
                    <a:srgbClr val="000000">
                      <a:alpha val="43137"/>
                    </a:srgbClr>
                  </a:outerShdw>
                </a:effectLst>
                <a:latin typeface="Sakkal Majalla" pitchFamily="2" charset="-78"/>
                <a:cs typeface="Sakkal Majalla" pitchFamily="2" charset="-78"/>
              </a:rPr>
              <a:t>ترافل</a:t>
            </a: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a:t>
            </a:r>
            <a:endParaRPr lang="ar-DZ" sz="2600" b="1" dirty="0">
              <a:effectLst>
                <a:outerShdw blurRad="38100" dist="38100" dir="2700000" algn="tl">
                  <a:srgbClr val="000000">
                    <a:alpha val="43137"/>
                  </a:srgbClr>
                </a:outerShdw>
              </a:effectLst>
              <a:latin typeface="Sakkal Majalla" pitchFamily="2" charset="-78"/>
              <a:cs typeface="Sakkal Majalla" pitchFamily="2" charset="-78"/>
            </a:endParaRPr>
          </a:p>
          <a:p>
            <a:pPr lvl="0" algn="justLow" rtl="1">
              <a:lnSpc>
                <a:spcPct val="150000"/>
              </a:lnSpc>
              <a:buFont typeface="Wingdings" pitchFamily="2" charset="2"/>
              <a:buChar char="ü"/>
            </a:pP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   يوجد </a:t>
            </a:r>
            <a:r>
              <a:rPr lang="ar-DZ" sz="2600" b="1" dirty="0">
                <a:effectLst>
                  <a:outerShdw blurRad="38100" dist="38100" dir="2700000" algn="tl">
                    <a:srgbClr val="000000">
                      <a:alpha val="43137"/>
                    </a:srgbClr>
                  </a:outerShdw>
                </a:effectLst>
                <a:latin typeface="Sakkal Majalla" pitchFamily="2" charset="-78"/>
                <a:cs typeface="Sakkal Majalla" pitchFamily="2" charset="-78"/>
              </a:rPr>
              <a:t>تأثير إيجابي بين موقع </a:t>
            </a: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فيسبوك </a:t>
            </a:r>
            <a:r>
              <a:rPr lang="ar-DZ" sz="2600" b="1" dirty="0">
                <a:effectLst>
                  <a:outerShdw blurRad="38100" dist="38100" dir="2700000" algn="tl">
                    <a:srgbClr val="000000">
                      <a:alpha val="43137"/>
                    </a:srgbClr>
                  </a:outerShdw>
                </a:effectLst>
                <a:latin typeface="Sakkal Majalla" pitchFamily="2" charset="-78"/>
                <a:cs typeface="Sakkal Majalla" pitchFamily="2" charset="-78"/>
              </a:rPr>
              <a:t>والعلاقات العامة السياحية لوكالة إسلام </a:t>
            </a:r>
            <a:r>
              <a:rPr lang="ar-DZ" sz="2600" b="1" dirty="0" err="1" smtClean="0">
                <a:effectLst>
                  <a:outerShdw blurRad="38100" dist="38100" dir="2700000" algn="tl">
                    <a:srgbClr val="000000">
                      <a:alpha val="43137"/>
                    </a:srgbClr>
                  </a:outerShdw>
                </a:effectLst>
                <a:latin typeface="Sakkal Majalla" pitchFamily="2" charset="-78"/>
                <a:cs typeface="Sakkal Majalla" pitchFamily="2" charset="-78"/>
              </a:rPr>
              <a:t>ترافل</a:t>
            </a: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a:t>
            </a:r>
            <a:endParaRPr lang="ar-DZ" sz="2600" b="1" dirty="0">
              <a:effectLst>
                <a:outerShdw blurRad="38100" dist="38100" dir="2700000" algn="tl">
                  <a:srgbClr val="000000">
                    <a:alpha val="43137"/>
                  </a:srgbClr>
                </a:outerShdw>
              </a:effectLst>
              <a:latin typeface="Sakkal Majalla" pitchFamily="2" charset="-78"/>
              <a:cs typeface="Sakkal Majalla" pitchFamily="2" charset="-78"/>
            </a:endParaRPr>
          </a:p>
          <a:p>
            <a:pPr lvl="0" algn="justLow" rtl="1">
              <a:lnSpc>
                <a:spcPct val="150000"/>
              </a:lnSpc>
              <a:buFont typeface="Wingdings" pitchFamily="2" charset="2"/>
              <a:buChar char="ü"/>
            </a:pP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   يوجد </a:t>
            </a:r>
            <a:r>
              <a:rPr lang="ar-DZ" sz="2600" b="1" dirty="0">
                <a:effectLst>
                  <a:outerShdw blurRad="38100" dist="38100" dir="2700000" algn="tl">
                    <a:srgbClr val="000000">
                      <a:alpha val="43137"/>
                    </a:srgbClr>
                  </a:outerShdw>
                </a:effectLst>
                <a:latin typeface="Sakkal Majalla" pitchFamily="2" charset="-78"/>
                <a:cs typeface="Sakkal Majalla" pitchFamily="2" charset="-78"/>
              </a:rPr>
              <a:t>تأثير إيجابي بين موقع </a:t>
            </a:r>
            <a:r>
              <a:rPr lang="ar-DZ" sz="2600" b="1" dirty="0" smtClean="0">
                <a:effectLst>
                  <a:outerShdw blurRad="38100" dist="38100" dir="2700000" algn="tl">
                    <a:srgbClr val="000000">
                      <a:alpha val="43137"/>
                    </a:srgbClr>
                  </a:outerShdw>
                </a:effectLst>
                <a:latin typeface="Sakkal Majalla" pitchFamily="2" charset="-78"/>
                <a:cs typeface="Sakkal Majalla" pitchFamily="2" charset="-78"/>
              </a:rPr>
              <a:t>فيسبوك </a:t>
            </a:r>
            <a:r>
              <a:rPr lang="ar-DZ" sz="2600" b="1" dirty="0">
                <a:effectLst>
                  <a:outerShdw blurRad="38100" dist="38100" dir="2700000" algn="tl">
                    <a:srgbClr val="000000">
                      <a:alpha val="43137"/>
                    </a:srgbClr>
                  </a:outerShdw>
                </a:effectLst>
                <a:latin typeface="Sakkal Majalla" pitchFamily="2" charset="-78"/>
                <a:cs typeface="Sakkal Majalla" pitchFamily="2" charset="-78"/>
              </a:rPr>
              <a:t>والاتصال الشخصي لوكالة أسلام </a:t>
            </a:r>
            <a:r>
              <a:rPr lang="ar-DZ" sz="2600" b="1" dirty="0" err="1">
                <a:effectLst>
                  <a:outerShdw blurRad="38100" dist="38100" dir="2700000" algn="tl">
                    <a:srgbClr val="000000">
                      <a:alpha val="43137"/>
                    </a:srgbClr>
                  </a:outerShdw>
                </a:effectLst>
                <a:latin typeface="Sakkal Majalla" pitchFamily="2" charset="-78"/>
                <a:cs typeface="Sakkal Majalla" pitchFamily="2" charset="-78"/>
              </a:rPr>
              <a:t>ترافل</a:t>
            </a:r>
            <a:r>
              <a:rPr lang="ar-DZ" sz="2600" b="1" dirty="0">
                <a:effectLst>
                  <a:outerShdw blurRad="38100" dist="38100" dir="2700000" algn="tl">
                    <a:srgbClr val="000000">
                      <a:alpha val="43137"/>
                    </a:srgbClr>
                  </a:outerShdw>
                </a:effectLst>
                <a:latin typeface="Sakkal Majalla" pitchFamily="2" charset="-78"/>
                <a:cs typeface="Sakkal Majalla" pitchFamily="2" charset="-78"/>
              </a:rPr>
              <a:t> وزبائنها.</a:t>
            </a:r>
            <a:endParaRPr lang="fr-FR" sz="2600" b="1" dirty="0">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500034" y="285728"/>
            <a:ext cx="8229600" cy="694422"/>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ar-DZ" sz="4400" b="1" cap="none" dirty="0">
                <a:ln w="1905"/>
                <a:solidFill>
                  <a:schemeClr val="tx1">
                    <a:lumMod val="95000"/>
                    <a:lumOff val="5000"/>
                  </a:schemeClr>
                </a:solidFill>
                <a:latin typeface="Sakkal Majalla" pitchFamily="2" charset="-78"/>
                <a:cs typeface="Sakkal Majalla" pitchFamily="2" charset="-78"/>
              </a:rPr>
              <a:t>أهداف </a:t>
            </a:r>
            <a:r>
              <a:rPr lang="ar-DZ" sz="4400" b="1" cap="none" dirty="0" smtClean="0">
                <a:ln w="1905"/>
                <a:solidFill>
                  <a:schemeClr val="tx1">
                    <a:lumMod val="95000"/>
                    <a:lumOff val="5000"/>
                  </a:schemeClr>
                </a:solidFill>
                <a:latin typeface="Sakkal Majalla" pitchFamily="2" charset="-78"/>
                <a:cs typeface="Sakkal Majalla" pitchFamily="2" charset="-78"/>
              </a:rPr>
              <a:t>البحث</a:t>
            </a:r>
            <a:endParaRPr lang="fr-FR" sz="4400" b="1" cap="none" dirty="0">
              <a:ln w="1905"/>
              <a:solidFill>
                <a:schemeClr val="tx1">
                  <a:lumMod val="95000"/>
                  <a:lumOff val="5000"/>
                </a:schemeClr>
              </a:solidFill>
              <a:latin typeface="Sakkal Majalla" pitchFamily="2" charset="-78"/>
              <a:cs typeface="Sakkal Majalla" pitchFamily="2" charset="-78"/>
            </a:endParaRPr>
          </a:p>
        </p:txBody>
      </p:sp>
      <p:sp>
        <p:nvSpPr>
          <p:cNvPr id="5" name="Rectangle 4"/>
          <p:cNvSpPr/>
          <p:nvPr/>
        </p:nvSpPr>
        <p:spPr>
          <a:xfrm>
            <a:off x="323528" y="1556792"/>
            <a:ext cx="8568952" cy="3334246"/>
          </a:xfrm>
          <a:prstGeom prst="rect">
            <a:avLst/>
          </a:prstGeom>
        </p:spPr>
        <p:txBody>
          <a:bodyPr wrap="square">
            <a:spAutoFit/>
          </a:bodyPr>
          <a:lstStyle/>
          <a:p>
            <a:pPr algn="justLow" rtl="1">
              <a:lnSpc>
                <a:spcPct val="150000"/>
              </a:lnSpc>
              <a:spcAft>
                <a:spcPts val="800"/>
              </a:spcAft>
              <a:buFont typeface="Wingdings" pitchFamily="2" charset="2"/>
              <a:buChar char="ü"/>
            </a:pPr>
            <a:r>
              <a:rPr lang="ar-DZ" sz="3400" kern="100" dirty="0" smtClean="0">
                <a:effectLst>
                  <a:outerShdw blurRad="38100" dist="38100" dir="2700000" algn="tl">
                    <a:srgbClr val="000000">
                      <a:alpha val="43137"/>
                    </a:srgbClr>
                  </a:outerShdw>
                </a:effectLst>
                <a:latin typeface="Calibri"/>
                <a:ea typeface="Times New Roman"/>
                <a:cs typeface="Sakkal Majalla"/>
              </a:rPr>
              <a:t>   </a:t>
            </a:r>
            <a:r>
              <a:rPr lang="ar-SA" sz="3400" kern="100" dirty="0" smtClean="0">
                <a:latin typeface="Calibri"/>
                <a:ea typeface="Times New Roman"/>
                <a:cs typeface="Sakkal Majalla"/>
              </a:rPr>
              <a:t>التعرف </a:t>
            </a:r>
            <a:r>
              <a:rPr lang="ar-SA" sz="3400" kern="100" dirty="0">
                <a:latin typeface="Calibri"/>
                <a:ea typeface="Times New Roman"/>
                <a:cs typeface="Sakkal Majalla"/>
              </a:rPr>
              <a:t>على واقع استخدام موقع </a:t>
            </a:r>
            <a:r>
              <a:rPr lang="ar-SA" sz="3400" kern="100" dirty="0" smtClean="0">
                <a:latin typeface="Calibri"/>
                <a:ea typeface="Times New Roman"/>
                <a:cs typeface="Sakkal Majalla"/>
              </a:rPr>
              <a:t>فيسبوك </a:t>
            </a:r>
            <a:r>
              <a:rPr lang="ar-SA" sz="3400" kern="100" dirty="0">
                <a:latin typeface="Calibri"/>
                <a:ea typeface="Times New Roman"/>
                <a:cs typeface="Sakkal Majalla"/>
              </a:rPr>
              <a:t>في الوكالة السياحية محل الدراسة (وكالة إسلام </a:t>
            </a:r>
            <a:r>
              <a:rPr lang="ar-SA" sz="3400" kern="100" dirty="0" err="1">
                <a:latin typeface="Calibri"/>
                <a:ea typeface="Times New Roman"/>
                <a:cs typeface="Sakkal Majalla"/>
              </a:rPr>
              <a:t>ترافل</a:t>
            </a:r>
            <a:r>
              <a:rPr lang="ar-SA" sz="3400" kern="100" dirty="0">
                <a:latin typeface="Calibri"/>
                <a:ea typeface="Times New Roman"/>
                <a:cs typeface="Sakkal Majalla"/>
              </a:rPr>
              <a:t>).</a:t>
            </a:r>
          </a:p>
          <a:p>
            <a:pPr algn="justLow" rtl="1">
              <a:lnSpc>
                <a:spcPct val="150000"/>
              </a:lnSpc>
              <a:spcAft>
                <a:spcPts val="800"/>
              </a:spcAft>
              <a:buFont typeface="Wingdings" pitchFamily="2" charset="2"/>
              <a:buChar char="ü"/>
            </a:pPr>
            <a:r>
              <a:rPr lang="ar-DZ" sz="3400" kern="100" dirty="0" smtClean="0">
                <a:latin typeface="Calibri"/>
                <a:ea typeface="Times New Roman"/>
                <a:cs typeface="Sakkal Majalla"/>
              </a:rPr>
              <a:t>   </a:t>
            </a:r>
            <a:r>
              <a:rPr lang="ar-SA" sz="3400" kern="100" dirty="0" smtClean="0">
                <a:latin typeface="Calibri"/>
                <a:ea typeface="Times New Roman"/>
                <a:cs typeface="Sakkal Majalla"/>
              </a:rPr>
              <a:t>الكشف </a:t>
            </a:r>
            <a:r>
              <a:rPr lang="ar-SA" sz="3400" kern="100" dirty="0">
                <a:latin typeface="Calibri"/>
                <a:ea typeface="Times New Roman"/>
                <a:cs typeface="Sakkal Majalla"/>
              </a:rPr>
              <a:t>عن دور الذي يلعبه موقع </a:t>
            </a:r>
            <a:r>
              <a:rPr lang="ar-SA" sz="3400" kern="100" dirty="0" err="1" smtClean="0">
                <a:latin typeface="Calibri"/>
                <a:ea typeface="Times New Roman"/>
                <a:cs typeface="Sakkal Majalla"/>
              </a:rPr>
              <a:t>ف</a:t>
            </a:r>
            <a:r>
              <a:rPr lang="ar-DZ" sz="3400" kern="100" dirty="0" smtClean="0">
                <a:latin typeface="Calibri"/>
                <a:ea typeface="Times New Roman"/>
                <a:cs typeface="Sakkal Majalla"/>
              </a:rPr>
              <a:t>ي</a:t>
            </a:r>
            <a:r>
              <a:rPr lang="ar-SA" sz="3400" kern="100" dirty="0" smtClean="0">
                <a:latin typeface="Calibri"/>
                <a:ea typeface="Times New Roman"/>
                <a:cs typeface="Sakkal Majalla"/>
              </a:rPr>
              <a:t>سبوك </a:t>
            </a:r>
            <a:r>
              <a:rPr lang="ar-SA" sz="3400" kern="100" dirty="0">
                <a:latin typeface="Calibri"/>
                <a:ea typeface="Times New Roman"/>
                <a:cs typeface="Sakkal Majalla"/>
              </a:rPr>
              <a:t>في ترويج الخدمات السياحية .</a:t>
            </a:r>
          </a:p>
        </p:txBody>
      </p:sp>
    </p:spTree>
    <p:extLst>
      <p:ext uri="{BB962C8B-B14F-4D97-AF65-F5344CB8AC3E}">
        <p14:creationId xmlns:p14="http://schemas.microsoft.com/office/powerpoint/2010/main" val="1910512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86808" cy="642918"/>
          </a:xfrm>
        </p:spPr>
        <p:style>
          <a:lnRef idx="1">
            <a:schemeClr val="accent2"/>
          </a:lnRef>
          <a:fillRef idx="2">
            <a:schemeClr val="accent2"/>
          </a:fillRef>
          <a:effectRef idx="1">
            <a:schemeClr val="accent2"/>
          </a:effectRef>
          <a:fontRef idx="minor">
            <a:schemeClr val="dk1"/>
          </a:fontRef>
        </p:style>
        <p:txBody>
          <a:bodyPr>
            <a:noAutofit/>
          </a:bodyPr>
          <a:lstStyle/>
          <a:p>
            <a:pPr algn="ctr" rtl="1"/>
            <a:r>
              <a:rPr lang="ar-DZ" sz="4000" b="1" cap="none" dirty="0" smtClean="0">
                <a:ln w="1905"/>
                <a:solidFill>
                  <a:schemeClr val="tx1"/>
                </a:solidFill>
                <a:effectLst>
                  <a:innerShdw blurRad="69850" dist="43180" dir="5400000">
                    <a:srgbClr val="000000">
                      <a:alpha val="65000"/>
                    </a:srgbClr>
                  </a:innerShdw>
                </a:effectLst>
                <a:latin typeface="Sakkal Majalla" pitchFamily="2" charset="-78"/>
                <a:cs typeface="Sakkal Majalla" pitchFamily="2" charset="-78"/>
              </a:rPr>
              <a:t>خطة البحث</a:t>
            </a:r>
            <a:endParaRPr lang="fr-FR" sz="4000" b="1" cap="none" dirty="0">
              <a:ln w="1905"/>
              <a:solidFill>
                <a:schemeClr val="tx1"/>
              </a:solidFill>
              <a:effectLst>
                <a:innerShdw blurRad="69850" dist="43180" dir="5400000">
                  <a:srgbClr val="000000">
                    <a:alpha val="65000"/>
                  </a:srgbClr>
                </a:innerShdw>
              </a:effectLst>
              <a:latin typeface="Sakkal Majalla" pitchFamily="2" charset="-78"/>
              <a:cs typeface="Sakkal Majalla" pitchFamily="2" charset="-78"/>
            </a:endParaRPr>
          </a:p>
        </p:txBody>
      </p:sp>
      <p:graphicFrame>
        <p:nvGraphicFramePr>
          <p:cNvPr id="8" name="Espace réservé du contenu 3"/>
          <p:cNvGraphicFramePr>
            <a:graphicFrameLocks/>
          </p:cNvGraphicFramePr>
          <p:nvPr>
            <p:extLst>
              <p:ext uri="{D42A27DB-BD31-4B8C-83A1-F6EECF244321}">
                <p14:modId xmlns:p14="http://schemas.microsoft.com/office/powerpoint/2010/main" val="1737713451"/>
              </p:ext>
            </p:extLst>
          </p:nvPr>
        </p:nvGraphicFramePr>
        <p:xfrm>
          <a:off x="179512" y="908720"/>
          <a:ext cx="8496944"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Espace réservé du contenu 3"/>
          <p:cNvGraphicFramePr>
            <a:graphicFrameLocks/>
          </p:cNvGraphicFramePr>
          <p:nvPr>
            <p:extLst>
              <p:ext uri="{D42A27DB-BD31-4B8C-83A1-F6EECF244321}">
                <p14:modId xmlns:p14="http://schemas.microsoft.com/office/powerpoint/2010/main" val="324540655"/>
              </p:ext>
            </p:extLst>
          </p:nvPr>
        </p:nvGraphicFramePr>
        <p:xfrm>
          <a:off x="251520" y="2852936"/>
          <a:ext cx="8496944" cy="1800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Espace réservé du contenu 3"/>
          <p:cNvGraphicFramePr>
            <a:graphicFrameLocks/>
          </p:cNvGraphicFramePr>
          <p:nvPr>
            <p:extLst>
              <p:ext uri="{D42A27DB-BD31-4B8C-83A1-F6EECF244321}">
                <p14:modId xmlns:p14="http://schemas.microsoft.com/office/powerpoint/2010/main" val="939824750"/>
              </p:ext>
            </p:extLst>
          </p:nvPr>
        </p:nvGraphicFramePr>
        <p:xfrm>
          <a:off x="285720" y="4643446"/>
          <a:ext cx="8496944" cy="221455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
          <p:cNvSpPr/>
          <p:nvPr/>
        </p:nvSpPr>
        <p:spPr>
          <a:xfrm>
            <a:off x="1071538" y="188640"/>
            <a:ext cx="7358114" cy="811468"/>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DZ" sz="2800" b="1" dirty="0" smtClean="0">
                <a:ln w="1905"/>
                <a:solidFill>
                  <a:schemeClr val="tx1"/>
                </a:solidFill>
                <a:effectLst>
                  <a:outerShdw blurRad="38100" dist="38100" dir="2700000" algn="tl">
                    <a:srgbClr val="000000">
                      <a:alpha val="43137"/>
                    </a:srgbClr>
                  </a:outerShdw>
                </a:effectLst>
                <a:latin typeface="Sakkal Majalla" pitchFamily="2" charset="-78"/>
                <a:ea typeface="Times New Roman"/>
                <a:cs typeface="Sakkal Majalla" pitchFamily="2" charset="-78"/>
              </a:rPr>
              <a:t>الجانب النظري : </a:t>
            </a:r>
            <a:r>
              <a:rPr lang="ar-SA" sz="2800" b="1" dirty="0" smtClean="0">
                <a:ln w="1905"/>
                <a:solidFill>
                  <a:schemeClr val="tx1"/>
                </a:solidFill>
                <a:effectLst>
                  <a:outerShdw blurRad="38100" dist="38100" dir="2700000" algn="tl">
                    <a:srgbClr val="000000">
                      <a:alpha val="43137"/>
                    </a:srgbClr>
                  </a:outerShdw>
                </a:effectLst>
                <a:latin typeface="Sakkal Majalla" pitchFamily="2" charset="-78"/>
                <a:ea typeface="Times New Roman"/>
                <a:cs typeface="Sakkal Majalla" pitchFamily="2" charset="-78"/>
              </a:rPr>
              <a:t>مفهوم </a:t>
            </a:r>
            <a:r>
              <a:rPr lang="ar-SA" sz="2800" b="1" dirty="0">
                <a:ln w="1905"/>
                <a:solidFill>
                  <a:schemeClr val="tx1"/>
                </a:solidFill>
                <a:effectLst>
                  <a:outerShdw blurRad="38100" dist="38100" dir="2700000" algn="tl">
                    <a:srgbClr val="000000">
                      <a:alpha val="43137"/>
                    </a:srgbClr>
                  </a:outerShdw>
                </a:effectLst>
                <a:latin typeface="Sakkal Majalla" pitchFamily="2" charset="-78"/>
                <a:ea typeface="Times New Roman"/>
                <a:cs typeface="Sakkal Majalla" pitchFamily="2" charset="-78"/>
              </a:rPr>
              <a:t>الترويج الالكتروني </a:t>
            </a:r>
            <a:endParaRPr lang="ar-DZ" sz="2800" b="1" dirty="0">
              <a:ln w="1905"/>
              <a:solidFill>
                <a:schemeClr val="tx1"/>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Rectangle 2"/>
          <p:cNvSpPr/>
          <p:nvPr/>
        </p:nvSpPr>
        <p:spPr>
          <a:xfrm>
            <a:off x="476049" y="1052736"/>
            <a:ext cx="8244408" cy="5262979"/>
          </a:xfrm>
          <a:prstGeom prst="rect">
            <a:avLst/>
          </a:prstGeom>
        </p:spPr>
        <p:txBody>
          <a:bodyPr wrap="square">
            <a:spAutoFit/>
          </a:bodyPr>
          <a:lstStyle/>
          <a:p>
            <a:pPr indent="361950" algn="justLow" rtl="1">
              <a:lnSpc>
                <a:spcPct val="150000"/>
              </a:lnSpc>
              <a:buClr>
                <a:schemeClr val="bg2">
                  <a:lumMod val="50000"/>
                </a:schemeClr>
              </a:buClr>
              <a:buFont typeface="Wingdings" pitchFamily="2" charset="2"/>
              <a:buChar char="q"/>
            </a:pPr>
            <a:r>
              <a:rPr lang="ar-DZ" sz="3200" b="1" dirty="0" smtClean="0">
                <a:effectLst>
                  <a:outerShdw blurRad="38100" dist="38100" dir="2700000" algn="tl">
                    <a:srgbClr val="000000">
                      <a:alpha val="43137"/>
                    </a:srgbClr>
                  </a:outerShdw>
                </a:effectLst>
                <a:latin typeface="Sakkal Majalla" pitchFamily="2" charset="-78"/>
                <a:cs typeface="Sakkal Majalla" pitchFamily="2" charset="-78"/>
              </a:rPr>
              <a:t>  </a:t>
            </a:r>
            <a:r>
              <a:rPr lang="ar-DZ" sz="3200" dirty="0" smtClean="0">
                <a:latin typeface="Sakkal Majalla" pitchFamily="2" charset="-78"/>
                <a:cs typeface="Sakkal Majalla" pitchFamily="2" charset="-78"/>
              </a:rPr>
              <a:t>هو </a:t>
            </a:r>
            <a:r>
              <a:rPr lang="ar-SA" sz="3200" dirty="0" smtClean="0">
                <a:latin typeface="Sakkal Majalla" pitchFamily="2" charset="-78"/>
                <a:cs typeface="Sakkal Majalla" pitchFamily="2" charset="-78"/>
              </a:rPr>
              <a:t>استخدام </a:t>
            </a:r>
            <a:r>
              <a:rPr lang="ar-SA" sz="3200" dirty="0">
                <a:latin typeface="Sakkal Majalla" pitchFamily="2" charset="-78"/>
                <a:cs typeface="Sakkal Majalla" pitchFamily="2" charset="-78"/>
              </a:rPr>
              <a:t>إمكانيات شبكة الانترنت وشبكات الاتصال المختلفة والوسائل المتعددة في تحقيق الأهداف ترويجية مع ما يترتب على ذلك أيضا من مزايا وإمكانيات </a:t>
            </a:r>
            <a:r>
              <a:rPr lang="ar-SA" sz="3200" dirty="0" smtClean="0">
                <a:latin typeface="Sakkal Majalla" pitchFamily="2" charset="-78"/>
                <a:cs typeface="Sakkal Majalla" pitchFamily="2" charset="-78"/>
              </a:rPr>
              <a:t>عديدة</a:t>
            </a:r>
            <a:r>
              <a:rPr lang="ar-DZ" sz="3200" dirty="0" smtClean="0">
                <a:latin typeface="Sakkal Majalla" pitchFamily="2" charset="-78"/>
                <a:cs typeface="Sakkal Majalla" pitchFamily="2" charset="-78"/>
              </a:rPr>
              <a:t>.</a:t>
            </a:r>
            <a:endParaRPr lang="ar-DZ" sz="3200" dirty="0">
              <a:latin typeface="Sakkal Majalla" pitchFamily="2" charset="-78"/>
              <a:cs typeface="Sakkal Majalla" pitchFamily="2" charset="-78"/>
            </a:endParaRPr>
          </a:p>
          <a:p>
            <a:pPr indent="361950" algn="justLow" rtl="1">
              <a:lnSpc>
                <a:spcPct val="150000"/>
              </a:lnSpc>
              <a:buClr>
                <a:schemeClr val="bg2">
                  <a:lumMod val="50000"/>
                </a:schemeClr>
              </a:buClr>
              <a:buFont typeface="Wingdings" pitchFamily="2" charset="2"/>
              <a:buChar char="q"/>
            </a:pPr>
            <a:r>
              <a:rPr lang="ar-DZ" sz="3200" dirty="0" smtClean="0">
                <a:latin typeface="Sakkal Majalla" pitchFamily="2" charset="-78"/>
                <a:cs typeface="Sakkal Majalla" pitchFamily="2" charset="-78"/>
              </a:rPr>
              <a:t>  </a:t>
            </a:r>
            <a:r>
              <a:rPr lang="ar-SA" sz="3200" dirty="0" smtClean="0">
                <a:latin typeface="Sakkal Majalla" pitchFamily="2" charset="-78"/>
                <a:cs typeface="Sakkal Majalla" pitchFamily="2" charset="-78"/>
              </a:rPr>
              <a:t>كما </a:t>
            </a:r>
            <a:r>
              <a:rPr lang="ar-SA" sz="3200" dirty="0">
                <a:latin typeface="Sakkal Majalla" pitchFamily="2" charset="-78"/>
                <a:cs typeface="Sakkal Majalla" pitchFamily="2" charset="-78"/>
              </a:rPr>
              <a:t>يعرف </a:t>
            </a:r>
            <a:r>
              <a:rPr lang="ar-SA" sz="3200" dirty="0" smtClean="0">
                <a:latin typeface="Sakkal Majalla" pitchFamily="2" charset="-78"/>
                <a:cs typeface="Sakkal Majalla" pitchFamily="2" charset="-78"/>
              </a:rPr>
              <a:t>بأنه</a:t>
            </a:r>
            <a:r>
              <a:rPr lang="ar-DZ" sz="3200" dirty="0" smtClean="0">
                <a:latin typeface="Sakkal Majalla" pitchFamily="2" charset="-78"/>
                <a:cs typeface="Sakkal Majalla" pitchFamily="2" charset="-78"/>
              </a:rPr>
              <a:t> </a:t>
            </a:r>
            <a:r>
              <a:rPr lang="ar-SA" sz="3200" dirty="0" smtClean="0">
                <a:latin typeface="Sakkal Majalla" pitchFamily="2" charset="-78"/>
                <a:cs typeface="Sakkal Majalla" pitchFamily="2" charset="-78"/>
              </a:rPr>
              <a:t>مجموعة </a:t>
            </a:r>
            <a:r>
              <a:rPr lang="ar-SA" sz="3200" dirty="0">
                <a:latin typeface="Sakkal Majalla" pitchFamily="2" charset="-78"/>
                <a:cs typeface="Sakkal Majalla" pitchFamily="2" charset="-78"/>
              </a:rPr>
              <a:t>من الأدوات والعناصر التي تستخدم لترويج الأعمال الالكترونية من خلال الموقع </a:t>
            </a:r>
            <a:r>
              <a:rPr lang="ar-SA" sz="3200" dirty="0" smtClean="0">
                <a:latin typeface="Sakkal Majalla" pitchFamily="2" charset="-78"/>
                <a:cs typeface="Sakkal Majalla" pitchFamily="2" charset="-78"/>
              </a:rPr>
              <a:t>الالكتروني</a:t>
            </a:r>
            <a:r>
              <a:rPr lang="ar-DZ" sz="3200" dirty="0" smtClean="0">
                <a:latin typeface="Sakkal Majalla" pitchFamily="2" charset="-78"/>
                <a:cs typeface="Sakkal Majalla" pitchFamily="2" charset="-78"/>
              </a:rPr>
              <a:t>،</a:t>
            </a:r>
            <a:r>
              <a:rPr lang="ar-SA" sz="3200" dirty="0" smtClean="0">
                <a:latin typeface="Sakkal Majalla" pitchFamily="2" charset="-78"/>
                <a:cs typeface="Sakkal Majalla" pitchFamily="2" charset="-78"/>
              </a:rPr>
              <a:t> </a:t>
            </a:r>
            <a:r>
              <a:rPr lang="ar-SA" sz="3200" dirty="0">
                <a:latin typeface="Sakkal Majalla" pitchFamily="2" charset="-78"/>
                <a:cs typeface="Sakkal Majalla" pitchFamily="2" charset="-78"/>
              </a:rPr>
              <a:t>محركات </a:t>
            </a:r>
            <a:r>
              <a:rPr lang="ar-SA" sz="3200" dirty="0" smtClean="0">
                <a:latin typeface="Sakkal Majalla" pitchFamily="2" charset="-78"/>
                <a:cs typeface="Sakkal Majalla" pitchFamily="2" charset="-78"/>
              </a:rPr>
              <a:t>البحث</a:t>
            </a:r>
            <a:r>
              <a:rPr lang="ar-DZ" sz="3200" dirty="0" smtClean="0">
                <a:latin typeface="Sakkal Majalla" pitchFamily="2" charset="-78"/>
                <a:cs typeface="Sakkal Majalla" pitchFamily="2" charset="-78"/>
              </a:rPr>
              <a:t>،</a:t>
            </a:r>
            <a:r>
              <a:rPr lang="ar-SA" sz="3200" dirty="0" smtClean="0">
                <a:latin typeface="Sakkal Majalla" pitchFamily="2" charset="-78"/>
                <a:cs typeface="Sakkal Majalla" pitchFamily="2" charset="-78"/>
              </a:rPr>
              <a:t> الفهارس</a:t>
            </a:r>
            <a:r>
              <a:rPr lang="ar-DZ" sz="3200" dirty="0" smtClean="0">
                <a:latin typeface="Sakkal Majalla" pitchFamily="2" charset="-78"/>
                <a:cs typeface="Sakkal Majalla" pitchFamily="2" charset="-78"/>
              </a:rPr>
              <a:t>، </a:t>
            </a:r>
            <a:r>
              <a:rPr lang="ar-SA" sz="3200" dirty="0" smtClean="0">
                <a:latin typeface="Sakkal Majalla" pitchFamily="2" charset="-78"/>
                <a:cs typeface="Sakkal Majalla" pitchFamily="2" charset="-78"/>
              </a:rPr>
              <a:t>البريد الالكتروني</a:t>
            </a:r>
            <a:r>
              <a:rPr lang="ar-DZ" sz="3200" dirty="0" smtClean="0">
                <a:latin typeface="Sakkal Majalla" pitchFamily="2" charset="-78"/>
                <a:cs typeface="Sakkal Majalla" pitchFamily="2" charset="-78"/>
              </a:rPr>
              <a:t>،</a:t>
            </a:r>
            <a:r>
              <a:rPr lang="ar-SA" sz="3200" dirty="0" smtClean="0">
                <a:latin typeface="Sakkal Majalla" pitchFamily="2" charset="-78"/>
                <a:cs typeface="Sakkal Majalla" pitchFamily="2" charset="-78"/>
              </a:rPr>
              <a:t> </a:t>
            </a:r>
            <a:r>
              <a:rPr lang="ar-SA" sz="3200" dirty="0">
                <a:latin typeface="Sakkal Majalla" pitchFamily="2" charset="-78"/>
                <a:cs typeface="Sakkal Majalla" pitchFamily="2" charset="-78"/>
              </a:rPr>
              <a:t>الإعلان </a:t>
            </a:r>
            <a:r>
              <a:rPr lang="ar-SA" sz="3200" dirty="0" smtClean="0">
                <a:latin typeface="Sakkal Majalla" pitchFamily="2" charset="-78"/>
                <a:cs typeface="Sakkal Majalla" pitchFamily="2" charset="-78"/>
              </a:rPr>
              <a:t>الالكتروني</a:t>
            </a:r>
            <a:r>
              <a:rPr lang="ar-DZ" sz="3200" dirty="0" smtClean="0">
                <a:latin typeface="Sakkal Majalla" pitchFamily="2" charset="-78"/>
                <a:cs typeface="Sakkal Majalla" pitchFamily="2" charset="-78"/>
              </a:rPr>
              <a:t>،</a:t>
            </a:r>
            <a:r>
              <a:rPr lang="ar-SA" sz="3200" dirty="0" smtClean="0">
                <a:latin typeface="Sakkal Majalla" pitchFamily="2" charset="-78"/>
                <a:cs typeface="Sakkal Majalla" pitchFamily="2" charset="-78"/>
              </a:rPr>
              <a:t> </a:t>
            </a:r>
            <a:r>
              <a:rPr lang="ar-SA" sz="3200" dirty="0">
                <a:latin typeface="Sakkal Majalla" pitchFamily="2" charset="-78"/>
                <a:cs typeface="Sakkal Majalla" pitchFamily="2" charset="-78"/>
              </a:rPr>
              <a:t>ومجموعة </a:t>
            </a:r>
            <a:r>
              <a:rPr lang="ar-SA" sz="3200" dirty="0" smtClean="0">
                <a:latin typeface="Sakkal Majalla" pitchFamily="2" charset="-78"/>
                <a:cs typeface="Sakkal Majalla" pitchFamily="2" charset="-78"/>
              </a:rPr>
              <a:t>الإخبار</a:t>
            </a:r>
            <a:r>
              <a:rPr lang="ar-DZ" sz="3200" dirty="0" smtClean="0">
                <a:latin typeface="Sakkal Majalla" pitchFamily="2" charset="-78"/>
                <a:cs typeface="Sakkal Majalla" pitchFamily="2" charset="-78"/>
              </a:rPr>
              <a:t>.</a:t>
            </a:r>
            <a:endParaRPr lang="fr-FR" sz="3200" dirty="0">
              <a:latin typeface="Sakkal Majalla" pitchFamily="2" charset="-78"/>
              <a:cs typeface="Sakkal Majalla" pitchFamily="2" charset="-78"/>
            </a:endParaRPr>
          </a:p>
        </p:txBody>
      </p:sp>
    </p:spTree>
    <p:extLst>
      <p:ext uri="{BB962C8B-B14F-4D97-AF65-F5344CB8AC3E}">
        <p14:creationId xmlns:p14="http://schemas.microsoft.com/office/powerpoint/2010/main" val="13706324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24744"/>
            <a:ext cx="9036496" cy="4896544"/>
          </a:xfrm>
        </p:spPr>
        <p:txBody>
          <a:bodyPr>
            <a:noAutofit/>
          </a:bodyPr>
          <a:lstStyle/>
          <a:p>
            <a:pPr lvl="0" algn="just" rtl="1">
              <a:lnSpc>
                <a:spcPct val="115000"/>
              </a:lnSpc>
              <a:spcBef>
                <a:spcPts val="600"/>
              </a:spcBef>
              <a:spcAft>
                <a:spcPts val="600"/>
              </a:spcAft>
              <a:buFont typeface="Wingdings"/>
              <a:buChar char=""/>
              <a:tabLst>
                <a:tab pos="236220" algn="l"/>
              </a:tabLst>
            </a:pPr>
            <a:endParaRPr lang="ar-DZ" sz="2800" dirty="0" smtClean="0">
              <a:latin typeface="Sakkal Majalla" pitchFamily="2" charset="-78"/>
              <a:ea typeface="Calibri"/>
              <a:cs typeface="Sakkal Majalla" pitchFamily="2" charset="-78"/>
            </a:endParaRPr>
          </a:p>
          <a:p>
            <a:pPr lvl="0" algn="just" rtl="1">
              <a:lnSpc>
                <a:spcPct val="115000"/>
              </a:lnSpc>
              <a:spcBef>
                <a:spcPts val="600"/>
              </a:spcBef>
              <a:spcAft>
                <a:spcPts val="600"/>
              </a:spcAft>
              <a:buFont typeface="Wingdings"/>
              <a:buChar char=""/>
              <a:tabLst>
                <a:tab pos="236220" algn="l"/>
              </a:tabLst>
            </a:pPr>
            <a:r>
              <a:rPr lang="ar-DZ" sz="2800" dirty="0" smtClean="0">
                <a:latin typeface="Sakkal Majalla" pitchFamily="2" charset="-78"/>
                <a:ea typeface="Calibri"/>
                <a:cs typeface="Sakkal Majalla" pitchFamily="2" charset="-78"/>
              </a:rPr>
              <a:t>الحصول </a:t>
            </a:r>
            <a:r>
              <a:rPr lang="ar-DZ" sz="2800" dirty="0">
                <a:latin typeface="Sakkal Majalla" pitchFamily="2" charset="-78"/>
                <a:ea typeface="Calibri"/>
                <a:cs typeface="Sakkal Majalla" pitchFamily="2" charset="-78"/>
              </a:rPr>
              <a:t>على  بيانات عن المنتج أو الخدمة المقدمة </a:t>
            </a:r>
            <a:r>
              <a:rPr lang="ar-DZ" sz="2800" dirty="0" smtClean="0">
                <a:latin typeface="Sakkal Majalla" pitchFamily="2" charset="-78"/>
                <a:ea typeface="Calibri"/>
                <a:cs typeface="Sakkal Majalla" pitchFamily="2" charset="-78"/>
              </a:rPr>
              <a:t>.</a:t>
            </a:r>
            <a:endParaRPr lang="fr-FR" sz="2800" dirty="0">
              <a:latin typeface="Sakkal Majalla" pitchFamily="2" charset="-78"/>
              <a:ea typeface="Calibri"/>
              <a:cs typeface="Sakkal Majalla" pitchFamily="2" charset="-78"/>
            </a:endParaRPr>
          </a:p>
          <a:p>
            <a:pPr lvl="0" algn="just" rtl="1">
              <a:lnSpc>
                <a:spcPct val="115000"/>
              </a:lnSpc>
              <a:spcBef>
                <a:spcPts val="600"/>
              </a:spcBef>
              <a:spcAft>
                <a:spcPts val="600"/>
              </a:spcAft>
              <a:buFont typeface="Wingdings"/>
              <a:buChar char=""/>
              <a:tabLst>
                <a:tab pos="236220" algn="l"/>
              </a:tabLst>
            </a:pPr>
            <a:r>
              <a:rPr lang="ar-DZ" sz="2800" dirty="0">
                <a:latin typeface="Sakkal Majalla" pitchFamily="2" charset="-78"/>
                <a:ea typeface="Calibri"/>
                <a:cs typeface="Sakkal Majalla" pitchFamily="2" charset="-78"/>
              </a:rPr>
              <a:t> الشراء المباشر عبر المواقع الالكترونية.</a:t>
            </a:r>
            <a:endParaRPr lang="fr-FR" sz="2800" dirty="0">
              <a:latin typeface="Sakkal Majalla" pitchFamily="2" charset="-78"/>
              <a:ea typeface="Calibri"/>
              <a:cs typeface="Sakkal Majalla" pitchFamily="2" charset="-78"/>
            </a:endParaRPr>
          </a:p>
          <a:p>
            <a:pPr lvl="0" algn="just" rtl="1">
              <a:lnSpc>
                <a:spcPct val="115000"/>
              </a:lnSpc>
              <a:spcBef>
                <a:spcPts val="600"/>
              </a:spcBef>
              <a:spcAft>
                <a:spcPts val="600"/>
              </a:spcAft>
              <a:buFont typeface="Wingdings"/>
              <a:buChar char=""/>
              <a:tabLst>
                <a:tab pos="236220" algn="l"/>
              </a:tabLst>
            </a:pPr>
            <a:r>
              <a:rPr lang="ar-DZ" sz="2800" dirty="0">
                <a:latin typeface="Sakkal Majalla" pitchFamily="2" charset="-78"/>
                <a:ea typeface="Calibri"/>
                <a:cs typeface="Sakkal Majalla" pitchFamily="2" charset="-78"/>
              </a:rPr>
              <a:t>استهداف اكبر عدد من الزبائن.</a:t>
            </a:r>
            <a:endParaRPr lang="fr-FR" sz="2800" dirty="0">
              <a:latin typeface="Sakkal Majalla" pitchFamily="2" charset="-78"/>
              <a:ea typeface="Calibri"/>
              <a:cs typeface="Sakkal Majalla" pitchFamily="2" charset="-78"/>
            </a:endParaRPr>
          </a:p>
          <a:p>
            <a:pPr lvl="0" algn="just" rtl="1">
              <a:lnSpc>
                <a:spcPct val="115000"/>
              </a:lnSpc>
              <a:spcBef>
                <a:spcPts val="600"/>
              </a:spcBef>
              <a:spcAft>
                <a:spcPts val="600"/>
              </a:spcAft>
              <a:buFont typeface="Wingdings"/>
              <a:buChar char=""/>
              <a:tabLst>
                <a:tab pos="236220" algn="l"/>
              </a:tabLst>
            </a:pPr>
            <a:r>
              <a:rPr lang="ar-DZ" sz="2800" dirty="0">
                <a:latin typeface="Sakkal Majalla" pitchFamily="2" charset="-78"/>
                <a:ea typeface="Calibri"/>
                <a:cs typeface="Sakkal Majalla" pitchFamily="2" charset="-78"/>
              </a:rPr>
              <a:t>قياس مستوى كفاءة وفعالية أنشطة الترويج الالكتروني وربطها بمستوى التكاليف.</a:t>
            </a:r>
            <a:endParaRPr lang="fr-FR" sz="2800" dirty="0">
              <a:latin typeface="Sakkal Majalla" pitchFamily="2" charset="-78"/>
              <a:ea typeface="Calibri"/>
              <a:cs typeface="Sakkal Majalla" pitchFamily="2" charset="-78"/>
            </a:endParaRPr>
          </a:p>
          <a:p>
            <a:pPr marL="0" lvl="0" indent="0" algn="just" rtl="1">
              <a:lnSpc>
                <a:spcPct val="115000"/>
              </a:lnSpc>
              <a:spcBef>
                <a:spcPts val="600"/>
              </a:spcBef>
              <a:spcAft>
                <a:spcPts val="600"/>
              </a:spcAft>
              <a:buFont typeface="Wingdings"/>
              <a:buChar char=""/>
              <a:tabLst>
                <a:tab pos="236220" algn="l"/>
              </a:tabLst>
            </a:pPr>
            <a:r>
              <a:rPr lang="ar-DZ" sz="2800" dirty="0" smtClean="0">
                <a:latin typeface="Sakkal Majalla" pitchFamily="2" charset="-78"/>
                <a:ea typeface="Calibri"/>
                <a:cs typeface="Sakkal Majalla" pitchFamily="2" charset="-78"/>
              </a:rPr>
              <a:t>  القدرة </a:t>
            </a:r>
            <a:r>
              <a:rPr lang="ar-DZ" sz="2800" dirty="0">
                <a:latin typeface="Sakkal Majalla" pitchFamily="2" charset="-78"/>
                <a:ea typeface="Calibri"/>
                <a:cs typeface="Sakkal Majalla" pitchFamily="2" charset="-78"/>
              </a:rPr>
              <a:t>على إجراء التعديلات على محتويات أنشطة الترويج الالكتروني بشكل مباشر وسريع.</a:t>
            </a:r>
            <a:endParaRPr lang="fr-FR" sz="2800" dirty="0">
              <a:latin typeface="Sakkal Majalla" pitchFamily="2" charset="-78"/>
              <a:ea typeface="Calibri"/>
              <a:cs typeface="Sakkal Majalla" pitchFamily="2" charset="-78"/>
            </a:endParaRPr>
          </a:p>
          <a:p>
            <a:pPr marL="0" lvl="0" indent="173038" algn="just" rtl="1">
              <a:lnSpc>
                <a:spcPct val="115000"/>
              </a:lnSpc>
              <a:spcBef>
                <a:spcPts val="600"/>
              </a:spcBef>
              <a:spcAft>
                <a:spcPts val="600"/>
              </a:spcAft>
              <a:buFont typeface="Wingdings"/>
              <a:buChar char=""/>
              <a:tabLst>
                <a:tab pos="236220" algn="l"/>
              </a:tabLst>
            </a:pPr>
            <a:r>
              <a:rPr lang="ar-DZ" sz="2800" dirty="0" smtClean="0">
                <a:latin typeface="Sakkal Majalla" pitchFamily="2" charset="-78"/>
                <a:ea typeface="Calibri"/>
                <a:cs typeface="Sakkal Majalla" pitchFamily="2" charset="-78"/>
              </a:rPr>
              <a:t>  يحقق </a:t>
            </a:r>
            <a:r>
              <a:rPr lang="ar-DZ" sz="2800" dirty="0">
                <a:latin typeface="Sakkal Majalla" pitchFamily="2" charset="-78"/>
                <a:ea typeface="Calibri"/>
                <a:cs typeface="Sakkal Majalla" pitchFamily="2" charset="-78"/>
              </a:rPr>
              <a:t>مزايا تنافسية </a:t>
            </a:r>
            <a:r>
              <a:rPr lang="ar-DZ" sz="2800" dirty="0" smtClean="0">
                <a:latin typeface="Sakkal Majalla" pitchFamily="2" charset="-78"/>
                <a:ea typeface="Calibri"/>
                <a:cs typeface="Sakkal Majalla" pitchFamily="2" charset="-78"/>
              </a:rPr>
              <a:t>للشركات.</a:t>
            </a:r>
            <a:endParaRPr lang="ar-DZ" sz="2800" cap="all" dirty="0" smtClean="0">
              <a:ln w="9000" cmpd="sng">
                <a:solidFill>
                  <a:schemeClr val="accent4">
                    <a:shade val="50000"/>
                    <a:satMod val="120000"/>
                  </a:schemeClr>
                </a:solidFill>
                <a:prstDash val="solid"/>
              </a:ln>
              <a:solidFill>
                <a:schemeClr val="tx1"/>
              </a:solidFill>
              <a:latin typeface="Sakkal Majalla" pitchFamily="2" charset="-78"/>
              <a:ea typeface="Times New Roman"/>
              <a:cs typeface="Sakkal Majalla" pitchFamily="2" charset="-78"/>
            </a:endParaRPr>
          </a:p>
          <a:p>
            <a:pPr algn="r" rtl="1">
              <a:lnSpc>
                <a:spcPct val="150000"/>
              </a:lnSpc>
            </a:pPr>
            <a:endParaRPr lang="ar-DZ" sz="2800" b="1" cap="all" dirty="0">
              <a:ln w="9000" cmpd="sng">
                <a:solidFill>
                  <a:schemeClr val="accent4">
                    <a:shade val="50000"/>
                    <a:satMod val="12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latin typeface="Sakkal Majalla" pitchFamily="2" charset="-78"/>
              <a:cs typeface="Sakkal Majalla" pitchFamily="2" charset="-78"/>
            </a:endParaRPr>
          </a:p>
        </p:txBody>
      </p:sp>
      <p:sp>
        <p:nvSpPr>
          <p:cNvPr id="4" name="Rounded Rectangle 3"/>
          <p:cNvSpPr/>
          <p:nvPr/>
        </p:nvSpPr>
        <p:spPr>
          <a:xfrm>
            <a:off x="714348" y="214290"/>
            <a:ext cx="8107264" cy="882906"/>
          </a:xfrm>
          <a:prstGeom prst="rect">
            <a:avLst/>
          </a:prstGeom>
          <a:ln/>
        </p:spPr>
        <p:style>
          <a:lnRef idx="1">
            <a:schemeClr val="accent2"/>
          </a:lnRef>
          <a:fillRef idx="2">
            <a:schemeClr val="accent2"/>
          </a:fillRef>
          <a:effectRef idx="1">
            <a:schemeClr val="accent2"/>
          </a:effectRef>
          <a:fontRef idx="minor">
            <a:schemeClr val="dk1"/>
          </a:fontRef>
        </p:style>
        <p:txBody>
          <a:bodyPr rtlCol="1" anchor="ctr"/>
          <a:lstStyle/>
          <a:p>
            <a:pPr algn="ctr" rtl="1"/>
            <a:r>
              <a:rPr lang="ar-SA" sz="2800" b="1" dirty="0">
                <a:ln w="1905"/>
                <a:solidFill>
                  <a:schemeClr val="tx1"/>
                </a:solidFill>
                <a:latin typeface="Sakkal Majalla" pitchFamily="2" charset="-78"/>
                <a:ea typeface="Times New Roman"/>
                <a:cs typeface="Sakkal Majalla" pitchFamily="2" charset="-78"/>
              </a:rPr>
              <a:t>أهمية الترويج الالكتروني </a:t>
            </a:r>
            <a:endParaRPr lang="ar-DZ" sz="2800" b="1" dirty="0">
              <a:ln w="1905"/>
              <a:solidFill>
                <a:schemeClr val="tx1"/>
              </a:solidFill>
              <a:latin typeface="Sakkal Majalla" pitchFamily="2" charset="-78"/>
              <a:cs typeface="Sakkal Majalla" pitchFamily="2" charset="-78"/>
            </a:endParaRPr>
          </a:p>
        </p:txBody>
      </p:sp>
    </p:spTree>
    <p:extLst>
      <p:ext uri="{BB962C8B-B14F-4D97-AF65-F5344CB8AC3E}">
        <p14:creationId xmlns:p14="http://schemas.microsoft.com/office/powerpoint/2010/main" val="1905649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5355</TotalTime>
  <Words>1382</Words>
  <Application>Microsoft Office PowerPoint</Application>
  <PresentationFormat>Affichage à l'écran (4:3)</PresentationFormat>
  <Paragraphs>205</Paragraphs>
  <Slides>41</Slides>
  <Notes>2</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Débit</vt:lpstr>
      <vt:lpstr>Présentation PowerPoint</vt:lpstr>
      <vt:lpstr>مقدمة</vt:lpstr>
      <vt:lpstr>الإشكالية</vt:lpstr>
      <vt:lpstr>الأسئلة الفرعية</vt:lpstr>
      <vt:lpstr>الفرضيات</vt:lpstr>
      <vt:lpstr>أهداف البحث</vt:lpstr>
      <vt:lpstr>خطة البحث</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تعريف الوكالة السياحية اسلام ترافل للسياحة والسفر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المزيج الترويجي لوكالة اسلام ترافل لسياحة والأسفار</vt:lpstr>
      <vt:lpstr>Présentation PowerPoint</vt:lpstr>
      <vt:lpstr>Présentation PowerPoint</vt:lpstr>
      <vt:lpstr>Présentation PowerPoint</vt:lpstr>
      <vt:lpstr>Présentation PowerPoint</vt:lpstr>
      <vt:lpstr>Présentation PowerPoint</vt:lpstr>
      <vt:lpstr>Présentation PowerPoint</vt:lpstr>
      <vt:lpstr>الخاتمة</vt:lpstr>
      <vt:lpstr> اختبار الفرضيات</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عبد الحميد بن باديس مستغانم  كلية العلوم الإقتصادية والتجارية وعلوم التسيير   قسم العلوم التجارية   مذكرة تخرج مقدمة ضمن متطلبات نيل شهادة ماستر أكاديمي  تسويق الخدمات    : علوم تجارية                                                     التخصص : الشعبة</dc:title>
  <dc:creator>samsung</dc:creator>
  <cp:lastModifiedBy>AMEL Y L</cp:lastModifiedBy>
  <cp:revision>285</cp:revision>
  <dcterms:created xsi:type="dcterms:W3CDTF">2020-06-15T15:19:37Z</dcterms:created>
  <dcterms:modified xsi:type="dcterms:W3CDTF">2023-06-17T21:23:01Z</dcterms:modified>
</cp:coreProperties>
</file>