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01" r:id="rId2"/>
    <p:sldMasterId id="2147483721" r:id="rId3"/>
  </p:sldMasterIdLst>
  <p:sldIdLst>
    <p:sldId id="275" r:id="rId4"/>
    <p:sldId id="289" r:id="rId5"/>
    <p:sldId id="258" r:id="rId6"/>
    <p:sldId id="280" r:id="rId7"/>
    <p:sldId id="260" r:id="rId8"/>
    <p:sldId id="257" r:id="rId9"/>
    <p:sldId id="263" r:id="rId10"/>
    <p:sldId id="264" r:id="rId11"/>
    <p:sldId id="290" r:id="rId12"/>
    <p:sldId id="291" r:id="rId13"/>
    <p:sldId id="277" r:id="rId14"/>
    <p:sldId id="292" r:id="rId15"/>
    <p:sldId id="293" r:id="rId16"/>
    <p:sldId id="262" r:id="rId17"/>
    <p:sldId id="297" r:id="rId18"/>
    <p:sldId id="271" r:id="rId19"/>
    <p:sldId id="294" r:id="rId20"/>
    <p:sldId id="285" r:id="rId21"/>
    <p:sldId id="286" r:id="rId22"/>
    <p:sldId id="295" r:id="rId23"/>
    <p:sldId id="261" r:id="rId24"/>
    <p:sldId id="283" r:id="rId25"/>
    <p:sldId id="296" r:id="rId26"/>
    <p:sldId id="27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4B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3" d="100"/>
          <a:sy n="53" d="100"/>
        </p:scale>
        <p:origin x="-1296" y="-4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63ACE3-A189-41A9-952E-0ACF5D56D5CB}" type="doc">
      <dgm:prSet loTypeId="urn:microsoft.com/office/officeart/2005/8/layout/list1" loCatId="list" qsTypeId="urn:microsoft.com/office/officeart/2005/8/quickstyle/3d1" qsCatId="3D" csTypeId="urn:microsoft.com/office/officeart/2005/8/colors/colorful3" csCatId="colorful" phldr="1"/>
      <dgm:spPr/>
      <dgm:t>
        <a:bodyPr/>
        <a:lstStyle/>
        <a:p>
          <a:endParaRPr lang="fr-FR"/>
        </a:p>
      </dgm:t>
    </dgm:pt>
    <dgm:pt modelId="{CC842CAB-79D3-4945-A7D8-E0B682F46AFF}">
      <dgm:prSet phldrT="[Texte]" custT="1"/>
      <dgm:spPr/>
      <dgm:t>
        <a:bodyPr/>
        <a:lstStyle/>
        <a:p>
          <a:r>
            <a:rPr lang="ar-DZ" sz="2800" b="1" dirty="0" smtClean="0">
              <a:solidFill>
                <a:schemeClr val="tx1"/>
              </a:solidFill>
            </a:rPr>
            <a:t>الفصل الاول : عموميات حول جودة الخدمة</a:t>
          </a:r>
          <a:endParaRPr lang="fr-FR" sz="2800" b="0" cap="none" spc="0" dirty="0">
            <a:ln w="0"/>
            <a:solidFill>
              <a:schemeClr val="tx1"/>
            </a:solidFill>
            <a:effectLst>
              <a:outerShdw blurRad="38100" dist="19050" dir="2700000" algn="tl" rotWithShape="0">
                <a:schemeClr val="dk1">
                  <a:alpha val="40000"/>
                </a:schemeClr>
              </a:outerShdw>
            </a:effectLst>
          </a:endParaRPr>
        </a:p>
      </dgm:t>
    </dgm:pt>
    <dgm:pt modelId="{76E6F04B-50C2-4AC1-94B7-7DCE7DB4059E}" type="parTrans" cxnId="{4C056CFA-51CB-4BA3-A379-0EAF42D99E28}">
      <dgm:prSet/>
      <dgm:spPr/>
      <dgm:t>
        <a:bodyPr/>
        <a:lstStyle/>
        <a:p>
          <a:endParaRPr lang="fr-FR" sz="2400" b="0" cap="none" spc="0">
            <a:ln w="0"/>
            <a:solidFill>
              <a:schemeClr val="tx1"/>
            </a:solidFill>
            <a:effectLst>
              <a:outerShdw blurRad="38100" dist="19050" dir="2700000" algn="tl" rotWithShape="0">
                <a:schemeClr val="dk1">
                  <a:alpha val="40000"/>
                </a:schemeClr>
              </a:outerShdw>
            </a:effectLst>
          </a:endParaRPr>
        </a:p>
      </dgm:t>
    </dgm:pt>
    <dgm:pt modelId="{B2A9519A-CBF5-4496-BA51-17D1188F6E2B}" type="sibTrans" cxnId="{4C056CFA-51CB-4BA3-A379-0EAF42D99E28}">
      <dgm:prSet/>
      <dgm:spPr/>
      <dgm:t>
        <a:bodyPr/>
        <a:lstStyle/>
        <a:p>
          <a:endParaRPr lang="fr-FR" sz="2400" b="0" cap="none" spc="0">
            <a:ln w="0"/>
            <a:solidFill>
              <a:schemeClr val="tx1"/>
            </a:solidFill>
            <a:effectLst>
              <a:outerShdw blurRad="38100" dist="19050" dir="2700000" algn="tl" rotWithShape="0">
                <a:schemeClr val="dk1">
                  <a:alpha val="40000"/>
                </a:schemeClr>
              </a:outerShdw>
            </a:effectLst>
          </a:endParaRPr>
        </a:p>
      </dgm:t>
    </dgm:pt>
    <dgm:pt modelId="{8A2F0F4A-DA43-4FD3-B061-0E9FA4BE6B83}">
      <dgm:prSet phldrT="[Texte]" custT="1"/>
      <dgm:spPr/>
      <dgm:t>
        <a:bodyPr/>
        <a:lstStyle/>
        <a:p>
          <a:pPr algn="r" rtl="1"/>
          <a:r>
            <a:rPr lang="ar-DZ" sz="2800" b="1" dirty="0" smtClean="0">
              <a:solidFill>
                <a:schemeClr val="tx1"/>
              </a:solidFill>
            </a:rPr>
            <a:t>الفصل الثالث : دراسة حالة مؤسسة </a:t>
          </a:r>
          <a:r>
            <a:rPr lang="ar-DZ" sz="2800" b="1" dirty="0" err="1" smtClean="0">
              <a:solidFill>
                <a:schemeClr val="tx1"/>
              </a:solidFill>
            </a:rPr>
            <a:t>سيفيتال</a:t>
          </a:r>
          <a:endParaRPr lang="fr-FR" sz="2800" b="0" cap="none" spc="0" dirty="0">
            <a:ln w="0"/>
            <a:solidFill>
              <a:schemeClr val="tx1"/>
            </a:solidFill>
            <a:effectLst>
              <a:outerShdw blurRad="38100" dist="19050" dir="2700000" algn="tl" rotWithShape="0">
                <a:schemeClr val="dk1">
                  <a:alpha val="40000"/>
                </a:schemeClr>
              </a:outerShdw>
            </a:effectLst>
          </a:endParaRPr>
        </a:p>
      </dgm:t>
    </dgm:pt>
    <dgm:pt modelId="{D6B6856B-C743-4185-8D45-C4EEF4B56973}" type="parTrans" cxnId="{B02486D2-0997-4374-B0C9-048F1736FE0E}">
      <dgm:prSet/>
      <dgm:spPr/>
      <dgm:t>
        <a:bodyPr/>
        <a:lstStyle/>
        <a:p>
          <a:endParaRPr lang="fr-FR" sz="2400" b="0" cap="none" spc="0">
            <a:ln w="0"/>
            <a:solidFill>
              <a:schemeClr val="tx1"/>
            </a:solidFill>
            <a:effectLst>
              <a:outerShdw blurRad="38100" dist="19050" dir="2700000" algn="tl" rotWithShape="0">
                <a:schemeClr val="dk1">
                  <a:alpha val="40000"/>
                </a:schemeClr>
              </a:outerShdw>
            </a:effectLst>
          </a:endParaRPr>
        </a:p>
      </dgm:t>
    </dgm:pt>
    <dgm:pt modelId="{14730649-C55A-493B-8CF5-5C2F6F720269}" type="sibTrans" cxnId="{B02486D2-0997-4374-B0C9-048F1736FE0E}">
      <dgm:prSet/>
      <dgm:spPr/>
      <dgm:t>
        <a:bodyPr/>
        <a:lstStyle/>
        <a:p>
          <a:endParaRPr lang="fr-FR" sz="2400" b="0" cap="none" spc="0">
            <a:ln w="0"/>
            <a:solidFill>
              <a:schemeClr val="tx1"/>
            </a:solidFill>
            <a:effectLst>
              <a:outerShdw blurRad="38100" dist="19050" dir="2700000" algn="tl" rotWithShape="0">
                <a:schemeClr val="dk1">
                  <a:alpha val="40000"/>
                </a:schemeClr>
              </a:outerShdw>
            </a:effectLst>
          </a:endParaRPr>
        </a:p>
      </dgm:t>
    </dgm:pt>
    <dgm:pt modelId="{34374BDD-BA30-438D-9E82-13AA7CE2CD78}">
      <dgm:prSet custT="1"/>
      <dgm:spPr/>
      <dgm:t>
        <a:bodyPr/>
        <a:lstStyle/>
        <a:p>
          <a:r>
            <a:rPr lang="ar-DZ" sz="2800" b="1" dirty="0" smtClean="0">
              <a:solidFill>
                <a:schemeClr val="tx1"/>
              </a:solidFill>
            </a:rPr>
            <a:t>الفصل الثاني : الاطار </a:t>
          </a:r>
          <a:r>
            <a:rPr lang="ar-DZ" sz="2800" b="1" dirty="0" err="1" smtClean="0">
              <a:solidFill>
                <a:schemeClr val="tx1"/>
              </a:solidFill>
            </a:rPr>
            <a:t>المفاهيمي</a:t>
          </a:r>
          <a:r>
            <a:rPr lang="ar-DZ" sz="2800" b="1" dirty="0" smtClean="0">
              <a:solidFill>
                <a:schemeClr val="tx1"/>
              </a:solidFill>
            </a:rPr>
            <a:t> لرضا الزبون</a:t>
          </a:r>
          <a:endParaRPr lang="fr-FR" sz="2800" b="0" cap="none" spc="0" dirty="0">
            <a:ln w="0"/>
            <a:solidFill>
              <a:schemeClr val="tx1"/>
            </a:solidFill>
            <a:effectLst>
              <a:outerShdw blurRad="38100" dist="19050" dir="2700000" algn="tl" rotWithShape="0">
                <a:schemeClr val="dk1">
                  <a:alpha val="40000"/>
                </a:schemeClr>
              </a:outerShdw>
            </a:effectLst>
          </a:endParaRPr>
        </a:p>
      </dgm:t>
    </dgm:pt>
    <dgm:pt modelId="{3AD73A17-4AE0-4E18-9A52-3B1F7175175E}" type="parTrans" cxnId="{F53FADEF-CFBE-432A-A561-02668179588B}">
      <dgm:prSet/>
      <dgm:spPr/>
      <dgm:t>
        <a:bodyPr/>
        <a:lstStyle/>
        <a:p>
          <a:endParaRPr lang="fr-FR" sz="2400" b="0" cap="none" spc="0">
            <a:ln w="0"/>
            <a:solidFill>
              <a:schemeClr val="tx1"/>
            </a:solidFill>
            <a:effectLst>
              <a:outerShdw blurRad="38100" dist="19050" dir="2700000" algn="tl" rotWithShape="0">
                <a:schemeClr val="dk1">
                  <a:alpha val="40000"/>
                </a:schemeClr>
              </a:outerShdw>
            </a:effectLst>
          </a:endParaRPr>
        </a:p>
      </dgm:t>
    </dgm:pt>
    <dgm:pt modelId="{E12BA99C-1882-41B4-AD41-5CF87BC133D6}" type="sibTrans" cxnId="{F53FADEF-CFBE-432A-A561-02668179588B}">
      <dgm:prSet/>
      <dgm:spPr/>
      <dgm:t>
        <a:bodyPr/>
        <a:lstStyle/>
        <a:p>
          <a:endParaRPr lang="fr-FR" sz="2400" b="0" cap="none" spc="0">
            <a:ln w="0"/>
            <a:solidFill>
              <a:schemeClr val="tx1"/>
            </a:solidFill>
            <a:effectLst>
              <a:outerShdw blurRad="38100" dist="19050" dir="2700000" algn="tl" rotWithShape="0">
                <a:schemeClr val="dk1">
                  <a:alpha val="40000"/>
                </a:schemeClr>
              </a:outerShdw>
            </a:effectLst>
          </a:endParaRPr>
        </a:p>
      </dgm:t>
    </dgm:pt>
    <dgm:pt modelId="{C6AD6C0D-645D-4464-B017-97578AEA3CFE}" type="pres">
      <dgm:prSet presAssocID="{8F63ACE3-A189-41A9-952E-0ACF5D56D5CB}" presName="linear" presStyleCnt="0">
        <dgm:presLayoutVars>
          <dgm:dir val="rev"/>
          <dgm:animLvl val="lvl"/>
          <dgm:resizeHandles val="exact"/>
        </dgm:presLayoutVars>
      </dgm:prSet>
      <dgm:spPr/>
      <dgm:t>
        <a:bodyPr/>
        <a:lstStyle/>
        <a:p>
          <a:endParaRPr lang="fr-FR"/>
        </a:p>
      </dgm:t>
    </dgm:pt>
    <dgm:pt modelId="{49FD1CF7-9ECA-4A4E-A0AA-A0DF5C965868}" type="pres">
      <dgm:prSet presAssocID="{CC842CAB-79D3-4945-A7D8-E0B682F46AFF}" presName="parentLin" presStyleCnt="0"/>
      <dgm:spPr/>
    </dgm:pt>
    <dgm:pt modelId="{A3A06C8E-7383-4FAB-80AD-7A98B9EF10C9}" type="pres">
      <dgm:prSet presAssocID="{CC842CAB-79D3-4945-A7D8-E0B682F46AFF}" presName="parentLeftMargin" presStyleLbl="node1" presStyleIdx="0" presStyleCnt="3"/>
      <dgm:spPr/>
      <dgm:t>
        <a:bodyPr/>
        <a:lstStyle/>
        <a:p>
          <a:endParaRPr lang="fr-FR"/>
        </a:p>
      </dgm:t>
    </dgm:pt>
    <dgm:pt modelId="{1C98B85A-9908-49A4-9CB3-C0ABBAB25BBB}" type="pres">
      <dgm:prSet presAssocID="{CC842CAB-79D3-4945-A7D8-E0B682F46AFF}" presName="parentText" presStyleLbl="node1" presStyleIdx="0" presStyleCnt="3" custScaleX="121078" custScaleY="127967">
        <dgm:presLayoutVars>
          <dgm:chMax val="0"/>
          <dgm:bulletEnabled val="1"/>
        </dgm:presLayoutVars>
      </dgm:prSet>
      <dgm:spPr/>
      <dgm:t>
        <a:bodyPr/>
        <a:lstStyle/>
        <a:p>
          <a:endParaRPr lang="fr-FR"/>
        </a:p>
      </dgm:t>
    </dgm:pt>
    <dgm:pt modelId="{C28213B9-F658-43AE-A6D4-7E943CF33E58}" type="pres">
      <dgm:prSet presAssocID="{CC842CAB-79D3-4945-A7D8-E0B682F46AFF}" presName="negativeSpace" presStyleCnt="0"/>
      <dgm:spPr/>
    </dgm:pt>
    <dgm:pt modelId="{650B4D68-2419-49F2-B4AC-C2E49595F899}" type="pres">
      <dgm:prSet presAssocID="{CC842CAB-79D3-4945-A7D8-E0B682F46AFF}" presName="childText" presStyleLbl="conFgAcc1" presStyleIdx="0" presStyleCnt="3">
        <dgm:presLayoutVars>
          <dgm:bulletEnabled val="1"/>
        </dgm:presLayoutVars>
      </dgm:prSet>
      <dgm:spPr/>
    </dgm:pt>
    <dgm:pt modelId="{55322E84-08A3-43D8-88FD-062F5DF9ABF1}" type="pres">
      <dgm:prSet presAssocID="{B2A9519A-CBF5-4496-BA51-17D1188F6E2B}" presName="spaceBetweenRectangles" presStyleCnt="0"/>
      <dgm:spPr/>
    </dgm:pt>
    <dgm:pt modelId="{64F06ACE-B6B9-4A0A-8119-BD83B3B96948}" type="pres">
      <dgm:prSet presAssocID="{34374BDD-BA30-438D-9E82-13AA7CE2CD78}" presName="parentLin" presStyleCnt="0"/>
      <dgm:spPr/>
    </dgm:pt>
    <dgm:pt modelId="{110B3A99-EF00-4B89-8E07-4C627F9EA83E}" type="pres">
      <dgm:prSet presAssocID="{34374BDD-BA30-438D-9E82-13AA7CE2CD78}" presName="parentLeftMargin" presStyleLbl="node1" presStyleIdx="0" presStyleCnt="3"/>
      <dgm:spPr/>
      <dgm:t>
        <a:bodyPr/>
        <a:lstStyle/>
        <a:p>
          <a:endParaRPr lang="fr-FR"/>
        </a:p>
      </dgm:t>
    </dgm:pt>
    <dgm:pt modelId="{35B52BC1-5634-4887-BB7F-C22D069B34AE}" type="pres">
      <dgm:prSet presAssocID="{34374BDD-BA30-438D-9E82-13AA7CE2CD78}" presName="parentText" presStyleLbl="node1" presStyleIdx="1" presStyleCnt="3" custScaleX="121592" custScaleY="139560">
        <dgm:presLayoutVars>
          <dgm:chMax val="0"/>
          <dgm:bulletEnabled val="1"/>
        </dgm:presLayoutVars>
      </dgm:prSet>
      <dgm:spPr/>
      <dgm:t>
        <a:bodyPr/>
        <a:lstStyle/>
        <a:p>
          <a:endParaRPr lang="fr-FR"/>
        </a:p>
      </dgm:t>
    </dgm:pt>
    <dgm:pt modelId="{77FD778B-1292-4696-AAA1-3718762B88AB}" type="pres">
      <dgm:prSet presAssocID="{34374BDD-BA30-438D-9E82-13AA7CE2CD78}" presName="negativeSpace" presStyleCnt="0"/>
      <dgm:spPr/>
    </dgm:pt>
    <dgm:pt modelId="{79BC4BB6-B91C-49D6-B4F9-7BE1367A0D0A}" type="pres">
      <dgm:prSet presAssocID="{34374BDD-BA30-438D-9E82-13AA7CE2CD78}" presName="childText" presStyleLbl="conFgAcc1" presStyleIdx="1" presStyleCnt="3">
        <dgm:presLayoutVars>
          <dgm:bulletEnabled val="1"/>
        </dgm:presLayoutVars>
      </dgm:prSet>
      <dgm:spPr/>
    </dgm:pt>
    <dgm:pt modelId="{E6819F31-C8DC-4D9F-B239-0EEBB151CD45}" type="pres">
      <dgm:prSet presAssocID="{E12BA99C-1882-41B4-AD41-5CF87BC133D6}" presName="spaceBetweenRectangles" presStyleCnt="0"/>
      <dgm:spPr/>
    </dgm:pt>
    <dgm:pt modelId="{9F4531B1-34F2-4E99-845A-AE8AEA54BE35}" type="pres">
      <dgm:prSet presAssocID="{8A2F0F4A-DA43-4FD3-B061-0E9FA4BE6B83}" presName="parentLin" presStyleCnt="0"/>
      <dgm:spPr/>
    </dgm:pt>
    <dgm:pt modelId="{A4825099-CBC9-4CB3-BD37-51FAE194F180}" type="pres">
      <dgm:prSet presAssocID="{8A2F0F4A-DA43-4FD3-B061-0E9FA4BE6B83}" presName="parentLeftMargin" presStyleLbl="node1" presStyleIdx="1" presStyleCnt="3"/>
      <dgm:spPr/>
      <dgm:t>
        <a:bodyPr/>
        <a:lstStyle/>
        <a:p>
          <a:endParaRPr lang="fr-FR"/>
        </a:p>
      </dgm:t>
    </dgm:pt>
    <dgm:pt modelId="{9428B4BD-14CD-4726-A183-90C161F8122C}" type="pres">
      <dgm:prSet presAssocID="{8A2F0F4A-DA43-4FD3-B061-0E9FA4BE6B83}" presName="parentText" presStyleLbl="node1" presStyleIdx="2" presStyleCnt="3" custScaleX="121984" custScaleY="133722">
        <dgm:presLayoutVars>
          <dgm:chMax val="0"/>
          <dgm:bulletEnabled val="1"/>
        </dgm:presLayoutVars>
      </dgm:prSet>
      <dgm:spPr/>
      <dgm:t>
        <a:bodyPr/>
        <a:lstStyle/>
        <a:p>
          <a:endParaRPr lang="fr-FR"/>
        </a:p>
      </dgm:t>
    </dgm:pt>
    <dgm:pt modelId="{5D5F8D8B-15DC-4F62-888C-0E9D9FAF9640}" type="pres">
      <dgm:prSet presAssocID="{8A2F0F4A-DA43-4FD3-B061-0E9FA4BE6B83}" presName="negativeSpace" presStyleCnt="0"/>
      <dgm:spPr/>
    </dgm:pt>
    <dgm:pt modelId="{A0C91310-A44D-442A-B863-26A91DA22D3D}" type="pres">
      <dgm:prSet presAssocID="{8A2F0F4A-DA43-4FD3-B061-0E9FA4BE6B83}" presName="childText" presStyleLbl="conFgAcc1" presStyleIdx="2" presStyleCnt="3">
        <dgm:presLayoutVars>
          <dgm:bulletEnabled val="1"/>
        </dgm:presLayoutVars>
      </dgm:prSet>
      <dgm:spPr/>
    </dgm:pt>
  </dgm:ptLst>
  <dgm:cxnLst>
    <dgm:cxn modelId="{9102AA79-FB8F-473F-9AB6-E2161200324E}" type="presOf" srcId="{8A2F0F4A-DA43-4FD3-B061-0E9FA4BE6B83}" destId="{A4825099-CBC9-4CB3-BD37-51FAE194F180}" srcOrd="0" destOrd="0" presId="urn:microsoft.com/office/officeart/2005/8/layout/list1"/>
    <dgm:cxn modelId="{B02486D2-0997-4374-B0C9-048F1736FE0E}" srcId="{8F63ACE3-A189-41A9-952E-0ACF5D56D5CB}" destId="{8A2F0F4A-DA43-4FD3-B061-0E9FA4BE6B83}" srcOrd="2" destOrd="0" parTransId="{D6B6856B-C743-4185-8D45-C4EEF4B56973}" sibTransId="{14730649-C55A-493B-8CF5-5C2F6F720269}"/>
    <dgm:cxn modelId="{F53FADEF-CFBE-432A-A561-02668179588B}" srcId="{8F63ACE3-A189-41A9-952E-0ACF5D56D5CB}" destId="{34374BDD-BA30-438D-9E82-13AA7CE2CD78}" srcOrd="1" destOrd="0" parTransId="{3AD73A17-4AE0-4E18-9A52-3B1F7175175E}" sibTransId="{E12BA99C-1882-41B4-AD41-5CF87BC133D6}"/>
    <dgm:cxn modelId="{2D2AAC1D-4A3C-4FED-B9A3-C68BEA57068B}" type="presOf" srcId="{8F63ACE3-A189-41A9-952E-0ACF5D56D5CB}" destId="{C6AD6C0D-645D-4464-B017-97578AEA3CFE}" srcOrd="0" destOrd="0" presId="urn:microsoft.com/office/officeart/2005/8/layout/list1"/>
    <dgm:cxn modelId="{4C056CFA-51CB-4BA3-A379-0EAF42D99E28}" srcId="{8F63ACE3-A189-41A9-952E-0ACF5D56D5CB}" destId="{CC842CAB-79D3-4945-A7D8-E0B682F46AFF}" srcOrd="0" destOrd="0" parTransId="{76E6F04B-50C2-4AC1-94B7-7DCE7DB4059E}" sibTransId="{B2A9519A-CBF5-4496-BA51-17D1188F6E2B}"/>
    <dgm:cxn modelId="{07894C4F-818E-4E67-8FA4-8ACDC50257F1}" type="presOf" srcId="{CC842CAB-79D3-4945-A7D8-E0B682F46AFF}" destId="{1C98B85A-9908-49A4-9CB3-C0ABBAB25BBB}" srcOrd="1" destOrd="0" presId="urn:microsoft.com/office/officeart/2005/8/layout/list1"/>
    <dgm:cxn modelId="{70E49C79-A76A-4D0E-99A1-852FD8356367}" type="presOf" srcId="{CC842CAB-79D3-4945-A7D8-E0B682F46AFF}" destId="{A3A06C8E-7383-4FAB-80AD-7A98B9EF10C9}" srcOrd="0" destOrd="0" presId="urn:microsoft.com/office/officeart/2005/8/layout/list1"/>
    <dgm:cxn modelId="{AAAD7AB5-4C2B-4B7B-9540-0CD0677988AE}" type="presOf" srcId="{34374BDD-BA30-438D-9E82-13AA7CE2CD78}" destId="{110B3A99-EF00-4B89-8E07-4C627F9EA83E}" srcOrd="0" destOrd="0" presId="urn:microsoft.com/office/officeart/2005/8/layout/list1"/>
    <dgm:cxn modelId="{51A1AEB8-A538-45A2-90A8-53717E576042}" type="presOf" srcId="{8A2F0F4A-DA43-4FD3-B061-0E9FA4BE6B83}" destId="{9428B4BD-14CD-4726-A183-90C161F8122C}" srcOrd="1" destOrd="0" presId="urn:microsoft.com/office/officeart/2005/8/layout/list1"/>
    <dgm:cxn modelId="{62E56BA6-82D6-41B5-B937-513A6310F888}" type="presOf" srcId="{34374BDD-BA30-438D-9E82-13AA7CE2CD78}" destId="{35B52BC1-5634-4887-BB7F-C22D069B34AE}" srcOrd="1" destOrd="0" presId="urn:microsoft.com/office/officeart/2005/8/layout/list1"/>
    <dgm:cxn modelId="{4EF5EEAB-E963-41BB-BBD5-F0B6A1E8DC44}" type="presParOf" srcId="{C6AD6C0D-645D-4464-B017-97578AEA3CFE}" destId="{49FD1CF7-9ECA-4A4E-A0AA-A0DF5C965868}" srcOrd="0" destOrd="0" presId="urn:microsoft.com/office/officeart/2005/8/layout/list1"/>
    <dgm:cxn modelId="{7B3F80AD-0CDE-4472-AF93-804ABEDE7DFF}" type="presParOf" srcId="{49FD1CF7-9ECA-4A4E-A0AA-A0DF5C965868}" destId="{A3A06C8E-7383-4FAB-80AD-7A98B9EF10C9}" srcOrd="0" destOrd="0" presId="urn:microsoft.com/office/officeart/2005/8/layout/list1"/>
    <dgm:cxn modelId="{4B8C956A-D341-4D06-8AA8-86ACB90D7BAC}" type="presParOf" srcId="{49FD1CF7-9ECA-4A4E-A0AA-A0DF5C965868}" destId="{1C98B85A-9908-49A4-9CB3-C0ABBAB25BBB}" srcOrd="1" destOrd="0" presId="urn:microsoft.com/office/officeart/2005/8/layout/list1"/>
    <dgm:cxn modelId="{AE555D30-3EE8-404E-BBF6-FEBAD83BA968}" type="presParOf" srcId="{C6AD6C0D-645D-4464-B017-97578AEA3CFE}" destId="{C28213B9-F658-43AE-A6D4-7E943CF33E58}" srcOrd="1" destOrd="0" presId="urn:microsoft.com/office/officeart/2005/8/layout/list1"/>
    <dgm:cxn modelId="{AB498366-AC6C-4AB5-891D-D27DC7367A0B}" type="presParOf" srcId="{C6AD6C0D-645D-4464-B017-97578AEA3CFE}" destId="{650B4D68-2419-49F2-B4AC-C2E49595F899}" srcOrd="2" destOrd="0" presId="urn:microsoft.com/office/officeart/2005/8/layout/list1"/>
    <dgm:cxn modelId="{C0355691-B8B2-4F58-87D1-BAAFE9248CB6}" type="presParOf" srcId="{C6AD6C0D-645D-4464-B017-97578AEA3CFE}" destId="{55322E84-08A3-43D8-88FD-062F5DF9ABF1}" srcOrd="3" destOrd="0" presId="urn:microsoft.com/office/officeart/2005/8/layout/list1"/>
    <dgm:cxn modelId="{98CB84F1-DBF3-45D7-92DA-D594C0B7466F}" type="presParOf" srcId="{C6AD6C0D-645D-4464-B017-97578AEA3CFE}" destId="{64F06ACE-B6B9-4A0A-8119-BD83B3B96948}" srcOrd="4" destOrd="0" presId="urn:microsoft.com/office/officeart/2005/8/layout/list1"/>
    <dgm:cxn modelId="{91174D76-07C7-4949-AB8B-0DA7741B4AEC}" type="presParOf" srcId="{64F06ACE-B6B9-4A0A-8119-BD83B3B96948}" destId="{110B3A99-EF00-4B89-8E07-4C627F9EA83E}" srcOrd="0" destOrd="0" presId="urn:microsoft.com/office/officeart/2005/8/layout/list1"/>
    <dgm:cxn modelId="{1C3F2682-ED14-4646-B47E-61A78C588B92}" type="presParOf" srcId="{64F06ACE-B6B9-4A0A-8119-BD83B3B96948}" destId="{35B52BC1-5634-4887-BB7F-C22D069B34AE}" srcOrd="1" destOrd="0" presId="urn:microsoft.com/office/officeart/2005/8/layout/list1"/>
    <dgm:cxn modelId="{44B7FD30-FF2A-43BD-8A81-DD7B033EBFFB}" type="presParOf" srcId="{C6AD6C0D-645D-4464-B017-97578AEA3CFE}" destId="{77FD778B-1292-4696-AAA1-3718762B88AB}" srcOrd="5" destOrd="0" presId="urn:microsoft.com/office/officeart/2005/8/layout/list1"/>
    <dgm:cxn modelId="{2E5E6939-9DCE-410C-92FA-16CC5810E997}" type="presParOf" srcId="{C6AD6C0D-645D-4464-B017-97578AEA3CFE}" destId="{79BC4BB6-B91C-49D6-B4F9-7BE1367A0D0A}" srcOrd="6" destOrd="0" presId="urn:microsoft.com/office/officeart/2005/8/layout/list1"/>
    <dgm:cxn modelId="{2570B620-6477-4476-8FF2-24F2D3C28527}" type="presParOf" srcId="{C6AD6C0D-645D-4464-B017-97578AEA3CFE}" destId="{E6819F31-C8DC-4D9F-B239-0EEBB151CD45}" srcOrd="7" destOrd="0" presId="urn:microsoft.com/office/officeart/2005/8/layout/list1"/>
    <dgm:cxn modelId="{0F229A88-663F-4534-9DFF-1009CDD32BC7}" type="presParOf" srcId="{C6AD6C0D-645D-4464-B017-97578AEA3CFE}" destId="{9F4531B1-34F2-4E99-845A-AE8AEA54BE35}" srcOrd="8" destOrd="0" presId="urn:microsoft.com/office/officeart/2005/8/layout/list1"/>
    <dgm:cxn modelId="{D20E6155-51B2-4A19-A757-355C16CA1BE0}" type="presParOf" srcId="{9F4531B1-34F2-4E99-845A-AE8AEA54BE35}" destId="{A4825099-CBC9-4CB3-BD37-51FAE194F180}" srcOrd="0" destOrd="0" presId="urn:microsoft.com/office/officeart/2005/8/layout/list1"/>
    <dgm:cxn modelId="{C118FCCD-8C32-433A-8708-933403094FA1}" type="presParOf" srcId="{9F4531B1-34F2-4E99-845A-AE8AEA54BE35}" destId="{9428B4BD-14CD-4726-A183-90C161F8122C}" srcOrd="1" destOrd="0" presId="urn:microsoft.com/office/officeart/2005/8/layout/list1"/>
    <dgm:cxn modelId="{C3193C2D-2B32-4043-8E09-55C807A78B37}" type="presParOf" srcId="{C6AD6C0D-645D-4464-B017-97578AEA3CFE}" destId="{5D5F8D8B-15DC-4F62-888C-0E9D9FAF9640}" srcOrd="9" destOrd="0" presId="urn:microsoft.com/office/officeart/2005/8/layout/list1"/>
    <dgm:cxn modelId="{D4D7CB50-7097-49CC-B2D9-E80F6AFB18B9}" type="presParOf" srcId="{C6AD6C0D-645D-4464-B017-97578AEA3CFE}" destId="{A0C91310-A44D-442A-B863-26A91DA22D3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B1C21A-C0C0-4E32-AB1A-63F532973574}"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fr-FR"/>
        </a:p>
      </dgm:t>
    </dgm:pt>
    <dgm:pt modelId="{444BDA42-F142-4F00-9084-0CCDD0E7E3C4}">
      <dgm:prSet phldrT="[Texte]"/>
      <dgm:spPr/>
      <dgm:t>
        <a:bodyPr/>
        <a:lstStyle/>
        <a:p>
          <a:r>
            <a:rPr lang="ar-SA" b="1" dirty="0" smtClean="0">
              <a:solidFill>
                <a:schemeClr val="tx1"/>
              </a:solidFill>
            </a:rPr>
            <a:t>نمو مجال الخدمة </a:t>
          </a:r>
          <a:endParaRPr lang="fr-FR" dirty="0">
            <a:solidFill>
              <a:schemeClr val="tx1"/>
            </a:solidFill>
          </a:endParaRPr>
        </a:p>
      </dgm:t>
    </dgm:pt>
    <dgm:pt modelId="{849007BB-F09C-40E5-ADF4-2A18A2B3BC57}" type="parTrans" cxnId="{F87F8821-BD72-48FE-AFD0-744CAE1F92B0}">
      <dgm:prSet/>
      <dgm:spPr/>
      <dgm:t>
        <a:bodyPr/>
        <a:lstStyle/>
        <a:p>
          <a:endParaRPr lang="fr-FR"/>
        </a:p>
      </dgm:t>
    </dgm:pt>
    <dgm:pt modelId="{B6000B27-D2FD-40EF-B46B-BFEAB018D052}" type="sibTrans" cxnId="{F87F8821-BD72-48FE-AFD0-744CAE1F92B0}">
      <dgm:prSet/>
      <dgm:spPr/>
      <dgm:t>
        <a:bodyPr/>
        <a:lstStyle/>
        <a:p>
          <a:endParaRPr lang="fr-FR"/>
        </a:p>
      </dgm:t>
    </dgm:pt>
    <dgm:pt modelId="{27F5A116-B31F-4360-B653-E83A370EC3AF}">
      <dgm:prSet phldrT="[Texte]"/>
      <dgm:spPr/>
      <dgm:t>
        <a:bodyPr/>
        <a:lstStyle/>
        <a:p>
          <a:r>
            <a:rPr lang="ar-SA" b="1" dirty="0" smtClean="0">
              <a:solidFill>
                <a:schemeClr val="tx1"/>
              </a:solidFill>
            </a:rPr>
            <a:t>ازدياد المنافسة </a:t>
          </a:r>
          <a:endParaRPr lang="fr-FR" dirty="0">
            <a:solidFill>
              <a:schemeClr val="tx1"/>
            </a:solidFill>
          </a:endParaRPr>
        </a:p>
      </dgm:t>
    </dgm:pt>
    <dgm:pt modelId="{CA298E47-0CFD-41BA-9414-8C528C7CE154}" type="parTrans" cxnId="{BC901DD8-F6BE-49A5-9C0A-2A08E15B02A2}">
      <dgm:prSet/>
      <dgm:spPr/>
      <dgm:t>
        <a:bodyPr/>
        <a:lstStyle/>
        <a:p>
          <a:endParaRPr lang="fr-FR"/>
        </a:p>
      </dgm:t>
    </dgm:pt>
    <dgm:pt modelId="{740DCF6C-520F-4C17-AEC2-815604674612}" type="sibTrans" cxnId="{BC901DD8-F6BE-49A5-9C0A-2A08E15B02A2}">
      <dgm:prSet/>
      <dgm:spPr/>
      <dgm:t>
        <a:bodyPr/>
        <a:lstStyle/>
        <a:p>
          <a:endParaRPr lang="fr-FR"/>
        </a:p>
      </dgm:t>
    </dgm:pt>
    <dgm:pt modelId="{F0497854-581A-4195-BF57-494BF4CEB759}">
      <dgm:prSet phldrT="[Texte]"/>
      <dgm:spPr/>
      <dgm:t>
        <a:bodyPr/>
        <a:lstStyle/>
        <a:p>
          <a:r>
            <a:rPr lang="ar-SA" b="1" dirty="0" smtClean="0">
              <a:solidFill>
                <a:schemeClr val="tx1"/>
              </a:solidFill>
            </a:rPr>
            <a:t>المدلول الاقتصادي لجودة الخدمة </a:t>
          </a:r>
          <a:endParaRPr lang="fr-FR" dirty="0">
            <a:solidFill>
              <a:schemeClr val="tx1"/>
            </a:solidFill>
          </a:endParaRPr>
        </a:p>
      </dgm:t>
    </dgm:pt>
    <dgm:pt modelId="{6880FB42-94DB-4690-B5D2-D87D40F88244}" type="parTrans" cxnId="{E1C08637-82D2-4709-881D-D195308560DD}">
      <dgm:prSet/>
      <dgm:spPr/>
      <dgm:t>
        <a:bodyPr/>
        <a:lstStyle/>
        <a:p>
          <a:endParaRPr lang="fr-FR"/>
        </a:p>
      </dgm:t>
    </dgm:pt>
    <dgm:pt modelId="{BA655725-1F2E-4E0C-82AF-0C8BC84A48CA}" type="sibTrans" cxnId="{E1C08637-82D2-4709-881D-D195308560DD}">
      <dgm:prSet/>
      <dgm:spPr/>
      <dgm:t>
        <a:bodyPr/>
        <a:lstStyle/>
        <a:p>
          <a:endParaRPr lang="fr-FR"/>
        </a:p>
      </dgm:t>
    </dgm:pt>
    <dgm:pt modelId="{CA613EB2-0EAE-4469-98F4-9DF810BD0046}">
      <dgm:prSet/>
      <dgm:spPr/>
      <dgm:t>
        <a:bodyPr/>
        <a:lstStyle/>
        <a:p>
          <a:r>
            <a:rPr lang="ar-SA" b="1" dirty="0" smtClean="0">
              <a:solidFill>
                <a:schemeClr val="tx1"/>
              </a:solidFill>
            </a:rPr>
            <a:t>فهم الزبون </a:t>
          </a:r>
          <a:endParaRPr lang="fr-FR" dirty="0">
            <a:solidFill>
              <a:schemeClr val="tx1"/>
            </a:solidFill>
          </a:endParaRPr>
        </a:p>
      </dgm:t>
    </dgm:pt>
    <dgm:pt modelId="{BCB1C927-AF07-4FD1-95DD-CB0FDD4B61E8}" type="parTrans" cxnId="{8ECE48DC-7A3C-4AED-A7F7-219BD07C5897}">
      <dgm:prSet/>
      <dgm:spPr/>
      <dgm:t>
        <a:bodyPr/>
        <a:lstStyle/>
        <a:p>
          <a:endParaRPr lang="fr-FR"/>
        </a:p>
      </dgm:t>
    </dgm:pt>
    <dgm:pt modelId="{15984274-DE27-4235-B1CC-C070E2189E83}" type="sibTrans" cxnId="{8ECE48DC-7A3C-4AED-A7F7-219BD07C5897}">
      <dgm:prSet/>
      <dgm:spPr/>
      <dgm:t>
        <a:bodyPr/>
        <a:lstStyle/>
        <a:p>
          <a:endParaRPr lang="fr-FR"/>
        </a:p>
      </dgm:t>
    </dgm:pt>
    <dgm:pt modelId="{8DCA45EF-8531-46D1-A085-DA8E5C6B5D68}" type="pres">
      <dgm:prSet presAssocID="{13B1C21A-C0C0-4E32-AB1A-63F532973574}" presName="Name0" presStyleCnt="0">
        <dgm:presLayoutVars>
          <dgm:chMax val="7"/>
          <dgm:chPref val="7"/>
          <dgm:dir val="rev"/>
        </dgm:presLayoutVars>
      </dgm:prSet>
      <dgm:spPr/>
      <dgm:t>
        <a:bodyPr/>
        <a:lstStyle/>
        <a:p>
          <a:endParaRPr lang="fr-FR"/>
        </a:p>
      </dgm:t>
    </dgm:pt>
    <dgm:pt modelId="{EA4084F1-3724-4D78-B4F1-2C80151387B3}" type="pres">
      <dgm:prSet presAssocID="{13B1C21A-C0C0-4E32-AB1A-63F532973574}" presName="Name1" presStyleCnt="0"/>
      <dgm:spPr/>
    </dgm:pt>
    <dgm:pt modelId="{829F7CFA-B051-4922-9F25-33E828A208CF}" type="pres">
      <dgm:prSet presAssocID="{13B1C21A-C0C0-4E32-AB1A-63F532973574}" presName="cycle" presStyleCnt="0"/>
      <dgm:spPr/>
    </dgm:pt>
    <dgm:pt modelId="{6A194C9D-B723-4651-B6F9-5CDC019129AD}" type="pres">
      <dgm:prSet presAssocID="{13B1C21A-C0C0-4E32-AB1A-63F532973574}" presName="srcNode" presStyleLbl="node1" presStyleIdx="0" presStyleCnt="4"/>
      <dgm:spPr/>
    </dgm:pt>
    <dgm:pt modelId="{BB5099ED-E2D4-4FF3-906B-EECA7D119BD3}" type="pres">
      <dgm:prSet presAssocID="{13B1C21A-C0C0-4E32-AB1A-63F532973574}" presName="conn" presStyleLbl="parChTrans1D2" presStyleIdx="0" presStyleCnt="1"/>
      <dgm:spPr/>
      <dgm:t>
        <a:bodyPr/>
        <a:lstStyle/>
        <a:p>
          <a:endParaRPr lang="fr-FR"/>
        </a:p>
      </dgm:t>
    </dgm:pt>
    <dgm:pt modelId="{B873F67A-02B1-4FDE-A411-591AE08E9E29}" type="pres">
      <dgm:prSet presAssocID="{13B1C21A-C0C0-4E32-AB1A-63F532973574}" presName="extraNode" presStyleLbl="node1" presStyleIdx="0" presStyleCnt="4"/>
      <dgm:spPr/>
    </dgm:pt>
    <dgm:pt modelId="{8A65BDF6-223B-48BB-9966-622F8225449F}" type="pres">
      <dgm:prSet presAssocID="{13B1C21A-C0C0-4E32-AB1A-63F532973574}" presName="dstNode" presStyleLbl="node1" presStyleIdx="0" presStyleCnt="4"/>
      <dgm:spPr/>
    </dgm:pt>
    <dgm:pt modelId="{25E73300-5929-426A-A80C-553AD66F1B26}" type="pres">
      <dgm:prSet presAssocID="{444BDA42-F142-4F00-9084-0CCDD0E7E3C4}" presName="text_1" presStyleLbl="node1" presStyleIdx="0" presStyleCnt="4">
        <dgm:presLayoutVars>
          <dgm:bulletEnabled val="1"/>
        </dgm:presLayoutVars>
      </dgm:prSet>
      <dgm:spPr/>
      <dgm:t>
        <a:bodyPr/>
        <a:lstStyle/>
        <a:p>
          <a:endParaRPr lang="fr-FR"/>
        </a:p>
      </dgm:t>
    </dgm:pt>
    <dgm:pt modelId="{B249256F-AE65-4A1F-995B-6253D5605E39}" type="pres">
      <dgm:prSet presAssocID="{444BDA42-F142-4F00-9084-0CCDD0E7E3C4}" presName="accent_1" presStyleCnt="0"/>
      <dgm:spPr/>
    </dgm:pt>
    <dgm:pt modelId="{E0F81276-D93B-4C47-88EE-318DD9085302}" type="pres">
      <dgm:prSet presAssocID="{444BDA42-F142-4F00-9084-0CCDD0E7E3C4}" presName="accentRepeatNode" presStyleLbl="solidFgAcc1" presStyleIdx="0" presStyleCnt="4"/>
      <dgm:spPr/>
    </dgm:pt>
    <dgm:pt modelId="{292D918C-4EE7-45AE-BE84-ABA313E6EA95}" type="pres">
      <dgm:prSet presAssocID="{27F5A116-B31F-4360-B653-E83A370EC3AF}" presName="text_2" presStyleLbl="node1" presStyleIdx="1" presStyleCnt="4">
        <dgm:presLayoutVars>
          <dgm:bulletEnabled val="1"/>
        </dgm:presLayoutVars>
      </dgm:prSet>
      <dgm:spPr/>
      <dgm:t>
        <a:bodyPr/>
        <a:lstStyle/>
        <a:p>
          <a:endParaRPr lang="fr-FR"/>
        </a:p>
      </dgm:t>
    </dgm:pt>
    <dgm:pt modelId="{A0B5BF2F-4D53-4FB2-9FF7-968388A2F9FD}" type="pres">
      <dgm:prSet presAssocID="{27F5A116-B31F-4360-B653-E83A370EC3AF}" presName="accent_2" presStyleCnt="0"/>
      <dgm:spPr/>
    </dgm:pt>
    <dgm:pt modelId="{39906DD0-4685-4FA6-B8AC-1159BE4C9515}" type="pres">
      <dgm:prSet presAssocID="{27F5A116-B31F-4360-B653-E83A370EC3AF}" presName="accentRepeatNode" presStyleLbl="solidFgAcc1" presStyleIdx="1" presStyleCnt="4"/>
      <dgm:spPr/>
    </dgm:pt>
    <dgm:pt modelId="{F004BED9-B389-4F9C-8BC8-165FB23570BF}" type="pres">
      <dgm:prSet presAssocID="{F0497854-581A-4195-BF57-494BF4CEB759}" presName="text_3" presStyleLbl="node1" presStyleIdx="2" presStyleCnt="4">
        <dgm:presLayoutVars>
          <dgm:bulletEnabled val="1"/>
        </dgm:presLayoutVars>
      </dgm:prSet>
      <dgm:spPr/>
      <dgm:t>
        <a:bodyPr/>
        <a:lstStyle/>
        <a:p>
          <a:endParaRPr lang="fr-FR"/>
        </a:p>
      </dgm:t>
    </dgm:pt>
    <dgm:pt modelId="{CA631019-8CD9-4CF7-8350-88E6523A9FE6}" type="pres">
      <dgm:prSet presAssocID="{F0497854-581A-4195-BF57-494BF4CEB759}" presName="accent_3" presStyleCnt="0"/>
      <dgm:spPr/>
    </dgm:pt>
    <dgm:pt modelId="{345A9C59-0133-4257-BD8E-267D9960D5E0}" type="pres">
      <dgm:prSet presAssocID="{F0497854-581A-4195-BF57-494BF4CEB759}" presName="accentRepeatNode" presStyleLbl="solidFgAcc1" presStyleIdx="2" presStyleCnt="4"/>
      <dgm:spPr/>
    </dgm:pt>
    <dgm:pt modelId="{A0F36696-2E4C-41D1-A171-44DCFC80C63F}" type="pres">
      <dgm:prSet presAssocID="{CA613EB2-0EAE-4469-98F4-9DF810BD0046}" presName="text_4" presStyleLbl="node1" presStyleIdx="3" presStyleCnt="4">
        <dgm:presLayoutVars>
          <dgm:bulletEnabled val="1"/>
        </dgm:presLayoutVars>
      </dgm:prSet>
      <dgm:spPr/>
      <dgm:t>
        <a:bodyPr/>
        <a:lstStyle/>
        <a:p>
          <a:endParaRPr lang="fr-FR"/>
        </a:p>
      </dgm:t>
    </dgm:pt>
    <dgm:pt modelId="{78584266-F993-416B-8453-3F96EC5682BF}" type="pres">
      <dgm:prSet presAssocID="{CA613EB2-0EAE-4469-98F4-9DF810BD0046}" presName="accent_4" presStyleCnt="0"/>
      <dgm:spPr/>
    </dgm:pt>
    <dgm:pt modelId="{D0EA2D20-1BD7-44EB-BB37-0D95F04FA480}" type="pres">
      <dgm:prSet presAssocID="{CA613EB2-0EAE-4469-98F4-9DF810BD0046}" presName="accentRepeatNode" presStyleLbl="solidFgAcc1" presStyleIdx="3" presStyleCnt="4"/>
      <dgm:spPr/>
    </dgm:pt>
  </dgm:ptLst>
  <dgm:cxnLst>
    <dgm:cxn modelId="{E1C08637-82D2-4709-881D-D195308560DD}" srcId="{13B1C21A-C0C0-4E32-AB1A-63F532973574}" destId="{F0497854-581A-4195-BF57-494BF4CEB759}" srcOrd="2" destOrd="0" parTransId="{6880FB42-94DB-4690-B5D2-D87D40F88244}" sibTransId="{BA655725-1F2E-4E0C-82AF-0C8BC84A48CA}"/>
    <dgm:cxn modelId="{69D19E16-7F8E-4399-B579-63869C3D87B2}" type="presOf" srcId="{444BDA42-F142-4F00-9084-0CCDD0E7E3C4}" destId="{25E73300-5929-426A-A80C-553AD66F1B26}" srcOrd="0" destOrd="0" presId="urn:microsoft.com/office/officeart/2008/layout/VerticalCurvedList"/>
    <dgm:cxn modelId="{BC901DD8-F6BE-49A5-9C0A-2A08E15B02A2}" srcId="{13B1C21A-C0C0-4E32-AB1A-63F532973574}" destId="{27F5A116-B31F-4360-B653-E83A370EC3AF}" srcOrd="1" destOrd="0" parTransId="{CA298E47-0CFD-41BA-9414-8C528C7CE154}" sibTransId="{740DCF6C-520F-4C17-AEC2-815604674612}"/>
    <dgm:cxn modelId="{8A434DB1-8F71-4810-A4AD-8B9BD2D39EC0}" type="presOf" srcId="{CA613EB2-0EAE-4469-98F4-9DF810BD0046}" destId="{A0F36696-2E4C-41D1-A171-44DCFC80C63F}" srcOrd="0" destOrd="0" presId="urn:microsoft.com/office/officeart/2008/layout/VerticalCurvedList"/>
    <dgm:cxn modelId="{F87F8821-BD72-48FE-AFD0-744CAE1F92B0}" srcId="{13B1C21A-C0C0-4E32-AB1A-63F532973574}" destId="{444BDA42-F142-4F00-9084-0CCDD0E7E3C4}" srcOrd="0" destOrd="0" parTransId="{849007BB-F09C-40E5-ADF4-2A18A2B3BC57}" sibTransId="{B6000B27-D2FD-40EF-B46B-BFEAB018D052}"/>
    <dgm:cxn modelId="{42F7D971-54F9-49BB-89D3-6FD3D9C3D62E}" type="presOf" srcId="{27F5A116-B31F-4360-B653-E83A370EC3AF}" destId="{292D918C-4EE7-45AE-BE84-ABA313E6EA95}" srcOrd="0" destOrd="0" presId="urn:microsoft.com/office/officeart/2008/layout/VerticalCurvedList"/>
    <dgm:cxn modelId="{8ECE48DC-7A3C-4AED-A7F7-219BD07C5897}" srcId="{13B1C21A-C0C0-4E32-AB1A-63F532973574}" destId="{CA613EB2-0EAE-4469-98F4-9DF810BD0046}" srcOrd="3" destOrd="0" parTransId="{BCB1C927-AF07-4FD1-95DD-CB0FDD4B61E8}" sibTransId="{15984274-DE27-4235-B1CC-C070E2189E83}"/>
    <dgm:cxn modelId="{068869B4-3425-48BB-9DD1-F063329A1C37}" type="presOf" srcId="{13B1C21A-C0C0-4E32-AB1A-63F532973574}" destId="{8DCA45EF-8531-46D1-A085-DA8E5C6B5D68}" srcOrd="0" destOrd="0" presId="urn:microsoft.com/office/officeart/2008/layout/VerticalCurvedList"/>
    <dgm:cxn modelId="{326E6ED8-E3ED-4710-837A-8598E1447D19}" type="presOf" srcId="{B6000B27-D2FD-40EF-B46B-BFEAB018D052}" destId="{BB5099ED-E2D4-4FF3-906B-EECA7D119BD3}" srcOrd="0" destOrd="0" presId="urn:microsoft.com/office/officeart/2008/layout/VerticalCurvedList"/>
    <dgm:cxn modelId="{9045FDAE-8C76-4EAA-A6F2-1E316AE42F91}" type="presOf" srcId="{F0497854-581A-4195-BF57-494BF4CEB759}" destId="{F004BED9-B389-4F9C-8BC8-165FB23570BF}" srcOrd="0" destOrd="0" presId="urn:microsoft.com/office/officeart/2008/layout/VerticalCurvedList"/>
    <dgm:cxn modelId="{67E74458-415E-4F58-946A-CBBD3652FF0E}" type="presParOf" srcId="{8DCA45EF-8531-46D1-A085-DA8E5C6B5D68}" destId="{EA4084F1-3724-4D78-B4F1-2C80151387B3}" srcOrd="0" destOrd="0" presId="urn:microsoft.com/office/officeart/2008/layout/VerticalCurvedList"/>
    <dgm:cxn modelId="{844DB76A-1A09-4E43-913B-76A458B35D57}" type="presParOf" srcId="{EA4084F1-3724-4D78-B4F1-2C80151387B3}" destId="{829F7CFA-B051-4922-9F25-33E828A208CF}" srcOrd="0" destOrd="0" presId="urn:microsoft.com/office/officeart/2008/layout/VerticalCurvedList"/>
    <dgm:cxn modelId="{7A59D587-81F7-4257-B491-F5277EF5BB38}" type="presParOf" srcId="{829F7CFA-B051-4922-9F25-33E828A208CF}" destId="{6A194C9D-B723-4651-B6F9-5CDC019129AD}" srcOrd="0" destOrd="0" presId="urn:microsoft.com/office/officeart/2008/layout/VerticalCurvedList"/>
    <dgm:cxn modelId="{AB10A41C-F32C-46BE-ADE1-14294B96541C}" type="presParOf" srcId="{829F7CFA-B051-4922-9F25-33E828A208CF}" destId="{BB5099ED-E2D4-4FF3-906B-EECA7D119BD3}" srcOrd="1" destOrd="0" presId="urn:microsoft.com/office/officeart/2008/layout/VerticalCurvedList"/>
    <dgm:cxn modelId="{E8335F2D-E921-4847-BC36-7E1D45B93545}" type="presParOf" srcId="{829F7CFA-B051-4922-9F25-33E828A208CF}" destId="{B873F67A-02B1-4FDE-A411-591AE08E9E29}" srcOrd="2" destOrd="0" presId="urn:microsoft.com/office/officeart/2008/layout/VerticalCurvedList"/>
    <dgm:cxn modelId="{4A388165-7712-41EB-AB72-B4F527B713BC}" type="presParOf" srcId="{829F7CFA-B051-4922-9F25-33E828A208CF}" destId="{8A65BDF6-223B-48BB-9966-622F8225449F}" srcOrd="3" destOrd="0" presId="urn:microsoft.com/office/officeart/2008/layout/VerticalCurvedList"/>
    <dgm:cxn modelId="{76049C7D-B686-4201-B9F9-A71773D05A66}" type="presParOf" srcId="{EA4084F1-3724-4D78-B4F1-2C80151387B3}" destId="{25E73300-5929-426A-A80C-553AD66F1B26}" srcOrd="1" destOrd="0" presId="urn:microsoft.com/office/officeart/2008/layout/VerticalCurvedList"/>
    <dgm:cxn modelId="{2CC83CE9-D723-4741-8B5E-D21798EEAF85}" type="presParOf" srcId="{EA4084F1-3724-4D78-B4F1-2C80151387B3}" destId="{B249256F-AE65-4A1F-995B-6253D5605E39}" srcOrd="2" destOrd="0" presId="urn:microsoft.com/office/officeart/2008/layout/VerticalCurvedList"/>
    <dgm:cxn modelId="{A2FE15BB-C846-4F5C-AA69-DF26421A014D}" type="presParOf" srcId="{B249256F-AE65-4A1F-995B-6253D5605E39}" destId="{E0F81276-D93B-4C47-88EE-318DD9085302}" srcOrd="0" destOrd="0" presId="urn:microsoft.com/office/officeart/2008/layout/VerticalCurvedList"/>
    <dgm:cxn modelId="{1A8655F8-A5C9-49D8-90B9-5B9DC3A387EC}" type="presParOf" srcId="{EA4084F1-3724-4D78-B4F1-2C80151387B3}" destId="{292D918C-4EE7-45AE-BE84-ABA313E6EA95}" srcOrd="3" destOrd="0" presId="urn:microsoft.com/office/officeart/2008/layout/VerticalCurvedList"/>
    <dgm:cxn modelId="{ED604E76-637A-4D54-9CA3-4BAE7F3749FD}" type="presParOf" srcId="{EA4084F1-3724-4D78-B4F1-2C80151387B3}" destId="{A0B5BF2F-4D53-4FB2-9FF7-968388A2F9FD}" srcOrd="4" destOrd="0" presId="urn:microsoft.com/office/officeart/2008/layout/VerticalCurvedList"/>
    <dgm:cxn modelId="{9957F6D9-CA49-4CDA-AF8B-D72D3FE4074B}" type="presParOf" srcId="{A0B5BF2F-4D53-4FB2-9FF7-968388A2F9FD}" destId="{39906DD0-4685-4FA6-B8AC-1159BE4C9515}" srcOrd="0" destOrd="0" presId="urn:microsoft.com/office/officeart/2008/layout/VerticalCurvedList"/>
    <dgm:cxn modelId="{4C080EF6-19EC-47C9-864A-1A316C56BDDC}" type="presParOf" srcId="{EA4084F1-3724-4D78-B4F1-2C80151387B3}" destId="{F004BED9-B389-4F9C-8BC8-165FB23570BF}" srcOrd="5" destOrd="0" presId="urn:microsoft.com/office/officeart/2008/layout/VerticalCurvedList"/>
    <dgm:cxn modelId="{4AB6C160-B8AC-4ED7-991D-8C8FCA6783F0}" type="presParOf" srcId="{EA4084F1-3724-4D78-B4F1-2C80151387B3}" destId="{CA631019-8CD9-4CF7-8350-88E6523A9FE6}" srcOrd="6" destOrd="0" presId="urn:microsoft.com/office/officeart/2008/layout/VerticalCurvedList"/>
    <dgm:cxn modelId="{7C118037-5A4A-4557-B05C-5F50323887CC}" type="presParOf" srcId="{CA631019-8CD9-4CF7-8350-88E6523A9FE6}" destId="{345A9C59-0133-4257-BD8E-267D9960D5E0}" srcOrd="0" destOrd="0" presId="urn:microsoft.com/office/officeart/2008/layout/VerticalCurvedList"/>
    <dgm:cxn modelId="{773ADCFF-6838-4997-A0CE-31C1E2CD2C8F}" type="presParOf" srcId="{EA4084F1-3724-4D78-B4F1-2C80151387B3}" destId="{A0F36696-2E4C-41D1-A171-44DCFC80C63F}" srcOrd="7" destOrd="0" presId="urn:microsoft.com/office/officeart/2008/layout/VerticalCurvedList"/>
    <dgm:cxn modelId="{11DDE507-038D-4551-AE2A-F66B3E16EFA0}" type="presParOf" srcId="{EA4084F1-3724-4D78-B4F1-2C80151387B3}" destId="{78584266-F993-416B-8453-3F96EC5682BF}" srcOrd="8" destOrd="0" presId="urn:microsoft.com/office/officeart/2008/layout/VerticalCurvedList"/>
    <dgm:cxn modelId="{447DD7D1-ECA3-4CFF-8851-907001BB143A}" type="presParOf" srcId="{78584266-F993-416B-8453-3F96EC5682BF}" destId="{D0EA2D20-1BD7-44EB-BB37-0D95F04FA48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4AF257-32E0-48D0-90E0-7CC432F37E0F}" type="doc">
      <dgm:prSet loTypeId="urn:microsoft.com/office/officeart/2005/8/layout/cycle3" loCatId="cycle" qsTypeId="urn:microsoft.com/office/officeart/2005/8/quickstyle/simple3" qsCatId="simple" csTypeId="urn:microsoft.com/office/officeart/2005/8/colors/accent1_2" csCatId="accent1" phldr="1"/>
      <dgm:spPr/>
      <dgm:t>
        <a:bodyPr/>
        <a:lstStyle/>
        <a:p>
          <a:endParaRPr lang="fr-FR"/>
        </a:p>
      </dgm:t>
    </dgm:pt>
    <dgm:pt modelId="{ACC92B7C-A294-457F-9F5B-8B868743C145}">
      <dgm:prSet phldrT="[Texte]"/>
      <dgm:spPr/>
      <dgm:t>
        <a:bodyPr/>
        <a:lstStyle/>
        <a:p>
          <a:r>
            <a:rPr lang="ar-SA" dirty="0" smtClean="0"/>
            <a:t>الجوانب الملموسة</a:t>
          </a:r>
          <a:endParaRPr lang="fr-FR" dirty="0"/>
        </a:p>
      </dgm:t>
    </dgm:pt>
    <dgm:pt modelId="{F80B353D-53C3-4D71-BA30-B4841CE38C38}" type="parTrans" cxnId="{3AA5BC38-DA7D-425D-BCD1-A392BBE0C37C}">
      <dgm:prSet/>
      <dgm:spPr/>
      <dgm:t>
        <a:bodyPr/>
        <a:lstStyle/>
        <a:p>
          <a:endParaRPr lang="fr-FR"/>
        </a:p>
      </dgm:t>
    </dgm:pt>
    <dgm:pt modelId="{69C73B53-5F75-441A-8011-8FAF21ABA1E0}" type="sibTrans" cxnId="{3AA5BC38-DA7D-425D-BCD1-A392BBE0C37C}">
      <dgm:prSet/>
      <dgm:spPr/>
      <dgm:t>
        <a:bodyPr/>
        <a:lstStyle/>
        <a:p>
          <a:endParaRPr lang="fr-FR"/>
        </a:p>
      </dgm:t>
    </dgm:pt>
    <dgm:pt modelId="{4025B1FD-6D51-40F2-B771-F80D9D1914B6}">
      <dgm:prSet phldrT="[Texte]"/>
      <dgm:spPr/>
      <dgm:t>
        <a:bodyPr/>
        <a:lstStyle/>
        <a:p>
          <a:pPr rtl="1"/>
          <a:r>
            <a:rPr lang="ar-SA" dirty="0" smtClean="0"/>
            <a:t>الاعتمادية</a:t>
          </a:r>
          <a:endParaRPr lang="fr-FR" dirty="0"/>
        </a:p>
      </dgm:t>
    </dgm:pt>
    <dgm:pt modelId="{06BA647A-8E4F-4CBF-9234-04A210A443F2}" type="parTrans" cxnId="{EC9D5E85-A288-48A1-8D68-18063457ED3C}">
      <dgm:prSet/>
      <dgm:spPr/>
      <dgm:t>
        <a:bodyPr/>
        <a:lstStyle/>
        <a:p>
          <a:endParaRPr lang="fr-FR"/>
        </a:p>
      </dgm:t>
    </dgm:pt>
    <dgm:pt modelId="{E06F5EC7-9873-47B4-A63E-5CFEBDE2E34F}" type="sibTrans" cxnId="{EC9D5E85-A288-48A1-8D68-18063457ED3C}">
      <dgm:prSet/>
      <dgm:spPr/>
      <dgm:t>
        <a:bodyPr/>
        <a:lstStyle/>
        <a:p>
          <a:endParaRPr lang="fr-FR"/>
        </a:p>
      </dgm:t>
    </dgm:pt>
    <dgm:pt modelId="{13CCEC94-E851-4A8A-BBAC-873CBE2AB84B}">
      <dgm:prSet phldrT="[Texte]"/>
      <dgm:spPr/>
      <dgm:t>
        <a:bodyPr/>
        <a:lstStyle/>
        <a:p>
          <a:r>
            <a:rPr lang="ar-SA" dirty="0" smtClean="0"/>
            <a:t>الاستجابة </a:t>
          </a:r>
          <a:endParaRPr lang="fr-FR" dirty="0"/>
        </a:p>
      </dgm:t>
    </dgm:pt>
    <dgm:pt modelId="{47C4213D-621D-4E0E-BF04-1E361712AC0D}" type="parTrans" cxnId="{A78F8667-85B0-4DFD-928B-92DC7DCA28A1}">
      <dgm:prSet/>
      <dgm:spPr/>
      <dgm:t>
        <a:bodyPr/>
        <a:lstStyle/>
        <a:p>
          <a:endParaRPr lang="fr-FR"/>
        </a:p>
      </dgm:t>
    </dgm:pt>
    <dgm:pt modelId="{D0BD7CCB-0E5D-464A-9C14-B6F1AC3F1D1C}" type="sibTrans" cxnId="{A78F8667-85B0-4DFD-928B-92DC7DCA28A1}">
      <dgm:prSet/>
      <dgm:spPr/>
      <dgm:t>
        <a:bodyPr/>
        <a:lstStyle/>
        <a:p>
          <a:endParaRPr lang="fr-FR"/>
        </a:p>
      </dgm:t>
    </dgm:pt>
    <dgm:pt modelId="{944F8A8B-A8BF-43DC-A321-5A81A301CC03}">
      <dgm:prSet phldrT="[Texte]"/>
      <dgm:spPr/>
      <dgm:t>
        <a:bodyPr/>
        <a:lstStyle/>
        <a:p>
          <a:pPr rtl="1"/>
          <a:r>
            <a:rPr lang="ar-SA" dirty="0" smtClean="0"/>
            <a:t>الضمان</a:t>
          </a:r>
          <a:endParaRPr lang="fr-FR" dirty="0"/>
        </a:p>
      </dgm:t>
    </dgm:pt>
    <dgm:pt modelId="{36D05112-9AE2-44FF-87A5-FEC34666A2F8}" type="parTrans" cxnId="{795DC654-E13C-490C-8F78-E5F90E387183}">
      <dgm:prSet/>
      <dgm:spPr/>
      <dgm:t>
        <a:bodyPr/>
        <a:lstStyle/>
        <a:p>
          <a:endParaRPr lang="fr-FR"/>
        </a:p>
      </dgm:t>
    </dgm:pt>
    <dgm:pt modelId="{A08FF203-90E6-4D16-AD15-26BEF2E7C5FB}" type="sibTrans" cxnId="{795DC654-E13C-490C-8F78-E5F90E387183}">
      <dgm:prSet/>
      <dgm:spPr/>
      <dgm:t>
        <a:bodyPr/>
        <a:lstStyle/>
        <a:p>
          <a:endParaRPr lang="fr-FR"/>
        </a:p>
      </dgm:t>
    </dgm:pt>
    <dgm:pt modelId="{30948EDD-BA9E-407F-AD60-1111865C28C7}">
      <dgm:prSet phldrT="[Texte]"/>
      <dgm:spPr/>
      <dgm:t>
        <a:bodyPr/>
        <a:lstStyle/>
        <a:p>
          <a:r>
            <a:rPr lang="ar-SA" dirty="0" smtClean="0"/>
            <a:t>التعاطف</a:t>
          </a:r>
          <a:endParaRPr lang="fr-FR" dirty="0"/>
        </a:p>
      </dgm:t>
    </dgm:pt>
    <dgm:pt modelId="{3E69BF12-6381-4E13-9EF4-22BA6C13A489}" type="parTrans" cxnId="{2A20C704-31B1-4973-9C0C-C1C878AB8D22}">
      <dgm:prSet/>
      <dgm:spPr/>
      <dgm:t>
        <a:bodyPr/>
        <a:lstStyle/>
        <a:p>
          <a:endParaRPr lang="fr-FR"/>
        </a:p>
      </dgm:t>
    </dgm:pt>
    <dgm:pt modelId="{5DF26F49-C6B5-4455-B308-639452D25695}" type="sibTrans" cxnId="{2A20C704-31B1-4973-9C0C-C1C878AB8D22}">
      <dgm:prSet/>
      <dgm:spPr/>
      <dgm:t>
        <a:bodyPr/>
        <a:lstStyle/>
        <a:p>
          <a:endParaRPr lang="fr-FR"/>
        </a:p>
      </dgm:t>
    </dgm:pt>
    <dgm:pt modelId="{E86033E5-81D9-43E0-8CBD-0497DF4549EA}" type="pres">
      <dgm:prSet presAssocID="{E24AF257-32E0-48D0-90E0-7CC432F37E0F}" presName="Name0" presStyleCnt="0">
        <dgm:presLayoutVars>
          <dgm:dir/>
          <dgm:resizeHandles val="exact"/>
        </dgm:presLayoutVars>
      </dgm:prSet>
      <dgm:spPr/>
      <dgm:t>
        <a:bodyPr/>
        <a:lstStyle/>
        <a:p>
          <a:endParaRPr lang="fr-FR"/>
        </a:p>
      </dgm:t>
    </dgm:pt>
    <dgm:pt modelId="{90A4F618-6D1B-4100-99A3-405CFB922171}" type="pres">
      <dgm:prSet presAssocID="{E24AF257-32E0-48D0-90E0-7CC432F37E0F}" presName="cycle" presStyleCnt="0"/>
      <dgm:spPr/>
    </dgm:pt>
    <dgm:pt modelId="{AEDE8232-9346-4A91-ACB6-78697403F4AE}" type="pres">
      <dgm:prSet presAssocID="{ACC92B7C-A294-457F-9F5B-8B868743C145}" presName="nodeFirstNode" presStyleLbl="node1" presStyleIdx="0" presStyleCnt="5">
        <dgm:presLayoutVars>
          <dgm:bulletEnabled val="1"/>
        </dgm:presLayoutVars>
      </dgm:prSet>
      <dgm:spPr/>
      <dgm:t>
        <a:bodyPr/>
        <a:lstStyle/>
        <a:p>
          <a:endParaRPr lang="fr-FR"/>
        </a:p>
      </dgm:t>
    </dgm:pt>
    <dgm:pt modelId="{0451FE29-BA69-4DEE-A0D0-F46723225FFC}" type="pres">
      <dgm:prSet presAssocID="{69C73B53-5F75-441A-8011-8FAF21ABA1E0}" presName="sibTransFirstNode" presStyleLbl="bgShp" presStyleIdx="0" presStyleCnt="1"/>
      <dgm:spPr/>
      <dgm:t>
        <a:bodyPr/>
        <a:lstStyle/>
        <a:p>
          <a:endParaRPr lang="fr-FR"/>
        </a:p>
      </dgm:t>
    </dgm:pt>
    <dgm:pt modelId="{95C0CD45-77C3-4A9E-B746-D14EC8A4A5F5}" type="pres">
      <dgm:prSet presAssocID="{4025B1FD-6D51-40F2-B771-F80D9D1914B6}" presName="nodeFollowingNodes" presStyleLbl="node1" presStyleIdx="1" presStyleCnt="5">
        <dgm:presLayoutVars>
          <dgm:bulletEnabled val="1"/>
        </dgm:presLayoutVars>
      </dgm:prSet>
      <dgm:spPr/>
      <dgm:t>
        <a:bodyPr/>
        <a:lstStyle/>
        <a:p>
          <a:endParaRPr lang="fr-FR"/>
        </a:p>
      </dgm:t>
    </dgm:pt>
    <dgm:pt modelId="{A87D1FE4-9C8B-4BA9-A50D-88207095F3BE}" type="pres">
      <dgm:prSet presAssocID="{13CCEC94-E851-4A8A-BBAC-873CBE2AB84B}" presName="nodeFollowingNodes" presStyleLbl="node1" presStyleIdx="2" presStyleCnt="5">
        <dgm:presLayoutVars>
          <dgm:bulletEnabled val="1"/>
        </dgm:presLayoutVars>
      </dgm:prSet>
      <dgm:spPr/>
      <dgm:t>
        <a:bodyPr/>
        <a:lstStyle/>
        <a:p>
          <a:endParaRPr lang="fr-FR"/>
        </a:p>
      </dgm:t>
    </dgm:pt>
    <dgm:pt modelId="{77830B12-1734-447D-B4CC-4004EE62A8D5}" type="pres">
      <dgm:prSet presAssocID="{944F8A8B-A8BF-43DC-A321-5A81A301CC03}" presName="nodeFollowingNodes" presStyleLbl="node1" presStyleIdx="3" presStyleCnt="5">
        <dgm:presLayoutVars>
          <dgm:bulletEnabled val="1"/>
        </dgm:presLayoutVars>
      </dgm:prSet>
      <dgm:spPr/>
      <dgm:t>
        <a:bodyPr/>
        <a:lstStyle/>
        <a:p>
          <a:endParaRPr lang="fr-FR"/>
        </a:p>
      </dgm:t>
    </dgm:pt>
    <dgm:pt modelId="{E15CA12D-3A5B-4741-889B-F50B9D3AE471}" type="pres">
      <dgm:prSet presAssocID="{30948EDD-BA9E-407F-AD60-1111865C28C7}" presName="nodeFollowingNodes" presStyleLbl="node1" presStyleIdx="4" presStyleCnt="5">
        <dgm:presLayoutVars>
          <dgm:bulletEnabled val="1"/>
        </dgm:presLayoutVars>
      </dgm:prSet>
      <dgm:spPr/>
      <dgm:t>
        <a:bodyPr/>
        <a:lstStyle/>
        <a:p>
          <a:endParaRPr lang="fr-FR"/>
        </a:p>
      </dgm:t>
    </dgm:pt>
  </dgm:ptLst>
  <dgm:cxnLst>
    <dgm:cxn modelId="{2A20C704-31B1-4973-9C0C-C1C878AB8D22}" srcId="{E24AF257-32E0-48D0-90E0-7CC432F37E0F}" destId="{30948EDD-BA9E-407F-AD60-1111865C28C7}" srcOrd="4" destOrd="0" parTransId="{3E69BF12-6381-4E13-9EF4-22BA6C13A489}" sibTransId="{5DF26F49-C6B5-4455-B308-639452D25695}"/>
    <dgm:cxn modelId="{3AA5BC38-DA7D-425D-BCD1-A392BBE0C37C}" srcId="{E24AF257-32E0-48D0-90E0-7CC432F37E0F}" destId="{ACC92B7C-A294-457F-9F5B-8B868743C145}" srcOrd="0" destOrd="0" parTransId="{F80B353D-53C3-4D71-BA30-B4841CE38C38}" sibTransId="{69C73B53-5F75-441A-8011-8FAF21ABA1E0}"/>
    <dgm:cxn modelId="{304A548E-E6CC-486C-AE81-04354A8C07AA}" type="presOf" srcId="{30948EDD-BA9E-407F-AD60-1111865C28C7}" destId="{E15CA12D-3A5B-4741-889B-F50B9D3AE471}" srcOrd="0" destOrd="0" presId="urn:microsoft.com/office/officeart/2005/8/layout/cycle3"/>
    <dgm:cxn modelId="{A78F8667-85B0-4DFD-928B-92DC7DCA28A1}" srcId="{E24AF257-32E0-48D0-90E0-7CC432F37E0F}" destId="{13CCEC94-E851-4A8A-BBAC-873CBE2AB84B}" srcOrd="2" destOrd="0" parTransId="{47C4213D-621D-4E0E-BF04-1E361712AC0D}" sibTransId="{D0BD7CCB-0E5D-464A-9C14-B6F1AC3F1D1C}"/>
    <dgm:cxn modelId="{EC9D5E85-A288-48A1-8D68-18063457ED3C}" srcId="{E24AF257-32E0-48D0-90E0-7CC432F37E0F}" destId="{4025B1FD-6D51-40F2-B771-F80D9D1914B6}" srcOrd="1" destOrd="0" parTransId="{06BA647A-8E4F-4CBF-9234-04A210A443F2}" sibTransId="{E06F5EC7-9873-47B4-A63E-5CFEBDE2E34F}"/>
    <dgm:cxn modelId="{51BF5F35-B3F1-4229-AE39-137B2202B508}" type="presOf" srcId="{69C73B53-5F75-441A-8011-8FAF21ABA1E0}" destId="{0451FE29-BA69-4DEE-A0D0-F46723225FFC}" srcOrd="0" destOrd="0" presId="urn:microsoft.com/office/officeart/2005/8/layout/cycle3"/>
    <dgm:cxn modelId="{A1503F83-4FE5-43AF-8782-32B584EF4EAA}" type="presOf" srcId="{E24AF257-32E0-48D0-90E0-7CC432F37E0F}" destId="{E86033E5-81D9-43E0-8CBD-0497DF4549EA}" srcOrd="0" destOrd="0" presId="urn:microsoft.com/office/officeart/2005/8/layout/cycle3"/>
    <dgm:cxn modelId="{A7CE9D50-882D-416E-92FB-32B3EEB9097D}" type="presOf" srcId="{944F8A8B-A8BF-43DC-A321-5A81A301CC03}" destId="{77830B12-1734-447D-B4CC-4004EE62A8D5}" srcOrd="0" destOrd="0" presId="urn:microsoft.com/office/officeart/2005/8/layout/cycle3"/>
    <dgm:cxn modelId="{3DD2AE9C-4C49-46B1-A990-5A528CF1C111}" type="presOf" srcId="{4025B1FD-6D51-40F2-B771-F80D9D1914B6}" destId="{95C0CD45-77C3-4A9E-B746-D14EC8A4A5F5}" srcOrd="0" destOrd="0" presId="urn:microsoft.com/office/officeart/2005/8/layout/cycle3"/>
    <dgm:cxn modelId="{35D00D7A-BFED-4A04-95CF-3C2F205437A6}" type="presOf" srcId="{ACC92B7C-A294-457F-9F5B-8B868743C145}" destId="{AEDE8232-9346-4A91-ACB6-78697403F4AE}" srcOrd="0" destOrd="0" presId="urn:microsoft.com/office/officeart/2005/8/layout/cycle3"/>
    <dgm:cxn modelId="{B0E5A223-9ECE-403F-AE02-3ABA51AA4E7E}" type="presOf" srcId="{13CCEC94-E851-4A8A-BBAC-873CBE2AB84B}" destId="{A87D1FE4-9C8B-4BA9-A50D-88207095F3BE}" srcOrd="0" destOrd="0" presId="urn:microsoft.com/office/officeart/2005/8/layout/cycle3"/>
    <dgm:cxn modelId="{795DC654-E13C-490C-8F78-E5F90E387183}" srcId="{E24AF257-32E0-48D0-90E0-7CC432F37E0F}" destId="{944F8A8B-A8BF-43DC-A321-5A81A301CC03}" srcOrd="3" destOrd="0" parTransId="{36D05112-9AE2-44FF-87A5-FEC34666A2F8}" sibTransId="{A08FF203-90E6-4D16-AD15-26BEF2E7C5FB}"/>
    <dgm:cxn modelId="{65B68579-6660-46D2-8955-F942CE533715}" type="presParOf" srcId="{E86033E5-81D9-43E0-8CBD-0497DF4549EA}" destId="{90A4F618-6D1B-4100-99A3-405CFB922171}" srcOrd="0" destOrd="0" presId="urn:microsoft.com/office/officeart/2005/8/layout/cycle3"/>
    <dgm:cxn modelId="{63E43F5D-A6C3-4D22-AD3B-6B24E6B69884}" type="presParOf" srcId="{90A4F618-6D1B-4100-99A3-405CFB922171}" destId="{AEDE8232-9346-4A91-ACB6-78697403F4AE}" srcOrd="0" destOrd="0" presId="urn:microsoft.com/office/officeart/2005/8/layout/cycle3"/>
    <dgm:cxn modelId="{2A9A82FB-BA4A-4A7B-8A7B-0E0CD7AE1065}" type="presParOf" srcId="{90A4F618-6D1B-4100-99A3-405CFB922171}" destId="{0451FE29-BA69-4DEE-A0D0-F46723225FFC}" srcOrd="1" destOrd="0" presId="urn:microsoft.com/office/officeart/2005/8/layout/cycle3"/>
    <dgm:cxn modelId="{3A2AD145-2BC6-4590-82C8-68838A60D198}" type="presParOf" srcId="{90A4F618-6D1B-4100-99A3-405CFB922171}" destId="{95C0CD45-77C3-4A9E-B746-D14EC8A4A5F5}" srcOrd="2" destOrd="0" presId="urn:microsoft.com/office/officeart/2005/8/layout/cycle3"/>
    <dgm:cxn modelId="{1495EA51-23DE-43FA-A878-FE04C88007C0}" type="presParOf" srcId="{90A4F618-6D1B-4100-99A3-405CFB922171}" destId="{A87D1FE4-9C8B-4BA9-A50D-88207095F3BE}" srcOrd="3" destOrd="0" presId="urn:microsoft.com/office/officeart/2005/8/layout/cycle3"/>
    <dgm:cxn modelId="{B468BA79-0269-4D9E-B7DF-F959046F24FE}" type="presParOf" srcId="{90A4F618-6D1B-4100-99A3-405CFB922171}" destId="{77830B12-1734-447D-B4CC-4004EE62A8D5}" srcOrd="4" destOrd="0" presId="urn:microsoft.com/office/officeart/2005/8/layout/cycle3"/>
    <dgm:cxn modelId="{EE59AAD5-2D46-4A5E-85D1-12BC70855BDD}" type="presParOf" srcId="{90A4F618-6D1B-4100-99A3-405CFB922171}" destId="{E15CA12D-3A5B-4741-889B-F50B9D3AE471}"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6F36ABA-75D8-420D-A835-05ED1930735B}" type="doc">
      <dgm:prSet loTypeId="urn:microsoft.com/office/officeart/2005/8/layout/chevron1" loCatId="process" qsTypeId="urn:microsoft.com/office/officeart/2005/8/quickstyle/simple1" qsCatId="simple" csTypeId="urn:microsoft.com/office/officeart/2005/8/colors/accent1_3" csCatId="accent1" phldr="1"/>
      <dgm:spPr/>
    </dgm:pt>
    <dgm:pt modelId="{FDDB9B6B-3B49-400C-9B60-A0B9F93BE54D}">
      <dgm:prSet phldrT="[Texte]"/>
      <dgm:spPr/>
      <dgm:t>
        <a:bodyPr/>
        <a:lstStyle/>
        <a:p>
          <a:pPr rtl="1"/>
          <a:r>
            <a:rPr lang="ar-DZ" b="1" dirty="0" smtClean="0">
              <a:solidFill>
                <a:schemeClr val="tx1"/>
              </a:solidFill>
            </a:rPr>
            <a:t>خدمة قبل البيع </a:t>
          </a:r>
          <a:endParaRPr lang="fr-FR" dirty="0">
            <a:solidFill>
              <a:schemeClr val="tx1"/>
            </a:solidFill>
          </a:endParaRPr>
        </a:p>
      </dgm:t>
    </dgm:pt>
    <dgm:pt modelId="{4A677C8D-CE5C-47D1-965B-01B44A8E0280}" type="parTrans" cxnId="{C4F459A7-8862-470C-BF76-DEFB3F8A73BC}">
      <dgm:prSet/>
      <dgm:spPr/>
      <dgm:t>
        <a:bodyPr/>
        <a:lstStyle/>
        <a:p>
          <a:endParaRPr lang="fr-FR"/>
        </a:p>
      </dgm:t>
    </dgm:pt>
    <dgm:pt modelId="{952A5D34-2D63-44CB-9071-23B8F9CF04C4}" type="sibTrans" cxnId="{C4F459A7-8862-470C-BF76-DEFB3F8A73BC}">
      <dgm:prSet/>
      <dgm:spPr/>
      <dgm:t>
        <a:bodyPr/>
        <a:lstStyle/>
        <a:p>
          <a:endParaRPr lang="fr-FR"/>
        </a:p>
      </dgm:t>
    </dgm:pt>
    <dgm:pt modelId="{4382B90E-077E-4191-B81A-2AD51942CB44}">
      <dgm:prSet phldrT="[Texte]"/>
      <dgm:spPr/>
      <dgm:t>
        <a:bodyPr/>
        <a:lstStyle/>
        <a:p>
          <a:r>
            <a:rPr lang="ar-DZ" b="1" dirty="0" smtClean="0">
              <a:solidFill>
                <a:schemeClr val="tx1"/>
              </a:solidFill>
            </a:rPr>
            <a:t>خدمة التطبيق </a:t>
          </a:r>
          <a:endParaRPr lang="fr-FR" dirty="0">
            <a:solidFill>
              <a:schemeClr val="tx1"/>
            </a:solidFill>
          </a:endParaRPr>
        </a:p>
      </dgm:t>
    </dgm:pt>
    <dgm:pt modelId="{99EFF015-245D-42EE-9651-BE42ABEF18E5}" type="parTrans" cxnId="{7F2DC2E0-2CE5-42C4-BFDF-73212D30F89C}">
      <dgm:prSet/>
      <dgm:spPr/>
      <dgm:t>
        <a:bodyPr/>
        <a:lstStyle/>
        <a:p>
          <a:endParaRPr lang="fr-FR"/>
        </a:p>
      </dgm:t>
    </dgm:pt>
    <dgm:pt modelId="{7BF503D2-F0CB-4BA8-9D25-DD79D5B43F0A}" type="sibTrans" cxnId="{7F2DC2E0-2CE5-42C4-BFDF-73212D30F89C}">
      <dgm:prSet/>
      <dgm:spPr/>
      <dgm:t>
        <a:bodyPr/>
        <a:lstStyle/>
        <a:p>
          <a:endParaRPr lang="fr-FR"/>
        </a:p>
      </dgm:t>
    </dgm:pt>
    <dgm:pt modelId="{1CE1DD71-1677-4DB5-8883-E0DA81A2ACAE}">
      <dgm:prSet phldrT="[Texte]"/>
      <dgm:spPr/>
      <dgm:t>
        <a:bodyPr/>
        <a:lstStyle/>
        <a:p>
          <a:r>
            <a:rPr lang="ar-DZ" b="1" dirty="0" smtClean="0">
              <a:solidFill>
                <a:schemeClr val="tx1"/>
              </a:solidFill>
            </a:rPr>
            <a:t>خدمة النقل</a:t>
          </a:r>
          <a:r>
            <a:rPr lang="ar-DZ" b="1" dirty="0" smtClean="0"/>
            <a:t> </a:t>
          </a:r>
          <a:endParaRPr lang="fr-FR" dirty="0"/>
        </a:p>
      </dgm:t>
    </dgm:pt>
    <dgm:pt modelId="{EED1A47F-7C23-4146-B8F4-35F6698B761F}" type="parTrans" cxnId="{C09A8C93-40B7-485E-B4CD-247B31D42632}">
      <dgm:prSet/>
      <dgm:spPr/>
      <dgm:t>
        <a:bodyPr/>
        <a:lstStyle/>
        <a:p>
          <a:endParaRPr lang="fr-FR"/>
        </a:p>
      </dgm:t>
    </dgm:pt>
    <dgm:pt modelId="{0661C0FA-B93A-4D2C-BDCB-4ED85445B559}" type="sibTrans" cxnId="{C09A8C93-40B7-485E-B4CD-247B31D42632}">
      <dgm:prSet/>
      <dgm:spPr/>
      <dgm:t>
        <a:bodyPr/>
        <a:lstStyle/>
        <a:p>
          <a:endParaRPr lang="fr-FR"/>
        </a:p>
      </dgm:t>
    </dgm:pt>
    <dgm:pt modelId="{9E480835-A76E-4EC0-BFB0-3C7B78325639}" type="pres">
      <dgm:prSet presAssocID="{76F36ABA-75D8-420D-A835-05ED1930735B}" presName="Name0" presStyleCnt="0">
        <dgm:presLayoutVars>
          <dgm:dir val="rev"/>
          <dgm:animLvl val="lvl"/>
          <dgm:resizeHandles val="exact"/>
        </dgm:presLayoutVars>
      </dgm:prSet>
      <dgm:spPr/>
    </dgm:pt>
    <dgm:pt modelId="{DE7AAF11-16D8-4CC3-A9FA-A9F314A34A69}" type="pres">
      <dgm:prSet presAssocID="{FDDB9B6B-3B49-400C-9B60-A0B9F93BE54D}" presName="parTxOnly" presStyleLbl="node1" presStyleIdx="0" presStyleCnt="3">
        <dgm:presLayoutVars>
          <dgm:chMax val="0"/>
          <dgm:chPref val="0"/>
          <dgm:bulletEnabled val="1"/>
        </dgm:presLayoutVars>
      </dgm:prSet>
      <dgm:spPr/>
      <dgm:t>
        <a:bodyPr/>
        <a:lstStyle/>
        <a:p>
          <a:endParaRPr lang="fr-FR"/>
        </a:p>
      </dgm:t>
    </dgm:pt>
    <dgm:pt modelId="{3E273C12-5DBE-4208-A51B-502E8C532F48}" type="pres">
      <dgm:prSet presAssocID="{952A5D34-2D63-44CB-9071-23B8F9CF04C4}" presName="parTxOnlySpace" presStyleCnt="0"/>
      <dgm:spPr/>
    </dgm:pt>
    <dgm:pt modelId="{2DA4C874-2BA7-42E7-B17A-59F1D4590268}" type="pres">
      <dgm:prSet presAssocID="{4382B90E-077E-4191-B81A-2AD51942CB44}" presName="parTxOnly" presStyleLbl="node1" presStyleIdx="1" presStyleCnt="3">
        <dgm:presLayoutVars>
          <dgm:chMax val="0"/>
          <dgm:chPref val="0"/>
          <dgm:bulletEnabled val="1"/>
        </dgm:presLayoutVars>
      </dgm:prSet>
      <dgm:spPr/>
      <dgm:t>
        <a:bodyPr/>
        <a:lstStyle/>
        <a:p>
          <a:endParaRPr lang="fr-FR"/>
        </a:p>
      </dgm:t>
    </dgm:pt>
    <dgm:pt modelId="{65D94A25-FC40-4369-8367-BFF95DACCEC0}" type="pres">
      <dgm:prSet presAssocID="{7BF503D2-F0CB-4BA8-9D25-DD79D5B43F0A}" presName="parTxOnlySpace" presStyleCnt="0"/>
      <dgm:spPr/>
    </dgm:pt>
    <dgm:pt modelId="{4D857229-3A81-4601-8644-1975CC3D721A}" type="pres">
      <dgm:prSet presAssocID="{1CE1DD71-1677-4DB5-8883-E0DA81A2ACAE}" presName="parTxOnly" presStyleLbl="node1" presStyleIdx="2" presStyleCnt="3">
        <dgm:presLayoutVars>
          <dgm:chMax val="0"/>
          <dgm:chPref val="0"/>
          <dgm:bulletEnabled val="1"/>
        </dgm:presLayoutVars>
      </dgm:prSet>
      <dgm:spPr/>
      <dgm:t>
        <a:bodyPr/>
        <a:lstStyle/>
        <a:p>
          <a:endParaRPr lang="fr-FR"/>
        </a:p>
      </dgm:t>
    </dgm:pt>
  </dgm:ptLst>
  <dgm:cxnLst>
    <dgm:cxn modelId="{9970FD4A-F65C-4ED2-9F34-C80904F86698}" type="presOf" srcId="{4382B90E-077E-4191-B81A-2AD51942CB44}" destId="{2DA4C874-2BA7-42E7-B17A-59F1D4590268}" srcOrd="0" destOrd="0" presId="urn:microsoft.com/office/officeart/2005/8/layout/chevron1"/>
    <dgm:cxn modelId="{0AFEA37D-B191-4B05-94CC-7B8C5B98403C}" type="presOf" srcId="{76F36ABA-75D8-420D-A835-05ED1930735B}" destId="{9E480835-A76E-4EC0-BFB0-3C7B78325639}" srcOrd="0" destOrd="0" presId="urn:microsoft.com/office/officeart/2005/8/layout/chevron1"/>
    <dgm:cxn modelId="{C09A8C93-40B7-485E-B4CD-247B31D42632}" srcId="{76F36ABA-75D8-420D-A835-05ED1930735B}" destId="{1CE1DD71-1677-4DB5-8883-E0DA81A2ACAE}" srcOrd="2" destOrd="0" parTransId="{EED1A47F-7C23-4146-B8F4-35F6698B761F}" sibTransId="{0661C0FA-B93A-4D2C-BDCB-4ED85445B559}"/>
    <dgm:cxn modelId="{21CB4081-1EE8-4EA2-B4C9-EDD8398111B9}" type="presOf" srcId="{FDDB9B6B-3B49-400C-9B60-A0B9F93BE54D}" destId="{DE7AAF11-16D8-4CC3-A9FA-A9F314A34A69}" srcOrd="0" destOrd="0" presId="urn:microsoft.com/office/officeart/2005/8/layout/chevron1"/>
    <dgm:cxn modelId="{9FE04067-5CB7-48D5-A200-9DF37102E363}" type="presOf" srcId="{1CE1DD71-1677-4DB5-8883-E0DA81A2ACAE}" destId="{4D857229-3A81-4601-8644-1975CC3D721A}" srcOrd="0" destOrd="0" presId="urn:microsoft.com/office/officeart/2005/8/layout/chevron1"/>
    <dgm:cxn modelId="{7F2DC2E0-2CE5-42C4-BFDF-73212D30F89C}" srcId="{76F36ABA-75D8-420D-A835-05ED1930735B}" destId="{4382B90E-077E-4191-B81A-2AD51942CB44}" srcOrd="1" destOrd="0" parTransId="{99EFF015-245D-42EE-9651-BE42ABEF18E5}" sibTransId="{7BF503D2-F0CB-4BA8-9D25-DD79D5B43F0A}"/>
    <dgm:cxn modelId="{C4F459A7-8862-470C-BF76-DEFB3F8A73BC}" srcId="{76F36ABA-75D8-420D-A835-05ED1930735B}" destId="{FDDB9B6B-3B49-400C-9B60-A0B9F93BE54D}" srcOrd="0" destOrd="0" parTransId="{4A677C8D-CE5C-47D1-965B-01B44A8E0280}" sibTransId="{952A5D34-2D63-44CB-9071-23B8F9CF04C4}"/>
    <dgm:cxn modelId="{13ECF024-706B-43F6-8762-75E6C7D2B034}" type="presParOf" srcId="{9E480835-A76E-4EC0-BFB0-3C7B78325639}" destId="{DE7AAF11-16D8-4CC3-A9FA-A9F314A34A69}" srcOrd="0" destOrd="0" presId="urn:microsoft.com/office/officeart/2005/8/layout/chevron1"/>
    <dgm:cxn modelId="{76253224-8789-46A0-96B4-2165532B732F}" type="presParOf" srcId="{9E480835-A76E-4EC0-BFB0-3C7B78325639}" destId="{3E273C12-5DBE-4208-A51B-502E8C532F48}" srcOrd="1" destOrd="0" presId="urn:microsoft.com/office/officeart/2005/8/layout/chevron1"/>
    <dgm:cxn modelId="{556C26C6-A4B8-4C57-A055-D070A4D9BECE}" type="presParOf" srcId="{9E480835-A76E-4EC0-BFB0-3C7B78325639}" destId="{2DA4C874-2BA7-42E7-B17A-59F1D4590268}" srcOrd="2" destOrd="0" presId="urn:microsoft.com/office/officeart/2005/8/layout/chevron1"/>
    <dgm:cxn modelId="{9FC8423F-5897-4BF3-9E00-10FECBDA97EE}" type="presParOf" srcId="{9E480835-A76E-4EC0-BFB0-3C7B78325639}" destId="{65D94A25-FC40-4369-8367-BFF95DACCEC0}" srcOrd="3" destOrd="0" presId="urn:microsoft.com/office/officeart/2005/8/layout/chevron1"/>
    <dgm:cxn modelId="{A272C6EB-6BE7-4164-8BBE-9CABCD542637}" type="presParOf" srcId="{9E480835-A76E-4EC0-BFB0-3C7B78325639}" destId="{4D857229-3A81-4601-8644-1975CC3D721A}"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5876BD-E511-41C7-B264-9E578328577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A2786546-B91F-4E97-BBC3-3F1F81C33D28}">
      <dgm:prSet phldrT="[Texte]"/>
      <dgm:spPr/>
      <dgm:t>
        <a:bodyPr/>
        <a:lstStyle/>
        <a:p>
          <a:pPr algn="just" rtl="1"/>
          <a:r>
            <a:rPr lang="ar-DZ" dirty="0" smtClean="0"/>
            <a:t>ف</a:t>
          </a:r>
          <a:r>
            <a:rPr lang="ar-SA" dirty="0" smtClean="0"/>
            <a:t>ي هذا السؤال </a:t>
          </a:r>
          <a:r>
            <a:rPr lang="ar-DZ" dirty="0" smtClean="0"/>
            <a:t>الاول </a:t>
          </a:r>
          <a:r>
            <a:rPr lang="ar-SA" dirty="0" smtClean="0"/>
            <a:t>الجواب </a:t>
          </a:r>
          <a:r>
            <a:rPr lang="ar-DZ" dirty="0" smtClean="0"/>
            <a:t>نع</a:t>
          </a:r>
          <a:r>
            <a:rPr lang="ar-SA" dirty="0" smtClean="0"/>
            <a:t>م </a:t>
          </a:r>
          <a:r>
            <a:rPr lang="ar-SA" dirty="0" smtClean="0"/>
            <a:t>لأنه </a:t>
          </a:r>
          <a:r>
            <a:rPr lang="ar-DZ" dirty="0" smtClean="0"/>
            <a:t>تعتبر  فرع مؤسسة </a:t>
          </a:r>
          <a:r>
            <a:rPr lang="ar-DZ" dirty="0" err="1" smtClean="0"/>
            <a:t>سيفتال</a:t>
          </a:r>
          <a:r>
            <a:rPr lang="ar-DZ" dirty="0" smtClean="0"/>
            <a:t> مستغانم  من بين الفروع التي تعتمد على خدمة مندوب المبيعات أو خدمة قبل البيع  و يتكون فريق المبيعات من  مشرفين و ثمانية مندوبي مبيعات  </a:t>
          </a:r>
          <a:r>
            <a:rPr lang="ar-SA" dirty="0" smtClean="0"/>
            <a:t>.</a:t>
          </a:r>
          <a:endParaRPr lang="fr-FR" dirty="0"/>
        </a:p>
      </dgm:t>
    </dgm:pt>
    <dgm:pt modelId="{6432E511-0FD2-492A-A0CF-05114C79B51E}" type="parTrans" cxnId="{BBF4B5EF-4E2D-4044-9640-DBECC8242398}">
      <dgm:prSet/>
      <dgm:spPr/>
      <dgm:t>
        <a:bodyPr/>
        <a:lstStyle/>
        <a:p>
          <a:endParaRPr lang="fr-FR"/>
        </a:p>
      </dgm:t>
    </dgm:pt>
    <dgm:pt modelId="{3DFF5F1D-2507-488F-88CA-845AC1F5AF60}" type="sibTrans" cxnId="{BBF4B5EF-4E2D-4044-9640-DBECC8242398}">
      <dgm:prSet/>
      <dgm:spPr/>
      <dgm:t>
        <a:bodyPr/>
        <a:lstStyle/>
        <a:p>
          <a:endParaRPr lang="fr-FR"/>
        </a:p>
      </dgm:t>
    </dgm:pt>
    <dgm:pt modelId="{7098E3A9-3C39-4497-903D-005609C68D3E}">
      <dgm:prSet/>
      <dgm:spPr/>
      <dgm:t>
        <a:bodyPr/>
        <a:lstStyle/>
        <a:p>
          <a:pPr algn="just" rtl="1"/>
          <a:r>
            <a:rPr lang="ar-SA" dirty="0" smtClean="0"/>
            <a:t>في هذا السؤال </a:t>
          </a:r>
          <a:r>
            <a:rPr lang="ar-DZ" dirty="0" smtClean="0"/>
            <a:t>الثاني </a:t>
          </a:r>
          <a:r>
            <a:rPr lang="ar-SA" dirty="0" smtClean="0"/>
            <a:t>الجواب نعم لان </a:t>
          </a:r>
          <a:r>
            <a:rPr lang="ar-DZ" dirty="0" smtClean="0"/>
            <a:t>الشركة </a:t>
          </a:r>
          <a:r>
            <a:rPr lang="ar-DZ" dirty="0" err="1" smtClean="0"/>
            <a:t>سيفيتال</a:t>
          </a:r>
          <a:r>
            <a:rPr lang="ar-DZ" dirty="0" smtClean="0"/>
            <a:t> تقدم تقنيتها علي برنامج </a:t>
          </a:r>
          <a:r>
            <a:rPr lang="fr-FR" dirty="0" smtClean="0"/>
            <a:t>Sales </a:t>
          </a:r>
          <a:r>
            <a:rPr lang="fr-FR" dirty="0" err="1" smtClean="0"/>
            <a:t>Buzz</a:t>
          </a:r>
          <a:r>
            <a:rPr lang="ar-DZ" dirty="0" smtClean="0"/>
            <a:t> والذى يعمل على مساعدة الشركات في تلبية احتياجاتهم وزيادة مبيعاتهم وإتمام طلبات الشراء من جانب عملاء الشركات من خلال الموزعين بسهولة .</a:t>
          </a:r>
          <a:endParaRPr lang="fr-FR" dirty="0"/>
        </a:p>
      </dgm:t>
    </dgm:pt>
    <dgm:pt modelId="{2C4A7A65-B422-4691-AF49-57718D44A217}" type="parTrans" cxnId="{8343AF83-945E-4CB1-AB9B-AFA2CAE73BF1}">
      <dgm:prSet/>
      <dgm:spPr/>
      <dgm:t>
        <a:bodyPr/>
        <a:lstStyle/>
        <a:p>
          <a:endParaRPr lang="fr-FR"/>
        </a:p>
      </dgm:t>
    </dgm:pt>
    <dgm:pt modelId="{8902410B-C3F3-4631-9A3D-9AEFFA854863}" type="sibTrans" cxnId="{8343AF83-945E-4CB1-AB9B-AFA2CAE73BF1}">
      <dgm:prSet/>
      <dgm:spPr/>
      <dgm:t>
        <a:bodyPr/>
        <a:lstStyle/>
        <a:p>
          <a:endParaRPr lang="fr-FR"/>
        </a:p>
      </dgm:t>
    </dgm:pt>
    <dgm:pt modelId="{704A801B-8797-478E-AAAF-28EFE0617909}">
      <dgm:prSet/>
      <dgm:spPr/>
      <dgm:t>
        <a:bodyPr/>
        <a:lstStyle/>
        <a:p>
          <a:pPr algn="just" rtl="1"/>
          <a:r>
            <a:rPr lang="ar-SA" dirty="0" smtClean="0"/>
            <a:t>في هذا السؤال </a:t>
          </a:r>
          <a:r>
            <a:rPr lang="ar-DZ" dirty="0" smtClean="0"/>
            <a:t> الثالث </a:t>
          </a:r>
          <a:r>
            <a:rPr lang="ar-SA" dirty="0" smtClean="0"/>
            <a:t>لقد اجاب 18 موظف بنعم أي </a:t>
          </a:r>
          <a:r>
            <a:rPr lang="ar-DZ" dirty="0" smtClean="0"/>
            <a:t>شركة لديه بعض العيوب ، مثل خيارات التخصيص المحدودة ونقطة سعر أعلى للميزات المتقدمة ، فإن واجهتها سهلة الاستخدام ودعم العملاء القوي تجعلها خيارًا شائعًا بين فرق المبيعات</a:t>
          </a:r>
          <a:r>
            <a:rPr lang="fr-FR" dirty="0" smtClean="0"/>
            <a:t>. </a:t>
          </a:r>
          <a:r>
            <a:rPr lang="ar-DZ" dirty="0" smtClean="0"/>
            <a:t>بشكل عام ، إذا كنت تبحث عن برنامج قوي يمكن أن يساعدك في إدارة عمليات المبيعات الخاصة بك بشكل أكثر كفاءة . </a:t>
          </a:r>
          <a:endParaRPr lang="fr-FR" dirty="0"/>
        </a:p>
      </dgm:t>
    </dgm:pt>
    <dgm:pt modelId="{6C30F108-69EA-49F0-B922-851F40C8CD3F}" type="parTrans" cxnId="{AE10B69E-BA28-4DAA-977D-883A8EF74107}">
      <dgm:prSet/>
      <dgm:spPr/>
      <dgm:t>
        <a:bodyPr/>
        <a:lstStyle/>
        <a:p>
          <a:endParaRPr lang="fr-FR"/>
        </a:p>
      </dgm:t>
    </dgm:pt>
    <dgm:pt modelId="{6C22B347-A937-413F-9044-D71F29F814FB}" type="sibTrans" cxnId="{AE10B69E-BA28-4DAA-977D-883A8EF74107}">
      <dgm:prSet/>
      <dgm:spPr/>
      <dgm:t>
        <a:bodyPr/>
        <a:lstStyle/>
        <a:p>
          <a:endParaRPr lang="fr-FR"/>
        </a:p>
      </dgm:t>
    </dgm:pt>
    <dgm:pt modelId="{750391E7-5F9A-443F-9BDF-F5BD117706BB}">
      <dgm:prSet/>
      <dgm:spPr/>
      <dgm:t>
        <a:bodyPr/>
        <a:lstStyle/>
        <a:p>
          <a:pPr algn="just" rtl="1"/>
          <a:r>
            <a:rPr lang="ar-SA" dirty="0" smtClean="0"/>
            <a:t>في هذا السؤال </a:t>
          </a:r>
          <a:r>
            <a:rPr lang="ar-DZ" dirty="0" smtClean="0"/>
            <a:t>الرابع </a:t>
          </a:r>
          <a:r>
            <a:rPr lang="ar-SA" dirty="0" smtClean="0"/>
            <a:t>الاجابة هي لا لان </a:t>
          </a:r>
          <a:r>
            <a:rPr lang="ar-DZ" dirty="0" smtClean="0"/>
            <a:t>لأهمية النقل والتوصيل في الجانب الاقتصادي والربحي قامت مؤسسة </a:t>
          </a:r>
          <a:r>
            <a:rPr lang="ar-DZ" dirty="0" err="1" smtClean="0"/>
            <a:t>سيفتال</a:t>
          </a:r>
          <a:r>
            <a:rPr lang="ar-DZ" dirty="0" smtClean="0"/>
            <a:t> لولاية مستغانم بإنشاء شبكة نقل   لخدمة الزبائن  وتوصيل مختلف السلع, مما يسهل عمل اصحاب المحلات (الزبائن)،  و يعود عليهم</a:t>
          </a:r>
          <a:r>
            <a:rPr lang="ar-SA" dirty="0" smtClean="0"/>
            <a:t>.</a:t>
          </a:r>
          <a:endParaRPr lang="fr-FR" dirty="0"/>
        </a:p>
      </dgm:t>
    </dgm:pt>
    <dgm:pt modelId="{5E613F78-4E47-47A4-B1D2-D78FEBBB5816}" type="parTrans" cxnId="{F1EEB209-0BE0-441A-83D1-152EDD1B96E3}">
      <dgm:prSet/>
      <dgm:spPr/>
      <dgm:t>
        <a:bodyPr/>
        <a:lstStyle/>
        <a:p>
          <a:endParaRPr lang="fr-FR"/>
        </a:p>
      </dgm:t>
    </dgm:pt>
    <dgm:pt modelId="{268C5EDA-E793-4087-AB44-FB350E08EBC6}" type="sibTrans" cxnId="{F1EEB209-0BE0-441A-83D1-152EDD1B96E3}">
      <dgm:prSet/>
      <dgm:spPr/>
      <dgm:t>
        <a:bodyPr/>
        <a:lstStyle/>
        <a:p>
          <a:endParaRPr lang="fr-FR"/>
        </a:p>
      </dgm:t>
    </dgm:pt>
    <dgm:pt modelId="{CCBFF7A2-12C4-4B04-98B4-3F3E937DA6AE}">
      <dgm:prSet/>
      <dgm:spPr/>
      <dgm:t>
        <a:bodyPr/>
        <a:lstStyle/>
        <a:p>
          <a:pPr algn="just" rtl="1"/>
          <a:r>
            <a:rPr lang="ar-SA" dirty="0" smtClean="0"/>
            <a:t>في هذا السؤال </a:t>
          </a:r>
          <a:r>
            <a:rPr lang="ar-DZ" dirty="0" smtClean="0"/>
            <a:t>الخامس </a:t>
          </a:r>
          <a:r>
            <a:rPr lang="ar-SA" dirty="0" smtClean="0"/>
            <a:t>الاجابة هي نعم لان المؤسسة تقوم بتلبية حاجات و رغبات الزبون من اجل تحقيق رضاه .</a:t>
          </a:r>
          <a:endParaRPr lang="fr-FR" dirty="0"/>
        </a:p>
      </dgm:t>
    </dgm:pt>
    <dgm:pt modelId="{A49F5CD0-46A9-4148-B8F1-318F1F5EC2BD}" type="parTrans" cxnId="{4AD8B166-674D-446E-8EB5-5474EA87E008}">
      <dgm:prSet/>
      <dgm:spPr/>
      <dgm:t>
        <a:bodyPr/>
        <a:lstStyle/>
        <a:p>
          <a:endParaRPr lang="fr-FR"/>
        </a:p>
      </dgm:t>
    </dgm:pt>
    <dgm:pt modelId="{9563C627-679E-44B1-883E-099BC0834B58}" type="sibTrans" cxnId="{4AD8B166-674D-446E-8EB5-5474EA87E008}">
      <dgm:prSet/>
      <dgm:spPr/>
      <dgm:t>
        <a:bodyPr/>
        <a:lstStyle/>
        <a:p>
          <a:endParaRPr lang="fr-FR"/>
        </a:p>
      </dgm:t>
    </dgm:pt>
    <dgm:pt modelId="{A8959FB3-1BDC-4A80-8704-D797648EB14A}">
      <dgm:prSet/>
      <dgm:spPr/>
      <dgm:t>
        <a:bodyPr/>
        <a:lstStyle/>
        <a:p>
          <a:pPr algn="just" rtl="1"/>
          <a:r>
            <a:rPr lang="ar-SA" dirty="0" smtClean="0"/>
            <a:t>في هذا السؤال </a:t>
          </a:r>
          <a:r>
            <a:rPr lang="ar-DZ" dirty="0" smtClean="0"/>
            <a:t> السادس </a:t>
          </a:r>
          <a:r>
            <a:rPr lang="ar-SA" dirty="0" smtClean="0"/>
            <a:t>الاجابة نعم لان الشركة لها عدة عروض و خدمات الذي ذكرناها سابقا و نتائج مريحة</a:t>
          </a:r>
          <a:endParaRPr lang="fr-FR" dirty="0"/>
        </a:p>
      </dgm:t>
    </dgm:pt>
    <dgm:pt modelId="{CE3A6FC4-FD26-444A-8040-BB4259F068AD}" type="parTrans" cxnId="{8FAB636C-A791-407E-98EA-0E8FE4C1FFDE}">
      <dgm:prSet/>
      <dgm:spPr/>
      <dgm:t>
        <a:bodyPr/>
        <a:lstStyle/>
        <a:p>
          <a:endParaRPr lang="fr-FR"/>
        </a:p>
      </dgm:t>
    </dgm:pt>
    <dgm:pt modelId="{311D4CE5-6E6D-424E-89C6-2566E2A00BDB}" type="sibTrans" cxnId="{8FAB636C-A791-407E-98EA-0E8FE4C1FFDE}">
      <dgm:prSet/>
      <dgm:spPr/>
      <dgm:t>
        <a:bodyPr/>
        <a:lstStyle/>
        <a:p>
          <a:endParaRPr lang="fr-FR"/>
        </a:p>
      </dgm:t>
    </dgm:pt>
    <dgm:pt modelId="{6DEDF877-BACA-4977-B752-988FFE15E2C9}">
      <dgm:prSet/>
      <dgm:spPr/>
      <dgm:t>
        <a:bodyPr/>
        <a:lstStyle/>
        <a:p>
          <a:pPr algn="r" rtl="1"/>
          <a:endParaRPr lang="fr-FR" dirty="0"/>
        </a:p>
      </dgm:t>
    </dgm:pt>
    <dgm:pt modelId="{48D118E7-C2F1-448A-8025-42A908BC9799}" type="parTrans" cxnId="{00D1101E-BB56-42CD-B663-855556347707}">
      <dgm:prSet/>
      <dgm:spPr/>
      <dgm:t>
        <a:bodyPr/>
        <a:lstStyle/>
        <a:p>
          <a:endParaRPr lang="fr-FR"/>
        </a:p>
      </dgm:t>
    </dgm:pt>
    <dgm:pt modelId="{03E5B5FC-AD69-43BB-B18B-55FA1323D664}" type="sibTrans" cxnId="{00D1101E-BB56-42CD-B663-855556347707}">
      <dgm:prSet/>
      <dgm:spPr/>
      <dgm:t>
        <a:bodyPr/>
        <a:lstStyle/>
        <a:p>
          <a:endParaRPr lang="fr-FR"/>
        </a:p>
      </dgm:t>
    </dgm:pt>
    <dgm:pt modelId="{7DAEF314-4A09-4428-A771-1D3D0EF81E03}">
      <dgm:prSet phldrT="[Texte]" custT="1"/>
      <dgm:spPr/>
      <dgm:t>
        <a:bodyPr/>
        <a:lstStyle/>
        <a:p>
          <a:pPr algn="ctr" rtl="1"/>
          <a:r>
            <a:rPr lang="ar-DZ" sz="3200" b="1" dirty="0" smtClean="0">
              <a:solidFill>
                <a:schemeClr val="tx1"/>
              </a:solidFill>
              <a:effectLst>
                <a:outerShdw blurRad="38100" dist="38100" dir="2700000" algn="tl">
                  <a:srgbClr val="000000">
                    <a:alpha val="43137"/>
                  </a:srgbClr>
                </a:outerShdw>
              </a:effectLst>
            </a:rPr>
            <a:t>نتائج الدراسة </a:t>
          </a:r>
          <a:endParaRPr lang="fr-FR" sz="3200" dirty="0">
            <a:solidFill>
              <a:schemeClr val="tx1"/>
            </a:solidFill>
          </a:endParaRPr>
        </a:p>
      </dgm:t>
    </dgm:pt>
    <dgm:pt modelId="{39101012-0053-4370-85BD-98F6AACA66EE}" type="sibTrans" cxnId="{7308C97C-5CC2-4CE3-9B2C-CA06BC83CDCE}">
      <dgm:prSet/>
      <dgm:spPr/>
      <dgm:t>
        <a:bodyPr/>
        <a:lstStyle/>
        <a:p>
          <a:endParaRPr lang="fr-FR"/>
        </a:p>
      </dgm:t>
    </dgm:pt>
    <dgm:pt modelId="{D4C8841B-3CFD-493C-B096-31B65CBC538C}" type="parTrans" cxnId="{7308C97C-5CC2-4CE3-9B2C-CA06BC83CDCE}">
      <dgm:prSet/>
      <dgm:spPr/>
      <dgm:t>
        <a:bodyPr/>
        <a:lstStyle/>
        <a:p>
          <a:endParaRPr lang="fr-FR"/>
        </a:p>
      </dgm:t>
    </dgm:pt>
    <dgm:pt modelId="{97530166-01F0-4A91-B2D5-367DFF96A93E}">
      <dgm:prSet/>
      <dgm:spPr/>
      <dgm:t>
        <a:bodyPr/>
        <a:lstStyle/>
        <a:p>
          <a:pPr algn="just" rtl="1"/>
          <a:r>
            <a:rPr lang="ar-SA" dirty="0" smtClean="0"/>
            <a:t>في هذا السؤال </a:t>
          </a:r>
          <a:r>
            <a:rPr lang="ar-DZ" dirty="0" smtClean="0"/>
            <a:t>السابع </a:t>
          </a:r>
          <a:r>
            <a:rPr lang="ar-SA" dirty="0" smtClean="0"/>
            <a:t>الاجابة نعم  لانهم راضون بنتائج المتحصل </a:t>
          </a:r>
          <a:r>
            <a:rPr lang="ar-SA" dirty="0" smtClean="0"/>
            <a:t>عليه</a:t>
          </a:r>
          <a:r>
            <a:rPr lang="ar-DZ" dirty="0" smtClean="0"/>
            <a:t>ا </a:t>
          </a:r>
          <a:r>
            <a:rPr lang="ar-SA" dirty="0" smtClean="0"/>
            <a:t>من </a:t>
          </a:r>
          <a:r>
            <a:rPr lang="ar-SA" dirty="0" smtClean="0"/>
            <a:t>مؤهلات و قدرة عالية ، و ذلك من اجل تحسين الاداء و تقليص الاخطاء  .</a:t>
          </a:r>
          <a:endParaRPr lang="fr-FR" dirty="0"/>
        </a:p>
      </dgm:t>
    </dgm:pt>
    <dgm:pt modelId="{6824AF09-2803-43FE-AC51-EA6A014069F7}" type="parTrans" cxnId="{B667906C-0B0B-4FED-9DFB-6D9013F56FD1}">
      <dgm:prSet/>
      <dgm:spPr/>
      <dgm:t>
        <a:bodyPr/>
        <a:lstStyle/>
        <a:p>
          <a:endParaRPr lang="fr-FR"/>
        </a:p>
      </dgm:t>
    </dgm:pt>
    <dgm:pt modelId="{4B4A470E-4825-479C-9F0A-4FFE5ADF93AD}" type="sibTrans" cxnId="{B667906C-0B0B-4FED-9DFB-6D9013F56FD1}">
      <dgm:prSet/>
      <dgm:spPr/>
      <dgm:t>
        <a:bodyPr/>
        <a:lstStyle/>
        <a:p>
          <a:endParaRPr lang="fr-FR"/>
        </a:p>
      </dgm:t>
    </dgm:pt>
    <dgm:pt modelId="{F472133E-2394-486B-A17C-0C882B944F64}" type="pres">
      <dgm:prSet presAssocID="{7C5876BD-E511-41C7-B264-9E578328577F}" presName="linear" presStyleCnt="0">
        <dgm:presLayoutVars>
          <dgm:dir/>
          <dgm:animLvl val="lvl"/>
          <dgm:resizeHandles val="exact"/>
        </dgm:presLayoutVars>
      </dgm:prSet>
      <dgm:spPr/>
      <dgm:t>
        <a:bodyPr/>
        <a:lstStyle/>
        <a:p>
          <a:endParaRPr lang="fr-FR"/>
        </a:p>
      </dgm:t>
    </dgm:pt>
    <dgm:pt modelId="{533D5F8B-5912-4457-AD8D-39E89F348C04}" type="pres">
      <dgm:prSet presAssocID="{7DAEF314-4A09-4428-A771-1D3D0EF81E03}" presName="parentLin" presStyleCnt="0"/>
      <dgm:spPr/>
    </dgm:pt>
    <dgm:pt modelId="{10803846-B02F-4DFD-A5E8-D4285DE674A3}" type="pres">
      <dgm:prSet presAssocID="{7DAEF314-4A09-4428-A771-1D3D0EF81E03}" presName="parentLeftMargin" presStyleLbl="node1" presStyleIdx="0" presStyleCnt="1"/>
      <dgm:spPr/>
      <dgm:t>
        <a:bodyPr/>
        <a:lstStyle/>
        <a:p>
          <a:endParaRPr lang="fr-FR"/>
        </a:p>
      </dgm:t>
    </dgm:pt>
    <dgm:pt modelId="{D8F53D52-608B-4558-BE70-7D5908F286EF}" type="pres">
      <dgm:prSet presAssocID="{7DAEF314-4A09-4428-A771-1D3D0EF81E03}" presName="parentText" presStyleLbl="node1" presStyleIdx="0" presStyleCnt="1" custLinFactX="8049" custLinFactNeighborX="100000" custLinFactNeighborY="-3374">
        <dgm:presLayoutVars>
          <dgm:chMax val="0"/>
          <dgm:bulletEnabled val="1"/>
        </dgm:presLayoutVars>
      </dgm:prSet>
      <dgm:spPr/>
      <dgm:t>
        <a:bodyPr/>
        <a:lstStyle/>
        <a:p>
          <a:endParaRPr lang="fr-FR"/>
        </a:p>
      </dgm:t>
    </dgm:pt>
    <dgm:pt modelId="{902FE1F7-2153-43C3-919A-7BCAF3B99267}" type="pres">
      <dgm:prSet presAssocID="{7DAEF314-4A09-4428-A771-1D3D0EF81E03}" presName="negativeSpace" presStyleCnt="0"/>
      <dgm:spPr/>
    </dgm:pt>
    <dgm:pt modelId="{60466375-A0DC-471F-88E5-2967993CBC48}" type="pres">
      <dgm:prSet presAssocID="{7DAEF314-4A09-4428-A771-1D3D0EF81E03}" presName="childText" presStyleLbl="conFgAcc1" presStyleIdx="0" presStyleCnt="1">
        <dgm:presLayoutVars>
          <dgm:bulletEnabled val="1"/>
        </dgm:presLayoutVars>
      </dgm:prSet>
      <dgm:spPr/>
      <dgm:t>
        <a:bodyPr/>
        <a:lstStyle/>
        <a:p>
          <a:endParaRPr lang="fr-FR"/>
        </a:p>
      </dgm:t>
    </dgm:pt>
  </dgm:ptLst>
  <dgm:cxnLst>
    <dgm:cxn modelId="{BBF4B5EF-4E2D-4044-9640-DBECC8242398}" srcId="{7DAEF314-4A09-4428-A771-1D3D0EF81E03}" destId="{A2786546-B91F-4E97-BBC3-3F1F81C33D28}" srcOrd="0" destOrd="0" parTransId="{6432E511-0FD2-492A-A0CF-05114C79B51E}" sibTransId="{3DFF5F1D-2507-488F-88CA-845AC1F5AF60}"/>
    <dgm:cxn modelId="{303AAAC2-B8AE-4346-8522-097156D6E637}" type="presOf" srcId="{750391E7-5F9A-443F-9BDF-F5BD117706BB}" destId="{60466375-A0DC-471F-88E5-2967993CBC48}" srcOrd="0" destOrd="3" presId="urn:microsoft.com/office/officeart/2005/8/layout/list1"/>
    <dgm:cxn modelId="{8A16DA4F-9F8F-4303-9A67-754D081261C0}" type="presOf" srcId="{CCBFF7A2-12C4-4B04-98B4-3F3E937DA6AE}" destId="{60466375-A0DC-471F-88E5-2967993CBC48}" srcOrd="0" destOrd="4" presId="urn:microsoft.com/office/officeart/2005/8/layout/list1"/>
    <dgm:cxn modelId="{E1CACFCD-B58C-4CB4-9F89-7002C1057E74}" type="presOf" srcId="{7DAEF314-4A09-4428-A771-1D3D0EF81E03}" destId="{10803846-B02F-4DFD-A5E8-D4285DE674A3}" srcOrd="0" destOrd="0" presId="urn:microsoft.com/office/officeart/2005/8/layout/list1"/>
    <dgm:cxn modelId="{D35E019D-266F-4628-92CE-3CC9896F225A}" type="presOf" srcId="{7DAEF314-4A09-4428-A771-1D3D0EF81E03}" destId="{D8F53D52-608B-4558-BE70-7D5908F286EF}" srcOrd="1" destOrd="0" presId="urn:microsoft.com/office/officeart/2005/8/layout/list1"/>
    <dgm:cxn modelId="{8FAB636C-A791-407E-98EA-0E8FE4C1FFDE}" srcId="{7DAEF314-4A09-4428-A771-1D3D0EF81E03}" destId="{A8959FB3-1BDC-4A80-8704-D797648EB14A}" srcOrd="5" destOrd="0" parTransId="{CE3A6FC4-FD26-444A-8040-BB4259F068AD}" sibTransId="{311D4CE5-6E6D-424E-89C6-2566E2A00BDB}"/>
    <dgm:cxn modelId="{F1EEB209-0BE0-441A-83D1-152EDD1B96E3}" srcId="{7DAEF314-4A09-4428-A771-1D3D0EF81E03}" destId="{750391E7-5F9A-443F-9BDF-F5BD117706BB}" srcOrd="3" destOrd="0" parTransId="{5E613F78-4E47-47A4-B1D2-D78FEBBB5816}" sibTransId="{268C5EDA-E793-4087-AB44-FB350E08EBC6}"/>
    <dgm:cxn modelId="{05C44304-6C7B-42C4-B9D1-8ECDAC24FA6C}" type="presOf" srcId="{97530166-01F0-4A91-B2D5-367DFF96A93E}" destId="{60466375-A0DC-471F-88E5-2967993CBC48}" srcOrd="0" destOrd="6" presId="urn:microsoft.com/office/officeart/2005/8/layout/list1"/>
    <dgm:cxn modelId="{5D3D4C13-5AB5-470B-9678-FB1C2C5BA1B8}" type="presOf" srcId="{704A801B-8797-478E-AAAF-28EFE0617909}" destId="{60466375-A0DC-471F-88E5-2967993CBC48}" srcOrd="0" destOrd="2" presId="urn:microsoft.com/office/officeart/2005/8/layout/list1"/>
    <dgm:cxn modelId="{86A7A5E7-B8D9-4904-A890-CE346AFFFE50}" type="presOf" srcId="{7098E3A9-3C39-4497-903D-005609C68D3E}" destId="{60466375-A0DC-471F-88E5-2967993CBC48}" srcOrd="0" destOrd="1" presId="urn:microsoft.com/office/officeart/2005/8/layout/list1"/>
    <dgm:cxn modelId="{AE10B69E-BA28-4DAA-977D-883A8EF74107}" srcId="{7DAEF314-4A09-4428-A771-1D3D0EF81E03}" destId="{704A801B-8797-478E-AAAF-28EFE0617909}" srcOrd="2" destOrd="0" parTransId="{6C30F108-69EA-49F0-B922-851F40C8CD3F}" sibTransId="{6C22B347-A937-413F-9044-D71F29F814FB}"/>
    <dgm:cxn modelId="{00D1101E-BB56-42CD-B663-855556347707}" srcId="{7DAEF314-4A09-4428-A771-1D3D0EF81E03}" destId="{6DEDF877-BACA-4977-B752-988FFE15E2C9}" srcOrd="7" destOrd="0" parTransId="{48D118E7-C2F1-448A-8025-42A908BC9799}" sibTransId="{03E5B5FC-AD69-43BB-B18B-55FA1323D664}"/>
    <dgm:cxn modelId="{4AD8B166-674D-446E-8EB5-5474EA87E008}" srcId="{7DAEF314-4A09-4428-A771-1D3D0EF81E03}" destId="{CCBFF7A2-12C4-4B04-98B4-3F3E937DA6AE}" srcOrd="4" destOrd="0" parTransId="{A49F5CD0-46A9-4148-B8F1-318F1F5EC2BD}" sibTransId="{9563C627-679E-44B1-883E-099BC0834B58}"/>
    <dgm:cxn modelId="{4CE5C846-7169-4970-BBF0-3F7022CA4AF2}" type="presOf" srcId="{A2786546-B91F-4E97-BBC3-3F1F81C33D28}" destId="{60466375-A0DC-471F-88E5-2967993CBC48}" srcOrd="0" destOrd="0" presId="urn:microsoft.com/office/officeart/2005/8/layout/list1"/>
    <dgm:cxn modelId="{B667906C-0B0B-4FED-9DFB-6D9013F56FD1}" srcId="{7DAEF314-4A09-4428-A771-1D3D0EF81E03}" destId="{97530166-01F0-4A91-B2D5-367DFF96A93E}" srcOrd="6" destOrd="0" parTransId="{6824AF09-2803-43FE-AC51-EA6A014069F7}" sibTransId="{4B4A470E-4825-479C-9F0A-4FFE5ADF93AD}"/>
    <dgm:cxn modelId="{61F7A30E-0452-4FC6-AE4D-631E1A87E071}" type="presOf" srcId="{7C5876BD-E511-41C7-B264-9E578328577F}" destId="{F472133E-2394-486B-A17C-0C882B944F64}" srcOrd="0" destOrd="0" presId="urn:microsoft.com/office/officeart/2005/8/layout/list1"/>
    <dgm:cxn modelId="{474DBA92-B0B1-48BE-8F65-FF3BF89FBF47}" type="presOf" srcId="{A8959FB3-1BDC-4A80-8704-D797648EB14A}" destId="{60466375-A0DC-471F-88E5-2967993CBC48}" srcOrd="0" destOrd="5" presId="urn:microsoft.com/office/officeart/2005/8/layout/list1"/>
    <dgm:cxn modelId="{8343AF83-945E-4CB1-AB9B-AFA2CAE73BF1}" srcId="{7DAEF314-4A09-4428-A771-1D3D0EF81E03}" destId="{7098E3A9-3C39-4497-903D-005609C68D3E}" srcOrd="1" destOrd="0" parTransId="{2C4A7A65-B422-4691-AF49-57718D44A217}" sibTransId="{8902410B-C3F3-4631-9A3D-9AEFFA854863}"/>
    <dgm:cxn modelId="{7308C97C-5CC2-4CE3-9B2C-CA06BC83CDCE}" srcId="{7C5876BD-E511-41C7-B264-9E578328577F}" destId="{7DAEF314-4A09-4428-A771-1D3D0EF81E03}" srcOrd="0" destOrd="0" parTransId="{D4C8841B-3CFD-493C-B096-31B65CBC538C}" sibTransId="{39101012-0053-4370-85BD-98F6AACA66EE}"/>
    <dgm:cxn modelId="{29BE07B7-E644-446D-9B0C-14B82E0DF551}" type="presOf" srcId="{6DEDF877-BACA-4977-B752-988FFE15E2C9}" destId="{60466375-A0DC-471F-88E5-2967993CBC48}" srcOrd="0" destOrd="7" presId="urn:microsoft.com/office/officeart/2005/8/layout/list1"/>
    <dgm:cxn modelId="{1CF8144D-E80A-484B-B570-E0EF22A74722}" type="presParOf" srcId="{F472133E-2394-486B-A17C-0C882B944F64}" destId="{533D5F8B-5912-4457-AD8D-39E89F348C04}" srcOrd="0" destOrd="0" presId="urn:microsoft.com/office/officeart/2005/8/layout/list1"/>
    <dgm:cxn modelId="{4CC2ACA5-FAAF-43E5-A382-F1C248027EE4}" type="presParOf" srcId="{533D5F8B-5912-4457-AD8D-39E89F348C04}" destId="{10803846-B02F-4DFD-A5E8-D4285DE674A3}" srcOrd="0" destOrd="0" presId="urn:microsoft.com/office/officeart/2005/8/layout/list1"/>
    <dgm:cxn modelId="{0F5B776F-B379-42B4-AB19-03C68503E8D4}" type="presParOf" srcId="{533D5F8B-5912-4457-AD8D-39E89F348C04}" destId="{D8F53D52-608B-4558-BE70-7D5908F286EF}" srcOrd="1" destOrd="0" presId="urn:microsoft.com/office/officeart/2005/8/layout/list1"/>
    <dgm:cxn modelId="{500D84C3-32C5-4B88-9B04-54B6A54FCA4B}" type="presParOf" srcId="{F472133E-2394-486B-A17C-0C882B944F64}" destId="{902FE1F7-2153-43C3-919A-7BCAF3B99267}" srcOrd="1" destOrd="0" presId="urn:microsoft.com/office/officeart/2005/8/layout/list1"/>
    <dgm:cxn modelId="{EA4759B7-E5BF-41E9-9BE5-4DB39766F4BA}" type="presParOf" srcId="{F472133E-2394-486B-A17C-0C882B944F64}" destId="{60466375-A0DC-471F-88E5-2967993CBC48}"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B4D68-2419-49F2-B4AC-C2E49595F899}">
      <dsp:nvSpPr>
        <dsp:cNvPr id="0" name=""/>
        <dsp:cNvSpPr/>
      </dsp:nvSpPr>
      <dsp:spPr>
        <a:xfrm>
          <a:off x="0" y="589227"/>
          <a:ext cx="9553433" cy="630000"/>
        </a:xfrm>
        <a:prstGeom prst="rect">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C98B85A-9908-49A4-9CB3-C0ABBAB25BBB}">
      <dsp:nvSpPr>
        <dsp:cNvPr id="0" name=""/>
        <dsp:cNvSpPr/>
      </dsp:nvSpPr>
      <dsp:spPr>
        <a:xfrm>
          <a:off x="978787" y="13830"/>
          <a:ext cx="8096973" cy="944396"/>
        </a:xfrm>
        <a:prstGeom prst="roundRect">
          <a:avLst/>
        </a:prstGeom>
        <a:gradFill rotWithShape="0">
          <a:gsLst>
            <a:gs pos="0">
              <a:schemeClr val="accent3">
                <a:hueOff val="0"/>
                <a:satOff val="0"/>
                <a:lumOff val="0"/>
                <a:alphaOff val="0"/>
                <a:tint val="96000"/>
                <a:lumMod val="100000"/>
              </a:schemeClr>
            </a:gs>
            <a:gs pos="78000">
              <a:schemeClr val="accent3">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2768" tIns="0" rIns="252768" bIns="0" numCol="1" spcCol="1270" anchor="ctr" anchorCtr="0">
          <a:noAutofit/>
        </a:bodyPr>
        <a:lstStyle/>
        <a:p>
          <a:pPr lvl="0" algn="r" defTabSz="1244600">
            <a:lnSpc>
              <a:spcPct val="90000"/>
            </a:lnSpc>
            <a:spcBef>
              <a:spcPct val="0"/>
            </a:spcBef>
            <a:spcAft>
              <a:spcPct val="35000"/>
            </a:spcAft>
          </a:pPr>
          <a:r>
            <a:rPr lang="ar-DZ" sz="2800" b="1" kern="1200" dirty="0" smtClean="0">
              <a:solidFill>
                <a:schemeClr val="tx1"/>
              </a:solidFill>
            </a:rPr>
            <a:t>الفصل الاول : عموميات حول جودة الخدمة</a:t>
          </a:r>
          <a:endParaRPr lang="fr-FR" sz="2800" b="0" kern="1200" cap="none" spc="0" dirty="0">
            <a:ln w="0"/>
            <a:solidFill>
              <a:schemeClr val="tx1"/>
            </a:solidFill>
            <a:effectLst>
              <a:outerShdw blurRad="38100" dist="19050" dir="2700000" algn="tl" rotWithShape="0">
                <a:schemeClr val="dk1">
                  <a:alpha val="40000"/>
                </a:schemeClr>
              </a:outerShdw>
            </a:effectLst>
          </a:endParaRPr>
        </a:p>
      </dsp:txBody>
      <dsp:txXfrm>
        <a:off x="1024889" y="59932"/>
        <a:ext cx="8004769" cy="852192"/>
      </dsp:txXfrm>
    </dsp:sp>
    <dsp:sp modelId="{79BC4BB6-B91C-49D6-B4F9-7BE1367A0D0A}">
      <dsp:nvSpPr>
        <dsp:cNvPr id="0" name=""/>
        <dsp:cNvSpPr/>
      </dsp:nvSpPr>
      <dsp:spPr>
        <a:xfrm>
          <a:off x="0" y="2015179"/>
          <a:ext cx="9553433" cy="630000"/>
        </a:xfrm>
        <a:prstGeom prst="rect">
          <a:avLst/>
        </a:prstGeom>
        <a:solidFill>
          <a:schemeClr val="lt1">
            <a:alpha val="90000"/>
            <a:hueOff val="0"/>
            <a:satOff val="0"/>
            <a:lumOff val="0"/>
            <a:alphaOff val="0"/>
          </a:schemeClr>
        </a:solidFill>
        <a:ln w="12700" cap="rnd" cmpd="sng" algn="ctr">
          <a:solidFill>
            <a:schemeClr val="accent3">
              <a:hueOff val="730060"/>
              <a:satOff val="-13582"/>
              <a:lumOff val="-4118"/>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5B52BC1-5634-4887-BB7F-C22D069B34AE}">
      <dsp:nvSpPr>
        <dsp:cNvPr id="0" name=""/>
        <dsp:cNvSpPr/>
      </dsp:nvSpPr>
      <dsp:spPr>
        <a:xfrm>
          <a:off x="944414" y="1354227"/>
          <a:ext cx="8131347" cy="1029952"/>
        </a:xfrm>
        <a:prstGeom prst="roundRect">
          <a:avLst/>
        </a:prstGeom>
        <a:gradFill rotWithShape="0">
          <a:gsLst>
            <a:gs pos="0">
              <a:schemeClr val="accent3">
                <a:hueOff val="730060"/>
                <a:satOff val="-13582"/>
                <a:lumOff val="-4118"/>
                <a:alphaOff val="0"/>
                <a:tint val="96000"/>
                <a:lumMod val="100000"/>
              </a:schemeClr>
            </a:gs>
            <a:gs pos="78000">
              <a:schemeClr val="accent3">
                <a:hueOff val="730060"/>
                <a:satOff val="-13582"/>
                <a:lumOff val="-4118"/>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2768" tIns="0" rIns="252768" bIns="0" numCol="1" spcCol="1270" anchor="ctr" anchorCtr="0">
          <a:noAutofit/>
        </a:bodyPr>
        <a:lstStyle/>
        <a:p>
          <a:pPr lvl="0" algn="r" defTabSz="1244600">
            <a:lnSpc>
              <a:spcPct val="90000"/>
            </a:lnSpc>
            <a:spcBef>
              <a:spcPct val="0"/>
            </a:spcBef>
            <a:spcAft>
              <a:spcPct val="35000"/>
            </a:spcAft>
          </a:pPr>
          <a:r>
            <a:rPr lang="ar-DZ" sz="2800" b="1" kern="1200" dirty="0" smtClean="0">
              <a:solidFill>
                <a:schemeClr val="tx1"/>
              </a:solidFill>
            </a:rPr>
            <a:t>الفصل الثاني : الاطار </a:t>
          </a:r>
          <a:r>
            <a:rPr lang="ar-DZ" sz="2800" b="1" kern="1200" dirty="0" err="1" smtClean="0">
              <a:solidFill>
                <a:schemeClr val="tx1"/>
              </a:solidFill>
            </a:rPr>
            <a:t>المفاهيمي</a:t>
          </a:r>
          <a:r>
            <a:rPr lang="ar-DZ" sz="2800" b="1" kern="1200" dirty="0" smtClean="0">
              <a:solidFill>
                <a:schemeClr val="tx1"/>
              </a:solidFill>
            </a:rPr>
            <a:t> لرضا الزبون</a:t>
          </a:r>
          <a:endParaRPr lang="fr-FR" sz="2800" b="0" kern="1200" cap="none" spc="0" dirty="0">
            <a:ln w="0"/>
            <a:solidFill>
              <a:schemeClr val="tx1"/>
            </a:solidFill>
            <a:effectLst>
              <a:outerShdw blurRad="38100" dist="19050" dir="2700000" algn="tl" rotWithShape="0">
                <a:schemeClr val="dk1">
                  <a:alpha val="40000"/>
                </a:schemeClr>
              </a:outerShdw>
            </a:effectLst>
          </a:endParaRPr>
        </a:p>
      </dsp:txBody>
      <dsp:txXfrm>
        <a:off x="994692" y="1404505"/>
        <a:ext cx="8030791" cy="929396"/>
      </dsp:txXfrm>
    </dsp:sp>
    <dsp:sp modelId="{A0C91310-A44D-442A-B863-26A91DA22D3D}">
      <dsp:nvSpPr>
        <dsp:cNvPr id="0" name=""/>
        <dsp:cNvSpPr/>
      </dsp:nvSpPr>
      <dsp:spPr>
        <a:xfrm>
          <a:off x="0" y="3398048"/>
          <a:ext cx="9553433" cy="630000"/>
        </a:xfrm>
        <a:prstGeom prst="rect">
          <a:avLst/>
        </a:prstGeom>
        <a:solidFill>
          <a:schemeClr val="lt1">
            <a:alpha val="90000"/>
            <a:hueOff val="0"/>
            <a:satOff val="0"/>
            <a:lumOff val="0"/>
            <a:alphaOff val="0"/>
          </a:schemeClr>
        </a:solidFill>
        <a:ln w="12700" cap="rnd" cmpd="sng" algn="ctr">
          <a:solidFill>
            <a:schemeClr val="accent3">
              <a:hueOff val="1460120"/>
              <a:satOff val="-27164"/>
              <a:lumOff val="-8235"/>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9428B4BD-14CD-4726-A183-90C161F8122C}">
      <dsp:nvSpPr>
        <dsp:cNvPr id="0" name=""/>
        <dsp:cNvSpPr/>
      </dsp:nvSpPr>
      <dsp:spPr>
        <a:xfrm>
          <a:off x="918199" y="2780179"/>
          <a:ext cx="8157561" cy="986868"/>
        </a:xfrm>
        <a:prstGeom prst="roundRect">
          <a:avLst/>
        </a:prstGeom>
        <a:gradFill rotWithShape="0">
          <a:gsLst>
            <a:gs pos="0">
              <a:schemeClr val="accent3">
                <a:hueOff val="1460120"/>
                <a:satOff val="-27164"/>
                <a:lumOff val="-8235"/>
                <a:alphaOff val="0"/>
                <a:tint val="96000"/>
                <a:lumMod val="100000"/>
              </a:schemeClr>
            </a:gs>
            <a:gs pos="78000">
              <a:schemeClr val="accent3">
                <a:hueOff val="1460120"/>
                <a:satOff val="-27164"/>
                <a:lumOff val="-8235"/>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2768" tIns="0" rIns="252768" bIns="0" numCol="1" spcCol="1270" anchor="ctr" anchorCtr="0">
          <a:noAutofit/>
        </a:bodyPr>
        <a:lstStyle/>
        <a:p>
          <a:pPr lvl="0" algn="r" defTabSz="1244600" rtl="1">
            <a:lnSpc>
              <a:spcPct val="90000"/>
            </a:lnSpc>
            <a:spcBef>
              <a:spcPct val="0"/>
            </a:spcBef>
            <a:spcAft>
              <a:spcPct val="35000"/>
            </a:spcAft>
          </a:pPr>
          <a:r>
            <a:rPr lang="ar-DZ" sz="2800" b="1" kern="1200" dirty="0" smtClean="0">
              <a:solidFill>
                <a:schemeClr val="tx1"/>
              </a:solidFill>
            </a:rPr>
            <a:t>الفصل الثالث : دراسة حالة مؤسسة </a:t>
          </a:r>
          <a:r>
            <a:rPr lang="ar-DZ" sz="2800" b="1" kern="1200" dirty="0" err="1" smtClean="0">
              <a:solidFill>
                <a:schemeClr val="tx1"/>
              </a:solidFill>
            </a:rPr>
            <a:t>سيفيتال</a:t>
          </a:r>
          <a:endParaRPr lang="fr-FR" sz="2800" b="0" kern="1200" cap="none" spc="0" dirty="0">
            <a:ln w="0"/>
            <a:solidFill>
              <a:schemeClr val="tx1"/>
            </a:solidFill>
            <a:effectLst>
              <a:outerShdw blurRad="38100" dist="19050" dir="2700000" algn="tl" rotWithShape="0">
                <a:schemeClr val="dk1">
                  <a:alpha val="40000"/>
                </a:schemeClr>
              </a:outerShdw>
            </a:effectLst>
          </a:endParaRPr>
        </a:p>
      </dsp:txBody>
      <dsp:txXfrm>
        <a:off x="966374" y="2828354"/>
        <a:ext cx="8061211" cy="8905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5099ED-E2D4-4FF3-906B-EECA7D119BD3}">
      <dsp:nvSpPr>
        <dsp:cNvPr id="0" name=""/>
        <dsp:cNvSpPr/>
      </dsp:nvSpPr>
      <dsp:spPr>
        <a:xfrm>
          <a:off x="7103388" y="-822622"/>
          <a:ext cx="6396539" cy="6396539"/>
        </a:xfrm>
        <a:prstGeom prst="blockArc">
          <a:avLst>
            <a:gd name="adj1" fmla="val 8100000"/>
            <a:gd name="adj2" fmla="val 13500000"/>
            <a:gd name="adj3" fmla="val 338"/>
          </a:avLst>
        </a:pr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E73300-5929-426A-A80C-553AD66F1B26}">
      <dsp:nvSpPr>
        <dsp:cNvPr id="0" name=""/>
        <dsp:cNvSpPr/>
      </dsp:nvSpPr>
      <dsp:spPr>
        <a:xfrm>
          <a:off x="66041" y="365279"/>
          <a:ext cx="7525535" cy="730939"/>
        </a:xfrm>
        <a:prstGeom prst="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580183" bIns="83820" numCol="1" spcCol="1270" anchor="ctr" anchorCtr="0">
          <a:noAutofit/>
        </a:bodyPr>
        <a:lstStyle/>
        <a:p>
          <a:pPr lvl="0" algn="r" defTabSz="1466850">
            <a:lnSpc>
              <a:spcPct val="90000"/>
            </a:lnSpc>
            <a:spcBef>
              <a:spcPct val="0"/>
            </a:spcBef>
            <a:spcAft>
              <a:spcPct val="35000"/>
            </a:spcAft>
          </a:pPr>
          <a:r>
            <a:rPr lang="ar-SA" sz="3300" b="1" kern="1200" dirty="0" smtClean="0">
              <a:solidFill>
                <a:schemeClr val="tx1"/>
              </a:solidFill>
            </a:rPr>
            <a:t>نمو مجال الخدمة </a:t>
          </a:r>
          <a:endParaRPr lang="fr-FR" sz="3300" kern="1200" dirty="0">
            <a:solidFill>
              <a:schemeClr val="tx1"/>
            </a:solidFill>
          </a:endParaRPr>
        </a:p>
      </dsp:txBody>
      <dsp:txXfrm>
        <a:off x="66041" y="365279"/>
        <a:ext cx="7525535" cy="730939"/>
      </dsp:txXfrm>
    </dsp:sp>
    <dsp:sp modelId="{E0F81276-D93B-4C47-88EE-318DD9085302}">
      <dsp:nvSpPr>
        <dsp:cNvPr id="0" name=""/>
        <dsp:cNvSpPr/>
      </dsp:nvSpPr>
      <dsp:spPr>
        <a:xfrm>
          <a:off x="7134740" y="273912"/>
          <a:ext cx="913673" cy="913673"/>
        </a:xfrm>
        <a:prstGeom prst="ellipse">
          <a:avLst/>
        </a:prstGeom>
        <a:solidFill>
          <a:schemeClr val="lt1">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2D918C-4EE7-45AE-BE84-ABA313E6EA95}">
      <dsp:nvSpPr>
        <dsp:cNvPr id="0" name=""/>
        <dsp:cNvSpPr/>
      </dsp:nvSpPr>
      <dsp:spPr>
        <a:xfrm>
          <a:off x="66041" y="1461878"/>
          <a:ext cx="7106471" cy="730939"/>
        </a:xfrm>
        <a:prstGeom prst="rect">
          <a:avLst/>
        </a:prstGeom>
        <a:solidFill>
          <a:schemeClr val="accent5">
            <a:hueOff val="262483"/>
            <a:satOff val="14096"/>
            <a:lumOff val="-509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580183" bIns="83820" numCol="1" spcCol="1270" anchor="ctr" anchorCtr="0">
          <a:noAutofit/>
        </a:bodyPr>
        <a:lstStyle/>
        <a:p>
          <a:pPr lvl="0" algn="r" defTabSz="1466850">
            <a:lnSpc>
              <a:spcPct val="90000"/>
            </a:lnSpc>
            <a:spcBef>
              <a:spcPct val="0"/>
            </a:spcBef>
            <a:spcAft>
              <a:spcPct val="35000"/>
            </a:spcAft>
          </a:pPr>
          <a:r>
            <a:rPr lang="ar-SA" sz="3300" b="1" kern="1200" dirty="0" smtClean="0">
              <a:solidFill>
                <a:schemeClr val="tx1"/>
              </a:solidFill>
            </a:rPr>
            <a:t>ازدياد المنافسة </a:t>
          </a:r>
          <a:endParaRPr lang="fr-FR" sz="3300" kern="1200" dirty="0">
            <a:solidFill>
              <a:schemeClr val="tx1"/>
            </a:solidFill>
          </a:endParaRPr>
        </a:p>
      </dsp:txBody>
      <dsp:txXfrm>
        <a:off x="66041" y="1461878"/>
        <a:ext cx="7106471" cy="730939"/>
      </dsp:txXfrm>
    </dsp:sp>
    <dsp:sp modelId="{39906DD0-4685-4FA6-B8AC-1159BE4C9515}">
      <dsp:nvSpPr>
        <dsp:cNvPr id="0" name=""/>
        <dsp:cNvSpPr/>
      </dsp:nvSpPr>
      <dsp:spPr>
        <a:xfrm>
          <a:off x="6715676" y="1370510"/>
          <a:ext cx="913673" cy="913673"/>
        </a:xfrm>
        <a:prstGeom prst="ellipse">
          <a:avLst/>
        </a:prstGeom>
        <a:solidFill>
          <a:schemeClr val="lt1">
            <a:hueOff val="0"/>
            <a:satOff val="0"/>
            <a:lumOff val="0"/>
            <a:alphaOff val="0"/>
          </a:schemeClr>
        </a:solidFill>
        <a:ln w="19050" cap="rnd" cmpd="sng" algn="ctr">
          <a:solidFill>
            <a:schemeClr val="accent5">
              <a:hueOff val="262483"/>
              <a:satOff val="14096"/>
              <a:lumOff val="-5098"/>
              <a:alphaOff val="0"/>
            </a:schemeClr>
          </a:solidFill>
          <a:prstDash val="solid"/>
        </a:ln>
        <a:effectLst/>
      </dsp:spPr>
      <dsp:style>
        <a:lnRef idx="2">
          <a:scrgbClr r="0" g="0" b="0"/>
        </a:lnRef>
        <a:fillRef idx="1">
          <a:scrgbClr r="0" g="0" b="0"/>
        </a:fillRef>
        <a:effectRef idx="0">
          <a:scrgbClr r="0" g="0" b="0"/>
        </a:effectRef>
        <a:fontRef idx="minor"/>
      </dsp:style>
    </dsp:sp>
    <dsp:sp modelId="{F004BED9-B389-4F9C-8BC8-165FB23570BF}">
      <dsp:nvSpPr>
        <dsp:cNvPr id="0" name=""/>
        <dsp:cNvSpPr/>
      </dsp:nvSpPr>
      <dsp:spPr>
        <a:xfrm>
          <a:off x="66041" y="2558476"/>
          <a:ext cx="7106471" cy="730939"/>
        </a:xfrm>
        <a:prstGeom prst="rect">
          <a:avLst/>
        </a:prstGeom>
        <a:solidFill>
          <a:schemeClr val="accent5">
            <a:hueOff val="524966"/>
            <a:satOff val="28192"/>
            <a:lumOff val="-1019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580183" bIns="83820" numCol="1" spcCol="1270" anchor="ctr" anchorCtr="0">
          <a:noAutofit/>
        </a:bodyPr>
        <a:lstStyle/>
        <a:p>
          <a:pPr lvl="0" algn="r" defTabSz="1466850">
            <a:lnSpc>
              <a:spcPct val="90000"/>
            </a:lnSpc>
            <a:spcBef>
              <a:spcPct val="0"/>
            </a:spcBef>
            <a:spcAft>
              <a:spcPct val="35000"/>
            </a:spcAft>
          </a:pPr>
          <a:r>
            <a:rPr lang="ar-SA" sz="3300" b="1" kern="1200" dirty="0" smtClean="0">
              <a:solidFill>
                <a:schemeClr val="tx1"/>
              </a:solidFill>
            </a:rPr>
            <a:t>المدلول الاقتصادي لجودة الخدمة </a:t>
          </a:r>
          <a:endParaRPr lang="fr-FR" sz="3300" kern="1200" dirty="0">
            <a:solidFill>
              <a:schemeClr val="tx1"/>
            </a:solidFill>
          </a:endParaRPr>
        </a:p>
      </dsp:txBody>
      <dsp:txXfrm>
        <a:off x="66041" y="2558476"/>
        <a:ext cx="7106471" cy="730939"/>
      </dsp:txXfrm>
    </dsp:sp>
    <dsp:sp modelId="{345A9C59-0133-4257-BD8E-267D9960D5E0}">
      <dsp:nvSpPr>
        <dsp:cNvPr id="0" name=""/>
        <dsp:cNvSpPr/>
      </dsp:nvSpPr>
      <dsp:spPr>
        <a:xfrm>
          <a:off x="6715676" y="2467109"/>
          <a:ext cx="913673" cy="913673"/>
        </a:xfrm>
        <a:prstGeom prst="ellipse">
          <a:avLst/>
        </a:prstGeom>
        <a:solidFill>
          <a:schemeClr val="lt1">
            <a:hueOff val="0"/>
            <a:satOff val="0"/>
            <a:lumOff val="0"/>
            <a:alphaOff val="0"/>
          </a:schemeClr>
        </a:solidFill>
        <a:ln w="19050" cap="rnd" cmpd="sng" algn="ctr">
          <a:solidFill>
            <a:schemeClr val="accent5">
              <a:hueOff val="524966"/>
              <a:satOff val="28192"/>
              <a:lumOff val="-10196"/>
              <a:alphaOff val="0"/>
            </a:schemeClr>
          </a:solidFill>
          <a:prstDash val="solid"/>
        </a:ln>
        <a:effectLst/>
      </dsp:spPr>
      <dsp:style>
        <a:lnRef idx="2">
          <a:scrgbClr r="0" g="0" b="0"/>
        </a:lnRef>
        <a:fillRef idx="1">
          <a:scrgbClr r="0" g="0" b="0"/>
        </a:fillRef>
        <a:effectRef idx="0">
          <a:scrgbClr r="0" g="0" b="0"/>
        </a:effectRef>
        <a:fontRef idx="minor"/>
      </dsp:style>
    </dsp:sp>
    <dsp:sp modelId="{A0F36696-2E4C-41D1-A171-44DCFC80C63F}">
      <dsp:nvSpPr>
        <dsp:cNvPr id="0" name=""/>
        <dsp:cNvSpPr/>
      </dsp:nvSpPr>
      <dsp:spPr>
        <a:xfrm>
          <a:off x="66041" y="3655075"/>
          <a:ext cx="7525535" cy="730939"/>
        </a:xfrm>
        <a:prstGeom prst="rect">
          <a:avLst/>
        </a:prstGeom>
        <a:solidFill>
          <a:schemeClr val="accent5">
            <a:hueOff val="787450"/>
            <a:satOff val="42288"/>
            <a:lumOff val="-1529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580183" bIns="83820" numCol="1" spcCol="1270" anchor="ctr" anchorCtr="0">
          <a:noAutofit/>
        </a:bodyPr>
        <a:lstStyle/>
        <a:p>
          <a:pPr lvl="0" algn="r" defTabSz="1466850">
            <a:lnSpc>
              <a:spcPct val="90000"/>
            </a:lnSpc>
            <a:spcBef>
              <a:spcPct val="0"/>
            </a:spcBef>
            <a:spcAft>
              <a:spcPct val="35000"/>
            </a:spcAft>
          </a:pPr>
          <a:r>
            <a:rPr lang="ar-SA" sz="3300" b="1" kern="1200" dirty="0" smtClean="0">
              <a:solidFill>
                <a:schemeClr val="tx1"/>
              </a:solidFill>
            </a:rPr>
            <a:t>فهم الزبون </a:t>
          </a:r>
          <a:endParaRPr lang="fr-FR" sz="3300" kern="1200" dirty="0">
            <a:solidFill>
              <a:schemeClr val="tx1"/>
            </a:solidFill>
          </a:endParaRPr>
        </a:p>
      </dsp:txBody>
      <dsp:txXfrm>
        <a:off x="66041" y="3655075"/>
        <a:ext cx="7525535" cy="730939"/>
      </dsp:txXfrm>
    </dsp:sp>
    <dsp:sp modelId="{D0EA2D20-1BD7-44EB-BB37-0D95F04FA480}">
      <dsp:nvSpPr>
        <dsp:cNvPr id="0" name=""/>
        <dsp:cNvSpPr/>
      </dsp:nvSpPr>
      <dsp:spPr>
        <a:xfrm>
          <a:off x="7134740" y="3563708"/>
          <a:ext cx="913673" cy="913673"/>
        </a:xfrm>
        <a:prstGeom prst="ellipse">
          <a:avLst/>
        </a:prstGeom>
        <a:solidFill>
          <a:schemeClr val="lt1">
            <a:hueOff val="0"/>
            <a:satOff val="0"/>
            <a:lumOff val="0"/>
            <a:alphaOff val="0"/>
          </a:schemeClr>
        </a:solidFill>
        <a:ln w="19050" cap="rnd" cmpd="sng" algn="ctr">
          <a:solidFill>
            <a:schemeClr val="accent5">
              <a:hueOff val="787450"/>
              <a:satOff val="42288"/>
              <a:lumOff val="-15294"/>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51FE29-BA69-4DEE-A0D0-F46723225FFC}">
      <dsp:nvSpPr>
        <dsp:cNvPr id="0" name=""/>
        <dsp:cNvSpPr/>
      </dsp:nvSpPr>
      <dsp:spPr>
        <a:xfrm>
          <a:off x="1616832" y="-29346"/>
          <a:ext cx="4894335" cy="4894335"/>
        </a:xfrm>
        <a:prstGeom prst="circularArrow">
          <a:avLst>
            <a:gd name="adj1" fmla="val 5544"/>
            <a:gd name="adj2" fmla="val 330680"/>
            <a:gd name="adj3" fmla="val 13769783"/>
            <a:gd name="adj4" fmla="val 17389703"/>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AEDE8232-9346-4A91-ACB6-78697403F4AE}">
      <dsp:nvSpPr>
        <dsp:cNvPr id="0" name=""/>
        <dsp:cNvSpPr/>
      </dsp:nvSpPr>
      <dsp:spPr>
        <a:xfrm>
          <a:off x="2915046" y="1740"/>
          <a:ext cx="2297906" cy="1148953"/>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ar-SA" sz="2900" kern="1200" dirty="0" smtClean="0"/>
            <a:t>الجوانب الملموسة</a:t>
          </a:r>
          <a:endParaRPr lang="fr-FR" sz="2900" kern="1200" dirty="0"/>
        </a:p>
      </dsp:txBody>
      <dsp:txXfrm>
        <a:off x="2971133" y="57827"/>
        <a:ext cx="2185732" cy="1036779"/>
      </dsp:txXfrm>
    </dsp:sp>
    <dsp:sp modelId="{95C0CD45-77C3-4A9E-B746-D14EC8A4A5F5}">
      <dsp:nvSpPr>
        <dsp:cNvPr id="0" name=""/>
        <dsp:cNvSpPr/>
      </dsp:nvSpPr>
      <dsp:spPr>
        <a:xfrm>
          <a:off x="4900031" y="1443916"/>
          <a:ext cx="2297906" cy="1148953"/>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الاعتمادية</a:t>
          </a:r>
          <a:endParaRPr lang="fr-FR" sz="2900" kern="1200" dirty="0"/>
        </a:p>
      </dsp:txBody>
      <dsp:txXfrm>
        <a:off x="4956118" y="1500003"/>
        <a:ext cx="2185732" cy="1036779"/>
      </dsp:txXfrm>
    </dsp:sp>
    <dsp:sp modelId="{A87D1FE4-9C8B-4BA9-A50D-88207095F3BE}">
      <dsp:nvSpPr>
        <dsp:cNvPr id="0" name=""/>
        <dsp:cNvSpPr/>
      </dsp:nvSpPr>
      <dsp:spPr>
        <a:xfrm>
          <a:off x="4141834" y="3777405"/>
          <a:ext cx="2297906" cy="1148953"/>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ar-SA" sz="2900" kern="1200" dirty="0" smtClean="0"/>
            <a:t>الاستجابة </a:t>
          </a:r>
          <a:endParaRPr lang="fr-FR" sz="2900" kern="1200" dirty="0"/>
        </a:p>
      </dsp:txBody>
      <dsp:txXfrm>
        <a:off x="4197921" y="3833492"/>
        <a:ext cx="2185732" cy="1036779"/>
      </dsp:txXfrm>
    </dsp:sp>
    <dsp:sp modelId="{77830B12-1734-447D-B4CC-4004EE62A8D5}">
      <dsp:nvSpPr>
        <dsp:cNvPr id="0" name=""/>
        <dsp:cNvSpPr/>
      </dsp:nvSpPr>
      <dsp:spPr>
        <a:xfrm>
          <a:off x="1688258" y="3777405"/>
          <a:ext cx="2297906" cy="1148953"/>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الضمان</a:t>
          </a:r>
          <a:endParaRPr lang="fr-FR" sz="2900" kern="1200" dirty="0"/>
        </a:p>
      </dsp:txBody>
      <dsp:txXfrm>
        <a:off x="1744345" y="3833492"/>
        <a:ext cx="2185732" cy="1036779"/>
      </dsp:txXfrm>
    </dsp:sp>
    <dsp:sp modelId="{E15CA12D-3A5B-4741-889B-F50B9D3AE471}">
      <dsp:nvSpPr>
        <dsp:cNvPr id="0" name=""/>
        <dsp:cNvSpPr/>
      </dsp:nvSpPr>
      <dsp:spPr>
        <a:xfrm>
          <a:off x="930062" y="1443916"/>
          <a:ext cx="2297906" cy="1148953"/>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ar-SA" sz="2900" kern="1200" dirty="0" smtClean="0"/>
            <a:t>التعاطف</a:t>
          </a:r>
          <a:endParaRPr lang="fr-FR" sz="2900" kern="1200" dirty="0"/>
        </a:p>
      </dsp:txBody>
      <dsp:txXfrm>
        <a:off x="986149" y="1500003"/>
        <a:ext cx="2185732" cy="10367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7AAF11-16D8-4CC3-A9FA-A9F314A34A69}">
      <dsp:nvSpPr>
        <dsp:cNvPr id="0" name=""/>
        <dsp:cNvSpPr/>
      </dsp:nvSpPr>
      <dsp:spPr>
        <a:xfrm rot="10800000">
          <a:off x="5224462" y="1399723"/>
          <a:ext cx="2901156" cy="1160462"/>
        </a:xfrm>
        <a:prstGeom prst="chevron">
          <a:avLst/>
        </a:prstGeom>
        <a:solidFill>
          <a:schemeClr val="accent1">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672" tIns="38672" rIns="116015" bIns="38672" numCol="1" spcCol="1270" anchor="ctr" anchorCtr="0">
          <a:noAutofit/>
        </a:bodyPr>
        <a:lstStyle/>
        <a:p>
          <a:pPr lvl="0" algn="ctr" defTabSz="1289050" rtl="1">
            <a:lnSpc>
              <a:spcPct val="90000"/>
            </a:lnSpc>
            <a:spcBef>
              <a:spcPct val="0"/>
            </a:spcBef>
            <a:spcAft>
              <a:spcPct val="35000"/>
            </a:spcAft>
          </a:pPr>
          <a:r>
            <a:rPr lang="ar-DZ" sz="2900" b="1" kern="1200" dirty="0" smtClean="0">
              <a:solidFill>
                <a:schemeClr val="tx1"/>
              </a:solidFill>
            </a:rPr>
            <a:t>خدمة قبل البيع </a:t>
          </a:r>
          <a:endParaRPr lang="fr-FR" sz="2900" kern="1200" dirty="0">
            <a:solidFill>
              <a:schemeClr val="tx1"/>
            </a:solidFill>
          </a:endParaRPr>
        </a:p>
      </dsp:txBody>
      <dsp:txXfrm rot="10800000">
        <a:off x="5804693" y="1399723"/>
        <a:ext cx="1740694" cy="1160462"/>
      </dsp:txXfrm>
    </dsp:sp>
    <dsp:sp modelId="{2DA4C874-2BA7-42E7-B17A-59F1D4590268}">
      <dsp:nvSpPr>
        <dsp:cNvPr id="0" name=""/>
        <dsp:cNvSpPr/>
      </dsp:nvSpPr>
      <dsp:spPr>
        <a:xfrm rot="10800000">
          <a:off x="2613421" y="1399723"/>
          <a:ext cx="2901156" cy="1160462"/>
        </a:xfrm>
        <a:prstGeom prst="chevron">
          <a:avLst/>
        </a:prstGeom>
        <a:solidFill>
          <a:schemeClr val="accent1">
            <a:shade val="80000"/>
            <a:hueOff val="173154"/>
            <a:satOff val="-9395"/>
            <a:lumOff val="1467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672" tIns="38672" rIns="116015" bIns="38672" numCol="1" spcCol="1270" anchor="ctr" anchorCtr="0">
          <a:noAutofit/>
        </a:bodyPr>
        <a:lstStyle/>
        <a:p>
          <a:pPr lvl="0" algn="ctr" defTabSz="1289050">
            <a:lnSpc>
              <a:spcPct val="90000"/>
            </a:lnSpc>
            <a:spcBef>
              <a:spcPct val="0"/>
            </a:spcBef>
            <a:spcAft>
              <a:spcPct val="35000"/>
            </a:spcAft>
          </a:pPr>
          <a:r>
            <a:rPr lang="ar-DZ" sz="2900" b="1" kern="1200" dirty="0" smtClean="0">
              <a:solidFill>
                <a:schemeClr val="tx1"/>
              </a:solidFill>
            </a:rPr>
            <a:t>خدمة التطبيق </a:t>
          </a:r>
          <a:endParaRPr lang="fr-FR" sz="2900" kern="1200" dirty="0">
            <a:solidFill>
              <a:schemeClr val="tx1"/>
            </a:solidFill>
          </a:endParaRPr>
        </a:p>
      </dsp:txBody>
      <dsp:txXfrm rot="10800000">
        <a:off x="3193652" y="1399723"/>
        <a:ext cx="1740694" cy="1160462"/>
      </dsp:txXfrm>
    </dsp:sp>
    <dsp:sp modelId="{4D857229-3A81-4601-8644-1975CC3D721A}">
      <dsp:nvSpPr>
        <dsp:cNvPr id="0" name=""/>
        <dsp:cNvSpPr/>
      </dsp:nvSpPr>
      <dsp:spPr>
        <a:xfrm rot="10800000">
          <a:off x="2381" y="1399723"/>
          <a:ext cx="2901156" cy="1160462"/>
        </a:xfrm>
        <a:prstGeom prst="chevron">
          <a:avLst/>
        </a:prstGeom>
        <a:solidFill>
          <a:schemeClr val="accent1">
            <a:shade val="80000"/>
            <a:hueOff val="346308"/>
            <a:satOff val="-18790"/>
            <a:lumOff val="2935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672" tIns="38672" rIns="116015" bIns="38672" numCol="1" spcCol="1270" anchor="ctr" anchorCtr="0">
          <a:noAutofit/>
        </a:bodyPr>
        <a:lstStyle/>
        <a:p>
          <a:pPr lvl="0" algn="ctr" defTabSz="1289050">
            <a:lnSpc>
              <a:spcPct val="90000"/>
            </a:lnSpc>
            <a:spcBef>
              <a:spcPct val="0"/>
            </a:spcBef>
            <a:spcAft>
              <a:spcPct val="35000"/>
            </a:spcAft>
          </a:pPr>
          <a:r>
            <a:rPr lang="ar-DZ" sz="2900" b="1" kern="1200" dirty="0" smtClean="0">
              <a:solidFill>
                <a:schemeClr val="tx1"/>
              </a:solidFill>
            </a:rPr>
            <a:t>خدمة النقل</a:t>
          </a:r>
          <a:r>
            <a:rPr lang="ar-DZ" sz="2900" b="1" kern="1200" dirty="0" smtClean="0"/>
            <a:t> </a:t>
          </a:r>
          <a:endParaRPr lang="fr-FR" sz="2900" kern="1200" dirty="0"/>
        </a:p>
      </dsp:txBody>
      <dsp:txXfrm rot="10800000">
        <a:off x="582612" y="1399723"/>
        <a:ext cx="1740694" cy="11604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466375-A0DC-471F-88E5-2967993CBC48}">
      <dsp:nvSpPr>
        <dsp:cNvPr id="0" name=""/>
        <dsp:cNvSpPr/>
      </dsp:nvSpPr>
      <dsp:spPr>
        <a:xfrm>
          <a:off x="0" y="284888"/>
          <a:ext cx="9610165" cy="61236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856" tIns="374904" rIns="745856" bIns="128016" numCol="1" spcCol="1270" anchor="t" anchorCtr="0">
          <a:noAutofit/>
        </a:bodyPr>
        <a:lstStyle/>
        <a:p>
          <a:pPr marL="171450" lvl="1" indent="-171450" algn="just" defTabSz="800100" rtl="1">
            <a:lnSpc>
              <a:spcPct val="90000"/>
            </a:lnSpc>
            <a:spcBef>
              <a:spcPct val="0"/>
            </a:spcBef>
            <a:spcAft>
              <a:spcPct val="15000"/>
            </a:spcAft>
            <a:buChar char="••"/>
          </a:pPr>
          <a:r>
            <a:rPr lang="ar-DZ" sz="1800" kern="1200" dirty="0" smtClean="0"/>
            <a:t>ف</a:t>
          </a:r>
          <a:r>
            <a:rPr lang="ar-SA" sz="1800" kern="1200" dirty="0" smtClean="0"/>
            <a:t>ي هذا السؤال </a:t>
          </a:r>
          <a:r>
            <a:rPr lang="ar-DZ" sz="1800" kern="1200" dirty="0" smtClean="0"/>
            <a:t>الاول </a:t>
          </a:r>
          <a:r>
            <a:rPr lang="ar-SA" sz="1800" kern="1200" dirty="0" smtClean="0"/>
            <a:t>الجواب </a:t>
          </a:r>
          <a:r>
            <a:rPr lang="ar-DZ" sz="1800" kern="1200" dirty="0" smtClean="0"/>
            <a:t>نع</a:t>
          </a:r>
          <a:r>
            <a:rPr lang="ar-SA" sz="1800" kern="1200" dirty="0" smtClean="0"/>
            <a:t>م </a:t>
          </a:r>
          <a:r>
            <a:rPr lang="ar-SA" sz="1800" kern="1200" dirty="0" smtClean="0"/>
            <a:t>لأنه </a:t>
          </a:r>
          <a:r>
            <a:rPr lang="ar-DZ" sz="1800" kern="1200" dirty="0" smtClean="0"/>
            <a:t>تعتبر  فرع مؤسسة </a:t>
          </a:r>
          <a:r>
            <a:rPr lang="ar-DZ" sz="1800" kern="1200" dirty="0" err="1" smtClean="0"/>
            <a:t>سيفتال</a:t>
          </a:r>
          <a:r>
            <a:rPr lang="ar-DZ" sz="1800" kern="1200" dirty="0" smtClean="0"/>
            <a:t> مستغانم  من بين الفروع التي تعتمد على خدمة مندوب المبيعات أو خدمة قبل البيع  و يتكون فريق المبيعات من  مشرفين و ثمانية مندوبي مبيعات  </a:t>
          </a:r>
          <a:r>
            <a:rPr lang="ar-SA" sz="1800" kern="1200" dirty="0" smtClean="0"/>
            <a:t>.</a:t>
          </a:r>
          <a:endParaRPr lang="fr-FR" sz="1800" kern="1200" dirty="0"/>
        </a:p>
        <a:p>
          <a:pPr marL="171450" lvl="1" indent="-171450" algn="just" defTabSz="800100" rtl="1">
            <a:lnSpc>
              <a:spcPct val="90000"/>
            </a:lnSpc>
            <a:spcBef>
              <a:spcPct val="0"/>
            </a:spcBef>
            <a:spcAft>
              <a:spcPct val="15000"/>
            </a:spcAft>
            <a:buChar char="••"/>
          </a:pPr>
          <a:r>
            <a:rPr lang="ar-SA" sz="1800" kern="1200" dirty="0" smtClean="0"/>
            <a:t>في هذا السؤال </a:t>
          </a:r>
          <a:r>
            <a:rPr lang="ar-DZ" sz="1800" kern="1200" dirty="0" smtClean="0"/>
            <a:t>الثاني </a:t>
          </a:r>
          <a:r>
            <a:rPr lang="ar-SA" sz="1800" kern="1200" dirty="0" smtClean="0"/>
            <a:t>الجواب نعم لان </a:t>
          </a:r>
          <a:r>
            <a:rPr lang="ar-DZ" sz="1800" kern="1200" dirty="0" smtClean="0"/>
            <a:t>الشركة </a:t>
          </a:r>
          <a:r>
            <a:rPr lang="ar-DZ" sz="1800" kern="1200" dirty="0" err="1" smtClean="0"/>
            <a:t>سيفيتال</a:t>
          </a:r>
          <a:r>
            <a:rPr lang="ar-DZ" sz="1800" kern="1200" dirty="0" smtClean="0"/>
            <a:t> تقدم تقنيتها علي برنامج </a:t>
          </a:r>
          <a:r>
            <a:rPr lang="fr-FR" sz="1800" kern="1200" dirty="0" smtClean="0"/>
            <a:t>Sales </a:t>
          </a:r>
          <a:r>
            <a:rPr lang="fr-FR" sz="1800" kern="1200" dirty="0" err="1" smtClean="0"/>
            <a:t>Buzz</a:t>
          </a:r>
          <a:r>
            <a:rPr lang="ar-DZ" sz="1800" kern="1200" dirty="0" smtClean="0"/>
            <a:t> والذى يعمل على مساعدة الشركات في تلبية احتياجاتهم وزيادة مبيعاتهم وإتمام طلبات الشراء من جانب عملاء الشركات من خلال الموزعين بسهولة .</a:t>
          </a:r>
          <a:endParaRPr lang="fr-FR" sz="1800" kern="1200" dirty="0"/>
        </a:p>
        <a:p>
          <a:pPr marL="171450" lvl="1" indent="-171450" algn="just" defTabSz="800100" rtl="1">
            <a:lnSpc>
              <a:spcPct val="90000"/>
            </a:lnSpc>
            <a:spcBef>
              <a:spcPct val="0"/>
            </a:spcBef>
            <a:spcAft>
              <a:spcPct val="15000"/>
            </a:spcAft>
            <a:buChar char="••"/>
          </a:pPr>
          <a:r>
            <a:rPr lang="ar-SA" sz="1800" kern="1200" dirty="0" smtClean="0"/>
            <a:t>في هذا السؤال </a:t>
          </a:r>
          <a:r>
            <a:rPr lang="ar-DZ" sz="1800" kern="1200" dirty="0" smtClean="0"/>
            <a:t> الثالث </a:t>
          </a:r>
          <a:r>
            <a:rPr lang="ar-SA" sz="1800" kern="1200" dirty="0" smtClean="0"/>
            <a:t>لقد اجاب 18 موظف بنعم أي </a:t>
          </a:r>
          <a:r>
            <a:rPr lang="ar-DZ" sz="1800" kern="1200" dirty="0" smtClean="0"/>
            <a:t>شركة لديه بعض العيوب ، مثل خيارات التخصيص المحدودة ونقطة سعر أعلى للميزات المتقدمة ، فإن واجهتها سهلة الاستخدام ودعم العملاء القوي تجعلها خيارًا شائعًا بين فرق المبيعات</a:t>
          </a:r>
          <a:r>
            <a:rPr lang="fr-FR" sz="1800" kern="1200" dirty="0" smtClean="0"/>
            <a:t>. </a:t>
          </a:r>
          <a:r>
            <a:rPr lang="ar-DZ" sz="1800" kern="1200" dirty="0" smtClean="0"/>
            <a:t>بشكل عام ، إذا كنت تبحث عن برنامج قوي يمكن أن يساعدك في إدارة عمليات المبيعات الخاصة بك بشكل أكثر كفاءة . </a:t>
          </a:r>
          <a:endParaRPr lang="fr-FR" sz="1800" kern="1200" dirty="0"/>
        </a:p>
        <a:p>
          <a:pPr marL="171450" lvl="1" indent="-171450" algn="just" defTabSz="800100" rtl="1">
            <a:lnSpc>
              <a:spcPct val="90000"/>
            </a:lnSpc>
            <a:spcBef>
              <a:spcPct val="0"/>
            </a:spcBef>
            <a:spcAft>
              <a:spcPct val="15000"/>
            </a:spcAft>
            <a:buChar char="••"/>
          </a:pPr>
          <a:r>
            <a:rPr lang="ar-SA" sz="1800" kern="1200" dirty="0" smtClean="0"/>
            <a:t>في هذا السؤال </a:t>
          </a:r>
          <a:r>
            <a:rPr lang="ar-DZ" sz="1800" kern="1200" dirty="0" smtClean="0"/>
            <a:t>الرابع </a:t>
          </a:r>
          <a:r>
            <a:rPr lang="ar-SA" sz="1800" kern="1200" dirty="0" smtClean="0"/>
            <a:t>الاجابة هي لا لان </a:t>
          </a:r>
          <a:r>
            <a:rPr lang="ar-DZ" sz="1800" kern="1200" dirty="0" smtClean="0"/>
            <a:t>لأهمية النقل والتوصيل في الجانب الاقتصادي والربحي قامت مؤسسة </a:t>
          </a:r>
          <a:r>
            <a:rPr lang="ar-DZ" sz="1800" kern="1200" dirty="0" err="1" smtClean="0"/>
            <a:t>سيفتال</a:t>
          </a:r>
          <a:r>
            <a:rPr lang="ar-DZ" sz="1800" kern="1200" dirty="0" smtClean="0"/>
            <a:t> لولاية مستغانم بإنشاء شبكة نقل   لخدمة الزبائن  وتوصيل مختلف السلع, مما يسهل عمل اصحاب المحلات (الزبائن)،  و يعود عليهم</a:t>
          </a:r>
          <a:r>
            <a:rPr lang="ar-SA" sz="1800" kern="1200" dirty="0" smtClean="0"/>
            <a:t>.</a:t>
          </a:r>
          <a:endParaRPr lang="fr-FR" sz="1800" kern="1200" dirty="0"/>
        </a:p>
        <a:p>
          <a:pPr marL="171450" lvl="1" indent="-171450" algn="just" defTabSz="800100" rtl="1">
            <a:lnSpc>
              <a:spcPct val="90000"/>
            </a:lnSpc>
            <a:spcBef>
              <a:spcPct val="0"/>
            </a:spcBef>
            <a:spcAft>
              <a:spcPct val="15000"/>
            </a:spcAft>
            <a:buChar char="••"/>
          </a:pPr>
          <a:r>
            <a:rPr lang="ar-SA" sz="1800" kern="1200" dirty="0" smtClean="0"/>
            <a:t>في هذا السؤال </a:t>
          </a:r>
          <a:r>
            <a:rPr lang="ar-DZ" sz="1800" kern="1200" dirty="0" smtClean="0"/>
            <a:t>الخامس </a:t>
          </a:r>
          <a:r>
            <a:rPr lang="ar-SA" sz="1800" kern="1200" dirty="0" smtClean="0"/>
            <a:t>الاجابة هي نعم لان المؤسسة تقوم بتلبية حاجات و رغبات الزبون من اجل تحقيق رضاه .</a:t>
          </a:r>
          <a:endParaRPr lang="fr-FR" sz="1800" kern="1200" dirty="0"/>
        </a:p>
        <a:p>
          <a:pPr marL="171450" lvl="1" indent="-171450" algn="just" defTabSz="800100" rtl="1">
            <a:lnSpc>
              <a:spcPct val="90000"/>
            </a:lnSpc>
            <a:spcBef>
              <a:spcPct val="0"/>
            </a:spcBef>
            <a:spcAft>
              <a:spcPct val="15000"/>
            </a:spcAft>
            <a:buChar char="••"/>
          </a:pPr>
          <a:r>
            <a:rPr lang="ar-SA" sz="1800" kern="1200" dirty="0" smtClean="0"/>
            <a:t>في هذا السؤال </a:t>
          </a:r>
          <a:r>
            <a:rPr lang="ar-DZ" sz="1800" kern="1200" dirty="0" smtClean="0"/>
            <a:t> السادس </a:t>
          </a:r>
          <a:r>
            <a:rPr lang="ar-SA" sz="1800" kern="1200" dirty="0" smtClean="0"/>
            <a:t>الاجابة نعم لان الشركة لها عدة عروض و خدمات الذي ذكرناها سابقا و نتائج مريحة</a:t>
          </a:r>
          <a:endParaRPr lang="fr-FR" sz="1800" kern="1200" dirty="0"/>
        </a:p>
        <a:p>
          <a:pPr marL="171450" lvl="1" indent="-171450" algn="just" defTabSz="800100" rtl="1">
            <a:lnSpc>
              <a:spcPct val="90000"/>
            </a:lnSpc>
            <a:spcBef>
              <a:spcPct val="0"/>
            </a:spcBef>
            <a:spcAft>
              <a:spcPct val="15000"/>
            </a:spcAft>
            <a:buChar char="••"/>
          </a:pPr>
          <a:r>
            <a:rPr lang="ar-SA" sz="1800" kern="1200" dirty="0" smtClean="0"/>
            <a:t>في هذا السؤال </a:t>
          </a:r>
          <a:r>
            <a:rPr lang="ar-DZ" sz="1800" kern="1200" dirty="0" smtClean="0"/>
            <a:t>السابع </a:t>
          </a:r>
          <a:r>
            <a:rPr lang="ar-SA" sz="1800" kern="1200" dirty="0" smtClean="0"/>
            <a:t>الاجابة نعم  لانهم راضون بنتائج المتحصل </a:t>
          </a:r>
          <a:r>
            <a:rPr lang="ar-SA" sz="1800" kern="1200" dirty="0" smtClean="0"/>
            <a:t>عليه</a:t>
          </a:r>
          <a:r>
            <a:rPr lang="ar-DZ" sz="1800" kern="1200" dirty="0" smtClean="0"/>
            <a:t>ا </a:t>
          </a:r>
          <a:r>
            <a:rPr lang="ar-SA" sz="1800" kern="1200" dirty="0" smtClean="0"/>
            <a:t>من </a:t>
          </a:r>
          <a:r>
            <a:rPr lang="ar-SA" sz="1800" kern="1200" dirty="0" smtClean="0"/>
            <a:t>مؤهلات و قدرة عالية ، و ذلك من اجل تحسين الاداء و تقليص الاخطاء  .</a:t>
          </a:r>
          <a:endParaRPr lang="fr-FR" sz="1800" kern="1200" dirty="0"/>
        </a:p>
        <a:p>
          <a:pPr marL="171450" lvl="1" indent="-171450" algn="r" defTabSz="800100" rtl="1">
            <a:lnSpc>
              <a:spcPct val="90000"/>
            </a:lnSpc>
            <a:spcBef>
              <a:spcPct val="0"/>
            </a:spcBef>
            <a:spcAft>
              <a:spcPct val="15000"/>
            </a:spcAft>
            <a:buChar char="••"/>
          </a:pPr>
          <a:endParaRPr lang="fr-FR" sz="1800" kern="1200" dirty="0"/>
        </a:p>
      </dsp:txBody>
      <dsp:txXfrm>
        <a:off x="0" y="284888"/>
        <a:ext cx="9610165" cy="6123600"/>
      </dsp:txXfrm>
    </dsp:sp>
    <dsp:sp modelId="{D8F53D52-608B-4558-BE70-7D5908F286EF}">
      <dsp:nvSpPr>
        <dsp:cNvPr id="0" name=""/>
        <dsp:cNvSpPr/>
      </dsp:nvSpPr>
      <dsp:spPr>
        <a:xfrm>
          <a:off x="1502482" y="1280"/>
          <a:ext cx="6727115" cy="5313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269" tIns="0" rIns="254269" bIns="0" numCol="1" spcCol="1270" anchor="ctr" anchorCtr="0">
          <a:noAutofit/>
        </a:bodyPr>
        <a:lstStyle/>
        <a:p>
          <a:pPr lvl="0" algn="ctr" defTabSz="1422400" rtl="1">
            <a:lnSpc>
              <a:spcPct val="90000"/>
            </a:lnSpc>
            <a:spcBef>
              <a:spcPct val="0"/>
            </a:spcBef>
            <a:spcAft>
              <a:spcPct val="35000"/>
            </a:spcAft>
          </a:pPr>
          <a:r>
            <a:rPr lang="ar-DZ" sz="3200" b="1" kern="1200" dirty="0" smtClean="0">
              <a:solidFill>
                <a:schemeClr val="tx1"/>
              </a:solidFill>
              <a:effectLst>
                <a:outerShdw blurRad="38100" dist="38100" dir="2700000" algn="tl">
                  <a:srgbClr val="000000">
                    <a:alpha val="43137"/>
                  </a:srgbClr>
                </a:outerShdw>
              </a:effectLst>
            </a:rPr>
            <a:t>نتائج الدراسة </a:t>
          </a:r>
          <a:endParaRPr lang="fr-FR" sz="3200" kern="1200" dirty="0">
            <a:solidFill>
              <a:schemeClr val="tx1"/>
            </a:solidFill>
          </a:endParaRPr>
        </a:p>
      </dsp:txBody>
      <dsp:txXfrm>
        <a:off x="1528421" y="27219"/>
        <a:ext cx="6675237"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fr-FR" smtClean="0"/>
              <a:t>Modifiez le style du titre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30DA9DAE-07E5-4946-A139-DFD04EA6D544}" type="datetimeFigureOut">
              <a:rPr lang="fr-FR" smtClean="0"/>
              <a:t>05/06/2023</a:t>
            </a:fld>
            <a:endParaRPr lang="fr-FR"/>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fr-FR"/>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23D65619-F509-479A-97C5-13BFB3890D84}" type="slidenum">
              <a:rPr lang="fr-FR" smtClean="0"/>
              <a:t>‹N°›</a:t>
            </a:fld>
            <a:endParaRPr lang="fr-FR"/>
          </a:p>
        </p:txBody>
      </p:sp>
    </p:spTree>
    <p:extLst>
      <p:ext uri="{BB962C8B-B14F-4D97-AF65-F5344CB8AC3E}">
        <p14:creationId xmlns:p14="http://schemas.microsoft.com/office/powerpoint/2010/main" val="2639268433"/>
      </p:ext>
    </p:extLst>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30DA9DAE-07E5-4946-A139-DFD04EA6D544}" type="datetimeFigureOut">
              <a:rPr lang="fr-FR" smtClean="0"/>
              <a:t>05/06/2023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D65619-F509-479A-97C5-13BFB3890D84}" type="slidenum">
              <a:rPr lang="fr-FR" smtClean="0"/>
              <a:t>‹N°›</a:t>
            </a:fld>
            <a:endParaRPr lang="fr-FR"/>
          </a:p>
        </p:txBody>
      </p:sp>
    </p:spTree>
    <p:extLst>
      <p:ext uri="{BB962C8B-B14F-4D97-AF65-F5344CB8AC3E}">
        <p14:creationId xmlns:p14="http://schemas.microsoft.com/office/powerpoint/2010/main" val="1216435401"/>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30DA9DAE-07E5-4946-A139-DFD04EA6D544}" type="datetimeFigureOut">
              <a:rPr lang="fr-FR" smtClean="0"/>
              <a:t>05/06/2023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D65619-F509-479A-97C5-13BFB3890D84}" type="slidenum">
              <a:rPr lang="fr-FR" smtClean="0"/>
              <a:t>‹N°›</a:t>
            </a:fld>
            <a:endParaRPr lang="fr-FR"/>
          </a:p>
        </p:txBody>
      </p:sp>
    </p:spTree>
    <p:extLst>
      <p:ext uri="{BB962C8B-B14F-4D97-AF65-F5344CB8AC3E}">
        <p14:creationId xmlns:p14="http://schemas.microsoft.com/office/powerpoint/2010/main" val="721176542"/>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54955" y="1447800"/>
            <a:ext cx="8825658" cy="3329581"/>
          </a:xfrm>
        </p:spPr>
        <p:txBody>
          <a:bodyPr anchor="b"/>
          <a:lstStyle>
            <a:lvl1pPr latinLnBrk="0">
              <a:defRPr lang="fr-FR" sz="7200"/>
            </a:lvl1pPr>
          </a:lstStyle>
          <a:p>
            <a:r>
              <a:rPr lang="fr-FR" smtClean="0"/>
              <a:t>Modifiez le style du titre</a:t>
            </a:r>
            <a:endParaRPr lang="fr-FR" dirty="0"/>
          </a:p>
        </p:txBody>
      </p:sp>
      <p:sp>
        <p:nvSpPr>
          <p:cNvPr id="3" name="Sous-titre 2"/>
          <p:cNvSpPr>
            <a:spLocks noGrp="1"/>
          </p:cNvSpPr>
          <p:nvPr>
            <p:ph type="subTitle" idx="1"/>
          </p:nvPr>
        </p:nvSpPr>
        <p:spPr>
          <a:xfrm>
            <a:off x="1154955" y="4777380"/>
            <a:ext cx="8825658" cy="861420"/>
          </a:xfrm>
        </p:spPr>
        <p:txBody>
          <a:bodyPr anchor="t"/>
          <a:lstStyle>
            <a:lvl1pPr marL="0" indent="0" algn="l" latinLnBrk="0">
              <a:buNone/>
              <a:defRPr lang="fr-FR" cap="all">
                <a:solidFill>
                  <a:schemeClr val="accent1"/>
                </a:solidFill>
              </a:defRPr>
            </a:lvl1pPr>
            <a:lvl2pPr marL="457200" indent="0" algn="ctr" latinLnBrk="0">
              <a:buNone/>
              <a:defRPr lang="fr-FR">
                <a:solidFill>
                  <a:schemeClr val="tx1">
                    <a:tint val="75000"/>
                  </a:schemeClr>
                </a:solidFill>
              </a:defRPr>
            </a:lvl2pPr>
            <a:lvl3pPr marL="914400" indent="0" algn="ctr" latinLnBrk="0">
              <a:buNone/>
              <a:defRPr lang="fr-FR">
                <a:solidFill>
                  <a:schemeClr val="tx1">
                    <a:tint val="75000"/>
                  </a:schemeClr>
                </a:solidFill>
              </a:defRPr>
            </a:lvl3pPr>
            <a:lvl4pPr marL="1371600" indent="0" algn="ctr" latinLnBrk="0">
              <a:buNone/>
              <a:defRPr lang="fr-FR">
                <a:solidFill>
                  <a:schemeClr val="tx1">
                    <a:tint val="75000"/>
                  </a:schemeClr>
                </a:solidFill>
              </a:defRPr>
            </a:lvl4pPr>
            <a:lvl5pPr marL="1828800" indent="0" algn="ctr" latinLnBrk="0">
              <a:buNone/>
              <a:defRPr lang="fr-FR">
                <a:solidFill>
                  <a:schemeClr val="tx1">
                    <a:tint val="75000"/>
                  </a:schemeClr>
                </a:solidFill>
              </a:defRPr>
            </a:lvl5pPr>
            <a:lvl6pPr marL="2286000" indent="0" algn="ctr" latinLnBrk="0">
              <a:buNone/>
              <a:defRPr lang="fr-FR">
                <a:solidFill>
                  <a:schemeClr val="tx1">
                    <a:tint val="75000"/>
                  </a:schemeClr>
                </a:solidFill>
              </a:defRPr>
            </a:lvl6pPr>
            <a:lvl7pPr marL="2743200" indent="0" algn="ctr" latinLnBrk="0">
              <a:buNone/>
              <a:defRPr lang="fr-FR">
                <a:solidFill>
                  <a:schemeClr val="tx1">
                    <a:tint val="75000"/>
                  </a:schemeClr>
                </a:solidFill>
              </a:defRPr>
            </a:lvl7pPr>
            <a:lvl8pPr marL="3200400" indent="0" algn="ctr" latinLnBrk="0">
              <a:buNone/>
              <a:defRPr lang="fr-FR">
                <a:solidFill>
                  <a:schemeClr val="tx1">
                    <a:tint val="75000"/>
                  </a:schemeClr>
                </a:solidFill>
              </a:defRPr>
            </a:lvl8pPr>
            <a:lvl9pPr marL="3657600" indent="0" algn="ctr" latinLnBrk="0">
              <a:buNone/>
              <a:defRPr lang="fr-FR">
                <a:solidFill>
                  <a:schemeClr val="tx1">
                    <a:tint val="75000"/>
                  </a:schemeClr>
                </a:solidFill>
              </a:defRPr>
            </a:lvl9pPr>
          </a:lstStyle>
          <a:p>
            <a:r>
              <a:rPr lang="fr-FR" smtClean="0"/>
              <a:t>Modifier le style des sous-titres du masque</a:t>
            </a:r>
            <a:endParaRPr lang="fr-FR" dirty="0"/>
          </a:p>
        </p:txBody>
      </p:sp>
      <p:sp>
        <p:nvSpPr>
          <p:cNvPr id="4"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820939250"/>
      </p:ext>
    </p:extLst>
  </p:cSld>
  <p:clrMapOvr>
    <a:masterClrMapping/>
  </p:clrMapOvr>
  <p:transition>
    <p:fade thruBlk="1"/>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Espace réservé de la date 6"/>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496291536"/>
      </p:ext>
    </p:extLst>
  </p:cSld>
  <p:clrMapOvr>
    <a:masterClrMapping/>
  </p:clrMapOvr>
  <p:transition>
    <p:fade thruBlk="1"/>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154956" y="2861733"/>
            <a:ext cx="8825657" cy="1915647"/>
          </a:xfrm>
        </p:spPr>
        <p:txBody>
          <a:bodyPr anchor="b"/>
          <a:lstStyle>
            <a:lvl1pPr algn="l" latinLnBrk="0">
              <a:defRPr lang="fr-FR" sz="4000" b="0" cap="none"/>
            </a:lvl1pPr>
          </a:lstStyle>
          <a:p>
            <a:r>
              <a:rPr lang="fr-FR" smtClean="0"/>
              <a:t>Modifiez le style du titre</a:t>
            </a:r>
            <a:endParaRPr lang="fr-FR" dirty="0"/>
          </a:p>
        </p:txBody>
      </p:sp>
      <p:sp>
        <p:nvSpPr>
          <p:cNvPr id="3" name="Espace réservé du texte 2"/>
          <p:cNvSpPr>
            <a:spLocks noGrp="1"/>
          </p:cNvSpPr>
          <p:nvPr>
            <p:ph type="body" idx="1"/>
          </p:nvPr>
        </p:nvSpPr>
        <p:spPr>
          <a:xfrm>
            <a:off x="1154955" y="4777381"/>
            <a:ext cx="8825658" cy="860400"/>
          </a:xfrm>
        </p:spPr>
        <p:txBody>
          <a:bodyPr anchor="t"/>
          <a:lstStyle>
            <a:lvl1pPr marL="0" indent="0" algn="l" latinLnBrk="0">
              <a:buNone/>
              <a:defRPr lang="fr-FR" sz="2000" cap="all">
                <a:solidFill>
                  <a:schemeClr val="accent1"/>
                </a:solidFill>
              </a:defRPr>
            </a:lvl1pPr>
            <a:lvl2pPr marL="457200" indent="0" latinLnBrk="0">
              <a:buNone/>
              <a:defRPr lang="fr-FR" sz="1800">
                <a:solidFill>
                  <a:schemeClr val="tx1">
                    <a:tint val="75000"/>
                  </a:schemeClr>
                </a:solidFill>
              </a:defRPr>
            </a:lvl2pPr>
            <a:lvl3pPr marL="914400" indent="0" latinLnBrk="0">
              <a:buNone/>
              <a:defRPr lang="fr-FR" sz="1600">
                <a:solidFill>
                  <a:schemeClr val="tx1">
                    <a:tint val="75000"/>
                  </a:schemeClr>
                </a:solidFill>
              </a:defRPr>
            </a:lvl3pPr>
            <a:lvl4pPr marL="1371600" indent="0" latinLnBrk="0">
              <a:buNone/>
              <a:defRPr lang="fr-FR" sz="1400">
                <a:solidFill>
                  <a:schemeClr val="tx1">
                    <a:tint val="75000"/>
                  </a:schemeClr>
                </a:solidFill>
              </a:defRPr>
            </a:lvl4pPr>
            <a:lvl5pPr marL="1828800" indent="0" latinLnBrk="0">
              <a:buNone/>
              <a:defRPr lang="fr-FR" sz="1400">
                <a:solidFill>
                  <a:schemeClr val="tx1">
                    <a:tint val="75000"/>
                  </a:schemeClr>
                </a:solidFill>
              </a:defRPr>
            </a:lvl5pPr>
            <a:lvl6pPr marL="2286000" indent="0" latinLnBrk="0">
              <a:buNone/>
              <a:defRPr lang="fr-FR" sz="1400">
                <a:solidFill>
                  <a:schemeClr val="tx1">
                    <a:tint val="75000"/>
                  </a:schemeClr>
                </a:solidFill>
              </a:defRPr>
            </a:lvl6pPr>
            <a:lvl7pPr marL="2743200" indent="0" latinLnBrk="0">
              <a:buNone/>
              <a:defRPr lang="fr-FR" sz="1400">
                <a:solidFill>
                  <a:schemeClr val="tx1">
                    <a:tint val="75000"/>
                  </a:schemeClr>
                </a:solidFill>
              </a:defRPr>
            </a:lvl7pPr>
            <a:lvl8pPr marL="3200400" indent="0" latinLnBrk="0">
              <a:buNone/>
              <a:defRPr lang="fr-FR" sz="1400">
                <a:solidFill>
                  <a:schemeClr val="tx1">
                    <a:tint val="75000"/>
                  </a:schemeClr>
                </a:solidFill>
              </a:defRPr>
            </a:lvl8pPr>
            <a:lvl9pPr marL="3657600" indent="0" latinLnBrk="0">
              <a:buNone/>
              <a:defRPr lang="fr-FR" sz="14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938492995"/>
      </p:ext>
    </p:extLst>
  </p:cSld>
  <p:clrMapOvr>
    <a:masterClrMapping/>
  </p:clrMapOvr>
  <p:transition>
    <p:fade thruBlk="1"/>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3" name="Espace réservé du contenu 2"/>
          <p:cNvSpPr>
            <a:spLocks noGrp="1"/>
          </p:cNvSpPr>
          <p:nvPr>
            <p:ph sz="half" idx="1"/>
          </p:nvPr>
        </p:nvSpPr>
        <p:spPr>
          <a:xfrm>
            <a:off x="1103312" y="2060575"/>
            <a:ext cx="4396339" cy="4195763"/>
          </a:xfrm>
        </p:spPr>
        <p:txBody>
          <a:bodyPr>
            <a:normAutofit/>
          </a:bodyPr>
          <a:lstStyle>
            <a:lvl1pPr latinLnBrk="0">
              <a:defRPr lang="fr-FR" sz="1800"/>
            </a:lvl1pPr>
            <a:lvl2pPr latinLnBrk="0">
              <a:defRPr lang="fr-FR" sz="1600"/>
            </a:lvl2pPr>
            <a:lvl3pPr latinLnBrk="0">
              <a:defRPr lang="fr-FR" sz="1400"/>
            </a:lvl3pPr>
            <a:lvl4pPr latinLnBrk="0">
              <a:defRPr lang="fr-FR" sz="1200"/>
            </a:lvl4pPr>
            <a:lvl5pPr latinLnBrk="0">
              <a:defRPr lang="fr-FR" sz="1200"/>
            </a:lvl5pPr>
            <a:lvl6pPr latinLnBrk="0">
              <a:defRPr lang="fr-FR" sz="1200"/>
            </a:lvl6pPr>
            <a:lvl7pPr latinLnBrk="0">
              <a:defRPr lang="fr-FR" sz="1200"/>
            </a:lvl7pPr>
            <a:lvl8pPr latinLnBrk="0">
              <a:defRPr lang="fr-FR" sz="1200"/>
            </a:lvl8pPr>
            <a:lvl9pPr latinLnBrk="0">
              <a:defRPr lang="fr-F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contenu 3"/>
          <p:cNvSpPr>
            <a:spLocks noGrp="1"/>
          </p:cNvSpPr>
          <p:nvPr>
            <p:ph sz="half" idx="2"/>
          </p:nvPr>
        </p:nvSpPr>
        <p:spPr>
          <a:xfrm>
            <a:off x="5654493" y="2056092"/>
            <a:ext cx="4396341" cy="4200245"/>
          </a:xfrm>
        </p:spPr>
        <p:txBody>
          <a:bodyPr>
            <a:normAutofit/>
          </a:bodyPr>
          <a:lstStyle>
            <a:lvl1pPr latinLnBrk="0">
              <a:defRPr lang="fr-FR" sz="1800"/>
            </a:lvl1pPr>
            <a:lvl2pPr latinLnBrk="0">
              <a:defRPr lang="fr-FR" sz="1600"/>
            </a:lvl2pPr>
            <a:lvl3pPr latinLnBrk="0">
              <a:defRPr lang="fr-FR" sz="1400"/>
            </a:lvl3pPr>
            <a:lvl4pPr latinLnBrk="0">
              <a:defRPr lang="fr-FR" sz="1200"/>
            </a:lvl4pPr>
            <a:lvl5pPr latinLnBrk="0">
              <a:defRPr lang="fr-FR" sz="1200"/>
            </a:lvl5pPr>
            <a:lvl6pPr latinLnBrk="0">
              <a:defRPr lang="fr-FR" sz="1200"/>
            </a:lvl6pPr>
            <a:lvl7pPr latinLnBrk="0">
              <a:defRPr lang="fr-FR" sz="1200"/>
            </a:lvl7pPr>
            <a:lvl8pPr latinLnBrk="0">
              <a:defRPr lang="fr-FR" sz="1200"/>
            </a:lvl8pPr>
            <a:lvl9pPr latinLnBrk="0">
              <a:defRPr lang="fr-F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e la date 4"/>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u numéro de diapositive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154980640"/>
      </p:ext>
    </p:extLst>
  </p:cSld>
  <p:clrMapOvr>
    <a:masterClrMapping/>
  </p:clrMapOvr>
  <p:transition>
    <p:fade thruBlk="1"/>
  </p:transition>
  <p:timing>
    <p:tnLst>
      <p:par>
        <p:cTn id="1" dur="indefinite" restart="never" nodeType="tmRoot"/>
      </p:par>
    </p:tnLst>
  </p:timing>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latinLnBrk="0">
              <a:defRPr lang="fr-FR"/>
            </a:lvl1pPr>
          </a:lstStyle>
          <a:p>
            <a:r>
              <a:rPr lang="fr-FR" smtClean="0"/>
              <a:t>Modifiez le style du titre</a:t>
            </a:r>
            <a:endParaRPr lang="fr-FR" dirty="0"/>
          </a:p>
        </p:txBody>
      </p:sp>
      <p:sp>
        <p:nvSpPr>
          <p:cNvPr id="3" name="Espace réservé du texte 2"/>
          <p:cNvSpPr>
            <a:spLocks noGrp="1"/>
          </p:cNvSpPr>
          <p:nvPr>
            <p:ph type="body" idx="1"/>
          </p:nvPr>
        </p:nvSpPr>
        <p:spPr>
          <a:xfrm>
            <a:off x="1103313" y="1905000"/>
            <a:ext cx="4396338" cy="576262"/>
          </a:xfrm>
        </p:spPr>
        <p:txBody>
          <a:bodyPr anchor="b">
            <a:noAutofit/>
          </a:bodyPr>
          <a:lstStyle>
            <a:lvl1pPr marL="0" indent="0" latinLnBrk="0">
              <a:buNone/>
              <a:defRPr lang="fr-FR" sz="2400" b="0">
                <a:solidFill>
                  <a:schemeClr val="accent1"/>
                </a:solidFill>
              </a:defRPr>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smtClean="0"/>
              <a:t>Modifier les styles du texte du masque</a:t>
            </a:r>
          </a:p>
        </p:txBody>
      </p:sp>
      <p:sp>
        <p:nvSpPr>
          <p:cNvPr id="4" name="Espace réservé du contenu 3"/>
          <p:cNvSpPr>
            <a:spLocks noGrp="1"/>
          </p:cNvSpPr>
          <p:nvPr>
            <p:ph sz="half" idx="2"/>
          </p:nvPr>
        </p:nvSpPr>
        <p:spPr>
          <a:xfrm>
            <a:off x="1103312" y="2514600"/>
            <a:ext cx="4396339" cy="3741738"/>
          </a:xfrm>
        </p:spPr>
        <p:txBody>
          <a:bodyPr>
            <a:normAutofit/>
          </a:bodyPr>
          <a:lstStyle>
            <a:lvl1pPr latinLnBrk="0">
              <a:defRPr lang="fr-FR" sz="1800"/>
            </a:lvl1pPr>
            <a:lvl2pPr latinLnBrk="0">
              <a:defRPr lang="fr-FR" sz="1600"/>
            </a:lvl2pPr>
            <a:lvl3pPr latinLnBrk="0">
              <a:defRPr lang="fr-FR" sz="1400"/>
            </a:lvl3pPr>
            <a:lvl4pPr latinLnBrk="0">
              <a:defRPr lang="fr-FR" sz="1200"/>
            </a:lvl4pPr>
            <a:lvl5pPr latinLnBrk="0">
              <a:defRPr lang="fr-FR" sz="1200"/>
            </a:lvl5pPr>
            <a:lvl6pPr latinLnBrk="0">
              <a:defRPr lang="fr-FR" sz="1200"/>
            </a:lvl6pPr>
            <a:lvl7pPr latinLnBrk="0">
              <a:defRPr lang="fr-FR" sz="1200"/>
            </a:lvl7pPr>
            <a:lvl8pPr latinLnBrk="0">
              <a:defRPr lang="fr-FR" sz="1200"/>
            </a:lvl8pPr>
            <a:lvl9pPr latinLnBrk="0">
              <a:defRPr lang="fr-F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p:cNvSpPr>
            <a:spLocks noGrp="1"/>
          </p:cNvSpPr>
          <p:nvPr>
            <p:ph type="body" sz="quarter" idx="3"/>
          </p:nvPr>
        </p:nvSpPr>
        <p:spPr>
          <a:xfrm>
            <a:off x="5654495" y="1905000"/>
            <a:ext cx="4396339" cy="576262"/>
          </a:xfrm>
        </p:spPr>
        <p:txBody>
          <a:bodyPr anchor="b">
            <a:noAutofit/>
          </a:bodyPr>
          <a:lstStyle>
            <a:lvl1pPr marL="0" indent="0" latinLnBrk="0">
              <a:buNone/>
              <a:defRPr lang="fr-FR" sz="2400" b="0">
                <a:solidFill>
                  <a:schemeClr val="accent1"/>
                </a:solidFill>
              </a:defRPr>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5654495" y="2514600"/>
            <a:ext cx="4396339" cy="3741738"/>
          </a:xfrm>
        </p:spPr>
        <p:txBody>
          <a:bodyPr>
            <a:normAutofit/>
          </a:bodyPr>
          <a:lstStyle>
            <a:lvl1pPr latinLnBrk="0">
              <a:defRPr lang="fr-FR" sz="1800"/>
            </a:lvl1pPr>
            <a:lvl2pPr latinLnBrk="0">
              <a:defRPr lang="fr-FR" sz="1600"/>
            </a:lvl2pPr>
            <a:lvl3pPr latinLnBrk="0">
              <a:defRPr lang="fr-FR" sz="1400"/>
            </a:lvl3pPr>
            <a:lvl4pPr latinLnBrk="0">
              <a:defRPr lang="fr-FR" sz="1200"/>
            </a:lvl4pPr>
            <a:lvl5pPr latinLnBrk="0">
              <a:defRPr lang="fr-FR" sz="1200"/>
            </a:lvl5pPr>
            <a:lvl6pPr latinLnBrk="0">
              <a:defRPr lang="fr-FR" sz="1200"/>
            </a:lvl6pPr>
            <a:lvl7pPr latinLnBrk="0">
              <a:defRPr lang="fr-FR" sz="1200"/>
            </a:lvl7pPr>
            <a:lvl8pPr latinLnBrk="0">
              <a:defRPr lang="fr-FR" sz="1200"/>
            </a:lvl8pPr>
            <a:lvl9pPr latinLnBrk="0">
              <a:defRPr lang="fr-FR" sz="12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Espace réservé de la date 6"/>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8" name="Espace réservé du pied de page 7"/>
          <p:cNvSpPr>
            <a:spLocks noGrp="1"/>
          </p:cNvSpPr>
          <p:nvPr>
            <p:ph type="ftr" sz="quarter" idx="11"/>
          </p:nvPr>
        </p:nvSpPr>
        <p:spPr/>
        <p:txBody>
          <a:bodyPr/>
          <a:lstStyle/>
          <a:p>
            <a:endParaRPr lang="en-US" dirty="0"/>
          </a:p>
        </p:txBody>
      </p:sp>
      <p:sp>
        <p:nvSpPr>
          <p:cNvPr id="9" name="Espace réservé du numéro de diapositive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520402071"/>
      </p:ext>
    </p:extLst>
  </p:cSld>
  <p:clrMapOvr>
    <a:masterClrMapping/>
  </p:clrMapOvr>
  <p:transition>
    <p:fade thruBlk="1"/>
  </p:transition>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7" name="Espace réservé de la date 2"/>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3"/>
          <p:cNvSpPr>
            <a:spLocks noGrp="1"/>
          </p:cNvSpPr>
          <p:nvPr>
            <p:ph type="ftr" sz="quarter" idx="11"/>
          </p:nvPr>
        </p:nvSpPr>
        <p:spPr/>
        <p:txBody>
          <a:bodyPr/>
          <a:lstStyle/>
          <a:p>
            <a:endParaRPr lang="en-US" dirty="0"/>
          </a:p>
        </p:txBody>
      </p:sp>
      <p:sp>
        <p:nvSpPr>
          <p:cNvPr id="6" name="Espace réservé du numéro de diapositive 4"/>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464210138"/>
      </p:ext>
    </p:extLst>
  </p:cSld>
  <p:clrMapOvr>
    <a:masterClrMapping/>
  </p:clrMapOvr>
  <p:transition>
    <p:fade thruBlk="1"/>
  </p:transition>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Espace réservé de la date 1"/>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2"/>
          <p:cNvSpPr>
            <a:spLocks noGrp="1"/>
          </p:cNvSpPr>
          <p:nvPr>
            <p:ph type="ftr" sz="quarter" idx="11"/>
          </p:nvPr>
        </p:nvSpPr>
        <p:spPr/>
        <p:txBody>
          <a:bodyPr/>
          <a:lstStyle/>
          <a:p>
            <a:endParaRPr lang="en-US" dirty="0"/>
          </a:p>
        </p:txBody>
      </p:sp>
      <p:sp>
        <p:nvSpPr>
          <p:cNvPr id="6" name="Espace réservé du numéro de diapositive 3"/>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345920329"/>
      </p:ext>
    </p:extLst>
  </p:cSld>
  <p:clrMapOvr>
    <a:masterClrMapping/>
  </p:clrMapOvr>
  <p:transition>
    <p:fade thruBlk="1"/>
  </p:transition>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154954" y="1447800"/>
            <a:ext cx="3401064" cy="1447800"/>
          </a:xfrm>
        </p:spPr>
        <p:txBody>
          <a:bodyPr anchor="b"/>
          <a:lstStyle>
            <a:lvl1pPr algn="l" latinLnBrk="0">
              <a:defRPr lang="fr-FR" sz="2400" b="0"/>
            </a:lvl1pPr>
          </a:lstStyle>
          <a:p>
            <a:r>
              <a:rPr lang="fr-FR" smtClean="0"/>
              <a:t>Modifiez le style du titre</a:t>
            </a:r>
            <a:endParaRPr lang="fr-FR" dirty="0"/>
          </a:p>
        </p:txBody>
      </p:sp>
      <p:sp>
        <p:nvSpPr>
          <p:cNvPr id="3" name="Espace réservé du contenu 2"/>
          <p:cNvSpPr>
            <a:spLocks noGrp="1"/>
          </p:cNvSpPr>
          <p:nvPr>
            <p:ph idx="1"/>
          </p:nvPr>
        </p:nvSpPr>
        <p:spPr>
          <a:xfrm>
            <a:off x="4784616" y="1447800"/>
            <a:ext cx="5195997" cy="4572000"/>
          </a:xfrm>
        </p:spPr>
        <p:txBody>
          <a:bodyPr anchor="ctr">
            <a:normAutofit/>
          </a:bodyPr>
          <a:lstStyle>
            <a:lvl1pPr latinLnBrk="0">
              <a:defRPr lang="fr-FR" sz="2000"/>
            </a:lvl1pPr>
            <a:lvl2pPr latinLnBrk="0">
              <a:defRPr lang="fr-FR" sz="1800"/>
            </a:lvl2pPr>
            <a:lvl3pPr latinLnBrk="0">
              <a:defRPr lang="fr-FR" sz="1600"/>
            </a:lvl3pPr>
            <a:lvl4pPr latinLnBrk="0">
              <a:defRPr lang="fr-FR" sz="1400"/>
            </a:lvl4pPr>
            <a:lvl5pPr latinLnBrk="0">
              <a:defRPr lang="fr-FR" sz="1400"/>
            </a:lvl5pPr>
            <a:lvl6pPr latinLnBrk="0">
              <a:defRPr lang="fr-FR" sz="1400"/>
            </a:lvl6pPr>
            <a:lvl7pPr latinLnBrk="0">
              <a:defRPr lang="fr-FR" sz="1400"/>
            </a:lvl7pPr>
            <a:lvl8pPr latinLnBrk="0">
              <a:defRPr lang="fr-FR" sz="1400"/>
            </a:lvl8pPr>
            <a:lvl9pPr latinLnBrk="0">
              <a:defRPr lang="fr-FR" sz="14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texte 3"/>
          <p:cNvSpPr>
            <a:spLocks noGrp="1"/>
          </p:cNvSpPr>
          <p:nvPr>
            <p:ph type="body" sz="half" idx="2"/>
          </p:nvPr>
        </p:nvSpPr>
        <p:spPr>
          <a:xfrm>
            <a:off x="1154954" y="3129280"/>
            <a:ext cx="3401063" cy="2895599"/>
          </a:xfrm>
        </p:spPr>
        <p:txBody>
          <a:bodyPr/>
          <a:lstStyle>
            <a:lvl1pPr marL="0" indent="0" latinLnBrk="0">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7" name="Espace réservé de la date 4"/>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5"/>
          <p:cNvSpPr>
            <a:spLocks noGrp="1"/>
          </p:cNvSpPr>
          <p:nvPr>
            <p:ph type="ftr" sz="quarter" idx="11"/>
          </p:nvPr>
        </p:nvSpPr>
        <p:spPr/>
        <p:txBody>
          <a:bodyPr/>
          <a:lstStyle/>
          <a:p>
            <a:endParaRPr lang="en-US" dirty="0"/>
          </a:p>
        </p:txBody>
      </p:sp>
      <p:sp>
        <p:nvSpPr>
          <p:cNvPr id="6" name="Espace réservé du numéro de diapositive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981706568"/>
      </p:ext>
    </p:extLst>
  </p:cSld>
  <p:clrMapOvr>
    <a:masterClrMapping/>
  </p:clrMapOvr>
  <p:transition>
    <p:fade thruBlk="1"/>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30DA9DAE-07E5-4946-A139-DFD04EA6D544}" type="datetimeFigureOut">
              <a:rPr lang="fr-FR" smtClean="0"/>
              <a:t>05/06/2023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D65619-F509-479A-97C5-13BFB3890D84}" type="slidenum">
              <a:rPr lang="fr-FR" smtClean="0"/>
              <a:t>‹N°›</a:t>
            </a:fld>
            <a:endParaRPr lang="fr-FR"/>
          </a:p>
        </p:txBody>
      </p:sp>
    </p:spTree>
    <p:extLst>
      <p:ext uri="{BB962C8B-B14F-4D97-AF65-F5344CB8AC3E}">
        <p14:creationId xmlns:p14="http://schemas.microsoft.com/office/powerpoint/2010/main" val="558733949"/>
      </p:ext>
    </p:extLst>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153907" y="1854192"/>
            <a:ext cx="5092906" cy="1574808"/>
          </a:xfrm>
        </p:spPr>
        <p:txBody>
          <a:bodyPr anchor="b">
            <a:normAutofit/>
          </a:bodyPr>
          <a:lstStyle>
            <a:lvl1pPr algn="l" latinLnBrk="0">
              <a:defRPr lang="fr-FR" sz="3600" b="0"/>
            </a:lvl1pPr>
          </a:lstStyle>
          <a:p>
            <a:r>
              <a:rPr lang="fr-FR" smtClean="0"/>
              <a:t>Modifiez le style du titre</a:t>
            </a:r>
            <a:endParaRPr lang="fr-FR" dirty="0"/>
          </a:p>
        </p:txBody>
      </p:sp>
      <p:sp>
        <p:nvSpPr>
          <p:cNvPr id="3" name="Espace réservé d’image 2"/>
          <p:cNvSpPr>
            <a:spLocks noGrp="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latinLnBrk="0">
              <a:buNone/>
              <a:defRPr lang="fr-FR" sz="1600"/>
            </a:lvl1pPr>
            <a:lvl2pPr marL="457200" indent="0" latinLnBrk="0">
              <a:buNone/>
              <a:defRPr lang="fr-FR" sz="2800"/>
            </a:lvl2pPr>
            <a:lvl3pPr marL="914400" indent="0" latinLnBrk="0">
              <a:buNone/>
              <a:defRPr lang="fr-FR" sz="2400"/>
            </a:lvl3pPr>
            <a:lvl4pPr marL="1371600" indent="0" latinLnBrk="0">
              <a:buNone/>
              <a:defRPr lang="fr-FR" sz="2000"/>
            </a:lvl4pPr>
            <a:lvl5pPr marL="1828800" indent="0" latinLnBrk="0">
              <a:buNone/>
              <a:defRPr lang="fr-FR" sz="2000"/>
            </a:lvl5pPr>
            <a:lvl6pPr marL="2286000" indent="0" latinLnBrk="0">
              <a:buNone/>
              <a:defRPr lang="fr-FR" sz="2000"/>
            </a:lvl6pPr>
            <a:lvl7pPr marL="2743200" indent="0" latinLnBrk="0">
              <a:buNone/>
              <a:defRPr lang="fr-FR" sz="2000"/>
            </a:lvl7pPr>
            <a:lvl8pPr marL="3200400" indent="0" latinLnBrk="0">
              <a:buNone/>
              <a:defRPr lang="fr-FR" sz="2000"/>
            </a:lvl8pPr>
            <a:lvl9pPr marL="3657600" indent="0" latinLnBrk="0">
              <a:buNone/>
              <a:defRPr lang="fr-FR" sz="2000"/>
            </a:lvl9pPr>
          </a:lstStyle>
          <a:p>
            <a:r>
              <a:rPr lang="fr-FR" smtClean="0"/>
              <a:t>Cliquez sur l'icône pour ajouter une image</a:t>
            </a:r>
            <a:endParaRPr lang="fr-FR" dirty="0"/>
          </a:p>
        </p:txBody>
      </p:sp>
      <p:sp>
        <p:nvSpPr>
          <p:cNvPr id="4" name="Espace réservé du texte 3"/>
          <p:cNvSpPr>
            <a:spLocks noGrp="1"/>
          </p:cNvSpPr>
          <p:nvPr>
            <p:ph type="body" sz="half" idx="2"/>
          </p:nvPr>
        </p:nvSpPr>
        <p:spPr>
          <a:xfrm>
            <a:off x="1154954" y="3657600"/>
            <a:ext cx="5084979" cy="1371600"/>
          </a:xfrm>
        </p:spPr>
        <p:txBody>
          <a:bodyPr>
            <a:normAutofit/>
          </a:bodyPr>
          <a:lstStyle>
            <a:lvl1pPr marL="0" indent="0" latinLnBrk="0">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u numéro de diapositive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95347489"/>
      </p:ext>
    </p:extLst>
  </p:cSld>
  <p:clrMapOvr>
    <a:masterClrMapping/>
  </p:clrMapOvr>
  <p:transition>
    <p:fade thruBlk="1"/>
  </p:transition>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panoramiqu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154956" y="4800587"/>
            <a:ext cx="8825657" cy="566738"/>
          </a:xfrm>
        </p:spPr>
        <p:txBody>
          <a:bodyPr anchor="b">
            <a:normAutofit/>
          </a:bodyPr>
          <a:lstStyle>
            <a:lvl1pPr algn="l" latinLnBrk="0">
              <a:defRPr lang="fr-FR" sz="2400" b="0"/>
            </a:lvl1pPr>
          </a:lstStyle>
          <a:p>
            <a:r>
              <a:rPr lang="fr-FR" smtClean="0"/>
              <a:t>Modifiez le style du titre</a:t>
            </a:r>
            <a:endParaRPr lang="fr-FR" dirty="0"/>
          </a:p>
        </p:txBody>
      </p:sp>
      <p:sp>
        <p:nvSpPr>
          <p:cNvPr id="3" name="Espace réservé d’image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latinLnBrk="0">
              <a:buNone/>
              <a:defRPr lang="fr-FR" sz="1600"/>
            </a:lvl1pPr>
            <a:lvl2pPr marL="457200" indent="0" latinLnBrk="0">
              <a:buNone/>
              <a:defRPr lang="fr-FR" sz="2800"/>
            </a:lvl2pPr>
            <a:lvl3pPr marL="914400" indent="0" latinLnBrk="0">
              <a:buNone/>
              <a:defRPr lang="fr-FR" sz="2400"/>
            </a:lvl3pPr>
            <a:lvl4pPr marL="1371600" indent="0" latinLnBrk="0">
              <a:buNone/>
              <a:defRPr lang="fr-FR" sz="2000"/>
            </a:lvl4pPr>
            <a:lvl5pPr marL="1828800" indent="0" latinLnBrk="0">
              <a:buNone/>
              <a:defRPr lang="fr-FR" sz="2000"/>
            </a:lvl5pPr>
            <a:lvl6pPr marL="2286000" indent="0" latinLnBrk="0">
              <a:buNone/>
              <a:defRPr lang="fr-FR" sz="2000"/>
            </a:lvl6pPr>
            <a:lvl7pPr marL="2743200" indent="0" latinLnBrk="0">
              <a:buNone/>
              <a:defRPr lang="fr-FR" sz="2000"/>
            </a:lvl7pPr>
            <a:lvl8pPr marL="3200400" indent="0" latinLnBrk="0">
              <a:buNone/>
              <a:defRPr lang="fr-FR" sz="2000"/>
            </a:lvl8pPr>
            <a:lvl9pPr marL="3657600" indent="0" latinLnBrk="0">
              <a:buNone/>
              <a:defRPr lang="fr-FR" sz="2000"/>
            </a:lvl9pPr>
          </a:lstStyle>
          <a:p>
            <a:r>
              <a:rPr lang="fr-FR" smtClean="0"/>
              <a:t>Cliquez sur l'icône pour ajouter une image</a:t>
            </a:r>
            <a:endParaRPr lang="fr-FR" dirty="0"/>
          </a:p>
        </p:txBody>
      </p:sp>
      <p:sp>
        <p:nvSpPr>
          <p:cNvPr id="4" name="Espace réservé du texte 3"/>
          <p:cNvSpPr>
            <a:spLocks noGrp="1"/>
          </p:cNvSpPr>
          <p:nvPr>
            <p:ph type="body" sz="half" idx="2"/>
          </p:nvPr>
        </p:nvSpPr>
        <p:spPr>
          <a:xfrm>
            <a:off x="1154956" y="5367325"/>
            <a:ext cx="8825656" cy="493712"/>
          </a:xfrm>
        </p:spPr>
        <p:txBody>
          <a:bodyPr>
            <a:normAutofit/>
          </a:bodyPr>
          <a:lstStyle>
            <a:lvl1pPr marL="0" indent="0" latinLnBrk="0">
              <a:buNone/>
              <a:defRPr lang="fr-FR" sz="12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u numéro de diapositive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029338355"/>
      </p:ext>
    </p:extLst>
  </p:cSld>
  <p:clrMapOvr>
    <a:masterClrMapping/>
  </p:clrMapOvr>
  <p:transition>
    <p:fade thruBlk="1"/>
  </p:transition>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re 1"/>
          <p:cNvSpPr>
            <a:spLocks noGrp="1"/>
          </p:cNvSpPr>
          <p:nvPr>
            <p:ph type="title"/>
          </p:nvPr>
        </p:nvSpPr>
        <p:spPr>
          <a:xfrm>
            <a:off x="1154954" y="1447800"/>
            <a:ext cx="8825659" cy="1981200"/>
          </a:xfrm>
        </p:spPr>
        <p:txBody>
          <a:bodyPr/>
          <a:lstStyle>
            <a:lvl1pPr latinLnBrk="0">
              <a:defRPr lang="fr-FR" sz="4800"/>
            </a:lvl1pPr>
          </a:lstStyle>
          <a:p>
            <a:r>
              <a:rPr lang="fr-FR" smtClean="0"/>
              <a:t>Modifiez le style du titre</a:t>
            </a:r>
            <a:endParaRPr lang="fr-FR" dirty="0"/>
          </a:p>
        </p:txBody>
      </p:sp>
      <p:sp>
        <p:nvSpPr>
          <p:cNvPr id="4"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
        <p:nvSpPr>
          <p:cNvPr id="8" name="Espace réservé du texte 3"/>
          <p:cNvSpPr>
            <a:spLocks noGrp="1"/>
          </p:cNvSpPr>
          <p:nvPr>
            <p:ph type="body" sz="half" idx="2"/>
          </p:nvPr>
        </p:nvSpPr>
        <p:spPr>
          <a:xfrm>
            <a:off x="1154954" y="3657600"/>
            <a:ext cx="8825659" cy="2362200"/>
          </a:xfrm>
        </p:spPr>
        <p:txBody>
          <a:bodyPr anchor="ctr">
            <a:normAutofit/>
          </a:bodyPr>
          <a:lstStyle>
            <a:lvl1pPr marL="0" indent="0" latinLnBrk="0">
              <a:buNone/>
              <a:defRPr lang="fr-FR" sz="18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Tree>
    <p:extLst>
      <p:ext uri="{BB962C8B-B14F-4D97-AF65-F5344CB8AC3E}">
        <p14:creationId xmlns:p14="http://schemas.microsoft.com/office/powerpoint/2010/main" val="3169482805"/>
      </p:ext>
    </p:extLst>
  </p:cSld>
  <p:clrMapOvr>
    <a:masterClrMapping/>
  </p:clrMapOvr>
  <p:transition>
    <p:fade thruBlk="1"/>
  </p:transition>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574801" y="1447800"/>
            <a:ext cx="7999315" cy="2323374"/>
          </a:xfrm>
        </p:spPr>
        <p:txBody>
          <a:bodyPr/>
          <a:lstStyle>
            <a:lvl1pPr latinLnBrk="0">
              <a:defRPr lang="fr-FR" sz="4800"/>
            </a:lvl1pPr>
          </a:lstStyle>
          <a:p>
            <a:r>
              <a:rPr lang="fr-FR" smtClean="0"/>
              <a:t>Modifiez le style du titre</a:t>
            </a:r>
            <a:endParaRPr lang="fr-FR" dirty="0"/>
          </a:p>
        </p:txBody>
      </p:sp>
      <p:sp>
        <p:nvSpPr>
          <p:cNvPr id="4"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
        <p:nvSpPr>
          <p:cNvPr id="10" name="Espace réservé du texte 3"/>
          <p:cNvSpPr>
            <a:spLocks noGrp="1"/>
          </p:cNvSpPr>
          <p:nvPr>
            <p:ph type="body" sz="half" idx="2"/>
          </p:nvPr>
        </p:nvSpPr>
        <p:spPr>
          <a:xfrm>
            <a:off x="1154954" y="4350657"/>
            <a:ext cx="8825659" cy="1676400"/>
          </a:xfrm>
        </p:spPr>
        <p:txBody>
          <a:bodyPr anchor="ctr">
            <a:normAutofit/>
          </a:bodyPr>
          <a:lstStyle>
            <a:lvl1pPr marL="0" indent="0" latinLnBrk="0">
              <a:buNone/>
              <a:defRPr lang="fr-FR" sz="18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14" name="Espace réservé du texte 3"/>
          <p:cNvSpPr>
            <a:spLocks noGrp="1"/>
          </p:cNvSpPr>
          <p:nvPr>
            <p:ph type="body" sz="half" idx="13"/>
          </p:nvPr>
        </p:nvSpPr>
        <p:spPr>
          <a:xfrm>
            <a:off x="1930400" y="3771174"/>
            <a:ext cx="7385828" cy="342174"/>
          </a:xfrm>
        </p:spPr>
        <p:txBody>
          <a:bodyPr anchor="t">
            <a:normAutofit/>
          </a:bodyPr>
          <a:lstStyle>
            <a:lvl1pPr marL="0" indent="0" latinLnBrk="0">
              <a:buNone/>
              <a:defRPr lang="fr-FR" sz="1400" b="0" i="0" kern="1200" cap="small">
                <a:solidFill>
                  <a:schemeClr val="accent1"/>
                </a:solidFill>
                <a:latin typeface="+mj-lt"/>
                <a:ea typeface="+mj-ea"/>
                <a:cs typeface="+mj-cs"/>
              </a:defRPr>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11" name="Zone de texte 10"/>
          <p:cNvSpPr txBox="1"/>
          <p:nvPr/>
        </p:nvSpPr>
        <p:spPr>
          <a:xfrm>
            <a:off x="898295" y="971253"/>
            <a:ext cx="801912" cy="3847207"/>
          </a:xfrm>
          <a:prstGeom prst="rect">
            <a:avLst/>
          </a:prstGeom>
          <a:noFill/>
        </p:spPr>
        <p:txBody>
          <a:bodyPr wrap="square" rtlCol="0">
            <a:spAutoFit/>
          </a:bodyPr>
          <a:lstStyle>
            <a:defPPr>
              <a:defRPr lang="fr-FR"/>
            </a:defPPr>
            <a:lvl1pPr algn="r" latinLnBrk="0">
              <a:defRPr lang="fr-FR" sz="12200" b="0" i="0">
                <a:solidFill>
                  <a:schemeClr val="accent1"/>
                </a:solidFill>
                <a:latin typeface="Arial"/>
                <a:ea typeface="+mj-ea"/>
                <a:cs typeface="+mj-cs"/>
              </a:defRPr>
            </a:lvl1pPr>
          </a:lstStyle>
          <a:p>
            <a:pPr lvl="0"/>
            <a:r>
              <a:rPr lang="en-US" dirty="0" smtClean="0"/>
              <a:t>“</a:t>
            </a:r>
            <a:r>
              <a:rPr lang="fr-FR" dirty="0"/>
              <a:t> </a:t>
            </a:r>
          </a:p>
        </p:txBody>
      </p:sp>
      <p:sp>
        <p:nvSpPr>
          <p:cNvPr id="13" name="Zone de texte 12"/>
          <p:cNvSpPr txBox="1"/>
          <p:nvPr/>
        </p:nvSpPr>
        <p:spPr>
          <a:xfrm>
            <a:off x="9330490" y="2613787"/>
            <a:ext cx="801912" cy="1969770"/>
          </a:xfrm>
          <a:prstGeom prst="rect">
            <a:avLst/>
          </a:prstGeom>
          <a:noFill/>
        </p:spPr>
        <p:txBody>
          <a:bodyPr wrap="square" rtlCol="0">
            <a:spAutoFit/>
          </a:bodyPr>
          <a:lstStyle>
            <a:defPPr>
              <a:defRPr lang="fr-FR"/>
            </a:defPPr>
            <a:lvl1pPr algn="r" latinLnBrk="0">
              <a:defRPr lang="fr-FR" sz="12200" b="0" i="0">
                <a:solidFill>
                  <a:schemeClr val="accent1"/>
                </a:solidFill>
                <a:latin typeface="Arial"/>
                <a:ea typeface="+mj-ea"/>
                <a:cs typeface="+mj-cs"/>
              </a:defRPr>
            </a:lvl1pPr>
          </a:lstStyle>
          <a:p>
            <a:pPr lvl="0"/>
            <a:r>
              <a:rPr lang="en-US" dirty="0" smtClean="0"/>
              <a:t>”</a:t>
            </a:r>
            <a:endParaRPr lang="fr-FR" dirty="0"/>
          </a:p>
        </p:txBody>
      </p:sp>
    </p:spTree>
    <p:extLst>
      <p:ext uri="{BB962C8B-B14F-4D97-AF65-F5344CB8AC3E}">
        <p14:creationId xmlns:p14="http://schemas.microsoft.com/office/powerpoint/2010/main" val="3839746550"/>
      </p:ext>
    </p:extLst>
  </p:cSld>
  <p:clrMapOvr>
    <a:masterClrMapping/>
  </p:clrMapOvr>
  <p:transition>
    <p:fade thruBlk="1"/>
  </p:transition>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Carte nom">
    <p:spTree>
      <p:nvGrpSpPr>
        <p:cNvPr id="1" name=""/>
        <p:cNvGrpSpPr/>
        <p:nvPr/>
      </p:nvGrpSpPr>
      <p:grpSpPr>
        <a:xfrm>
          <a:off x="0" y="0"/>
          <a:ext cx="0" cy="0"/>
          <a:chOff x="0" y="0"/>
          <a:chExt cx="0" cy="0"/>
        </a:xfrm>
      </p:grpSpPr>
      <p:sp>
        <p:nvSpPr>
          <p:cNvPr id="2" name="Titre 1"/>
          <p:cNvSpPr>
            <a:spLocks noGrp="1"/>
          </p:cNvSpPr>
          <p:nvPr>
            <p:ph type="title"/>
          </p:nvPr>
        </p:nvSpPr>
        <p:spPr>
          <a:xfrm>
            <a:off x="1154954" y="3124201"/>
            <a:ext cx="8825659" cy="1653180"/>
          </a:xfrm>
        </p:spPr>
        <p:txBody>
          <a:bodyPr anchor="b"/>
          <a:lstStyle>
            <a:lvl1pPr algn="l" latinLnBrk="0">
              <a:defRPr lang="fr-FR" sz="4000" b="0" cap="none"/>
            </a:lvl1pPr>
          </a:lstStyle>
          <a:p>
            <a:r>
              <a:rPr lang="fr-FR" smtClean="0"/>
              <a:t>Modifiez le style du titre</a:t>
            </a:r>
            <a:endParaRPr lang="fr-FR" dirty="0"/>
          </a:p>
        </p:txBody>
      </p:sp>
      <p:sp>
        <p:nvSpPr>
          <p:cNvPr id="3" name="Espace réservé du texte 2"/>
          <p:cNvSpPr>
            <a:spLocks noGrp="1"/>
          </p:cNvSpPr>
          <p:nvPr>
            <p:ph type="body" idx="1"/>
          </p:nvPr>
        </p:nvSpPr>
        <p:spPr>
          <a:xfrm>
            <a:off x="1154955" y="4777381"/>
            <a:ext cx="8825658" cy="860400"/>
          </a:xfrm>
        </p:spPr>
        <p:txBody>
          <a:bodyPr anchor="t"/>
          <a:lstStyle>
            <a:lvl1pPr marL="0" indent="0" algn="l" latinLnBrk="0">
              <a:buNone/>
              <a:defRPr lang="fr-FR" sz="2000" cap="none">
                <a:solidFill>
                  <a:schemeClr val="accent1"/>
                </a:solidFill>
              </a:defRPr>
            </a:lvl1pPr>
            <a:lvl2pPr marL="457200" indent="0" latinLnBrk="0">
              <a:buNone/>
              <a:defRPr lang="fr-FR" sz="1800">
                <a:solidFill>
                  <a:schemeClr val="tx1">
                    <a:tint val="75000"/>
                  </a:schemeClr>
                </a:solidFill>
              </a:defRPr>
            </a:lvl2pPr>
            <a:lvl3pPr marL="914400" indent="0" latinLnBrk="0">
              <a:buNone/>
              <a:defRPr lang="fr-FR" sz="1600">
                <a:solidFill>
                  <a:schemeClr val="tx1">
                    <a:tint val="75000"/>
                  </a:schemeClr>
                </a:solidFill>
              </a:defRPr>
            </a:lvl3pPr>
            <a:lvl4pPr marL="1371600" indent="0" latinLnBrk="0">
              <a:buNone/>
              <a:defRPr lang="fr-FR" sz="1400">
                <a:solidFill>
                  <a:schemeClr val="tx1">
                    <a:tint val="75000"/>
                  </a:schemeClr>
                </a:solidFill>
              </a:defRPr>
            </a:lvl4pPr>
            <a:lvl5pPr marL="1828800" indent="0" latinLnBrk="0">
              <a:buNone/>
              <a:defRPr lang="fr-FR" sz="1400">
                <a:solidFill>
                  <a:schemeClr val="tx1">
                    <a:tint val="75000"/>
                  </a:schemeClr>
                </a:solidFill>
              </a:defRPr>
            </a:lvl5pPr>
            <a:lvl6pPr marL="2286000" indent="0" latinLnBrk="0">
              <a:buNone/>
              <a:defRPr lang="fr-FR" sz="1400">
                <a:solidFill>
                  <a:schemeClr val="tx1">
                    <a:tint val="75000"/>
                  </a:schemeClr>
                </a:solidFill>
              </a:defRPr>
            </a:lvl6pPr>
            <a:lvl7pPr marL="2743200" indent="0" latinLnBrk="0">
              <a:buNone/>
              <a:defRPr lang="fr-FR" sz="1400">
                <a:solidFill>
                  <a:schemeClr val="tx1">
                    <a:tint val="75000"/>
                  </a:schemeClr>
                </a:solidFill>
              </a:defRPr>
            </a:lvl7pPr>
            <a:lvl8pPr marL="3200400" indent="0" latinLnBrk="0">
              <a:buNone/>
              <a:defRPr lang="fr-FR" sz="1400">
                <a:solidFill>
                  <a:schemeClr val="tx1">
                    <a:tint val="75000"/>
                  </a:schemeClr>
                </a:solidFill>
              </a:defRPr>
            </a:lvl8pPr>
            <a:lvl9pPr marL="3657600" indent="0" latinLnBrk="0">
              <a:buNone/>
              <a:defRPr lang="fr-FR" sz="14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063014746"/>
      </p:ext>
    </p:extLst>
  </p:cSld>
  <p:clrMapOvr>
    <a:masterClrMapping/>
  </p:clrMapOvr>
  <p:transition>
    <p:fade thruBlk="1"/>
  </p:transition>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re 1"/>
          <p:cNvSpPr>
            <a:spLocks noGrp="1"/>
          </p:cNvSpPr>
          <p:nvPr>
            <p:ph type="title"/>
          </p:nvPr>
        </p:nvSpPr>
        <p:spPr>
          <a:xfrm>
            <a:off x="1574801" y="1447800"/>
            <a:ext cx="7999315" cy="3163026"/>
          </a:xfrm>
        </p:spPr>
        <p:txBody>
          <a:bodyPr/>
          <a:lstStyle>
            <a:lvl1pPr latinLnBrk="0">
              <a:defRPr lang="fr-FR" sz="4800"/>
            </a:lvl1pPr>
          </a:lstStyle>
          <a:p>
            <a:r>
              <a:rPr lang="fr-FR" smtClean="0"/>
              <a:t>Modifiez le style du titre</a:t>
            </a:r>
            <a:endParaRPr lang="fr-FR" dirty="0"/>
          </a:p>
        </p:txBody>
      </p:sp>
      <p:sp>
        <p:nvSpPr>
          <p:cNvPr id="4"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
        <p:nvSpPr>
          <p:cNvPr id="8" name="Espace réservé du texte 3"/>
          <p:cNvSpPr>
            <a:spLocks noGrp="1"/>
          </p:cNvSpPr>
          <p:nvPr>
            <p:ph type="body" sz="half" idx="2"/>
          </p:nvPr>
        </p:nvSpPr>
        <p:spPr>
          <a:xfrm>
            <a:off x="1574801" y="4953000"/>
            <a:ext cx="7999315" cy="1074057"/>
          </a:xfrm>
        </p:spPr>
        <p:txBody>
          <a:bodyPr anchor="t">
            <a:normAutofit/>
          </a:bodyPr>
          <a:lstStyle>
            <a:lvl1pPr marL="0" indent="0" latinLnBrk="0">
              <a:buNone/>
              <a:defRPr lang="fr-FR" sz="1800" b="0" i="0" kern="1200">
                <a:solidFill>
                  <a:schemeClr val="accent1"/>
                </a:solidFill>
                <a:latin typeface="+mj-lt"/>
                <a:ea typeface="+mj-ea"/>
                <a:cs typeface="+mj-cs"/>
              </a:defRPr>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11" name="Zone de texte 10"/>
          <p:cNvSpPr txBox="1"/>
          <p:nvPr/>
        </p:nvSpPr>
        <p:spPr>
          <a:xfrm>
            <a:off x="9334033" y="3316513"/>
            <a:ext cx="801912" cy="1969770"/>
          </a:xfrm>
          <a:prstGeom prst="rect">
            <a:avLst/>
          </a:prstGeom>
          <a:noFill/>
        </p:spPr>
        <p:txBody>
          <a:bodyPr wrap="square" rtlCol="0">
            <a:spAutoFit/>
          </a:bodyPr>
          <a:lstStyle>
            <a:defPPr>
              <a:defRPr lang="fr-FR"/>
            </a:defPPr>
            <a:lvl1pPr algn="r" latinLnBrk="0">
              <a:defRPr lang="fr-FR" sz="12200" b="0" i="0">
                <a:solidFill>
                  <a:schemeClr val="accent1"/>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smtClean="0"/>
              <a:t>”</a:t>
            </a:r>
            <a:endParaRPr lang="fr-FR" dirty="0" smtClean="0"/>
          </a:p>
        </p:txBody>
      </p:sp>
      <p:sp>
        <p:nvSpPr>
          <p:cNvPr id="14" name="Zone de texte 13"/>
          <p:cNvSpPr txBox="1"/>
          <p:nvPr/>
        </p:nvSpPr>
        <p:spPr>
          <a:xfrm>
            <a:off x="898295" y="971253"/>
            <a:ext cx="801912" cy="1969770"/>
          </a:xfrm>
          <a:prstGeom prst="rect">
            <a:avLst/>
          </a:prstGeom>
          <a:noFill/>
        </p:spPr>
        <p:txBody>
          <a:bodyPr wrap="square" rtlCol="0">
            <a:spAutoFit/>
          </a:bodyPr>
          <a:lstStyle>
            <a:defPPr>
              <a:defRPr lang="fr-FR"/>
            </a:defPPr>
            <a:lvl1pPr algn="r" latinLnBrk="0">
              <a:defRPr lang="fr-FR" sz="12200" b="0" i="0">
                <a:solidFill>
                  <a:schemeClr val="accent1"/>
                </a:solidFill>
                <a:latin typeface="Arial"/>
                <a:ea typeface="+mj-ea"/>
                <a:cs typeface="+mj-cs"/>
              </a:defRPr>
            </a:lvl1pPr>
          </a:lstStyle>
          <a:p>
            <a:pPr lvl="0"/>
            <a:r>
              <a:rPr lang="en-US" dirty="0" smtClean="0"/>
              <a:t>“</a:t>
            </a:r>
            <a:endParaRPr lang="fr-FR" dirty="0"/>
          </a:p>
        </p:txBody>
      </p:sp>
    </p:spTree>
    <p:extLst>
      <p:ext uri="{BB962C8B-B14F-4D97-AF65-F5344CB8AC3E}">
        <p14:creationId xmlns:p14="http://schemas.microsoft.com/office/powerpoint/2010/main" val="875531091"/>
      </p:ext>
    </p:extLst>
  </p:cSld>
  <p:clrMapOvr>
    <a:masterClrMapping/>
  </p:clrMapOvr>
  <p:transition>
    <p:fade thruBlk="1"/>
  </p:transition>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re 1"/>
          <p:cNvSpPr>
            <a:spLocks noGrp="1"/>
          </p:cNvSpPr>
          <p:nvPr>
            <p:ph type="title"/>
          </p:nvPr>
        </p:nvSpPr>
        <p:spPr>
          <a:xfrm>
            <a:off x="1154954" y="1447800"/>
            <a:ext cx="8825659" cy="1981200"/>
          </a:xfrm>
        </p:spPr>
        <p:txBody>
          <a:bodyPr/>
          <a:lstStyle>
            <a:lvl1pPr latinLnBrk="0">
              <a:defRPr lang="fr-FR" sz="4800"/>
            </a:lvl1pPr>
          </a:lstStyle>
          <a:p>
            <a:r>
              <a:rPr lang="fr-FR" smtClean="0"/>
              <a:t>Modifiez le style du titre</a:t>
            </a:r>
            <a:endParaRPr lang="fr-FR" dirty="0"/>
          </a:p>
        </p:txBody>
      </p:sp>
      <p:sp>
        <p:nvSpPr>
          <p:cNvPr id="4"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
        <p:nvSpPr>
          <p:cNvPr id="10" name="Espace réservé du texte 3"/>
          <p:cNvSpPr>
            <a:spLocks noGrp="1"/>
          </p:cNvSpPr>
          <p:nvPr>
            <p:ph type="body" sz="half" idx="2"/>
          </p:nvPr>
        </p:nvSpPr>
        <p:spPr>
          <a:xfrm>
            <a:off x="1154954" y="4350657"/>
            <a:ext cx="8825659" cy="1676400"/>
          </a:xfrm>
        </p:spPr>
        <p:txBody>
          <a:bodyPr anchor="t">
            <a:normAutofit/>
          </a:bodyPr>
          <a:lstStyle>
            <a:lvl1pPr marL="0" indent="0" latinLnBrk="0">
              <a:buNone/>
              <a:defRPr lang="fr-FR" sz="18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13" name="Espace réservé du texte 3"/>
          <p:cNvSpPr>
            <a:spLocks noGrp="1"/>
          </p:cNvSpPr>
          <p:nvPr>
            <p:ph type="body" sz="half" idx="13"/>
          </p:nvPr>
        </p:nvSpPr>
        <p:spPr>
          <a:xfrm>
            <a:off x="1154953" y="3848610"/>
            <a:ext cx="8825659" cy="588517"/>
          </a:xfrm>
        </p:spPr>
        <p:txBody>
          <a:bodyPr anchor="b">
            <a:normAutofit/>
          </a:bodyPr>
          <a:lstStyle>
            <a:lvl1pPr marL="0" indent="0" algn="l" defTabSz="457200" rtl="0" eaLnBrk="1" latinLnBrk="0" hangingPunct="1">
              <a:buNone/>
              <a:defRPr lang="fr-FR" sz="3600" b="0" i="0" kern="1200" cap="none">
                <a:solidFill>
                  <a:schemeClr val="accent1"/>
                </a:solidFill>
                <a:latin typeface="+mj-lt"/>
                <a:ea typeface="+mj-ea"/>
                <a:cs typeface="+mj-cs"/>
              </a:defRPr>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Tree>
    <p:extLst>
      <p:ext uri="{BB962C8B-B14F-4D97-AF65-F5344CB8AC3E}">
        <p14:creationId xmlns:p14="http://schemas.microsoft.com/office/powerpoint/2010/main" val="1918732740"/>
      </p:ext>
    </p:extLst>
  </p:cSld>
  <p:clrMapOvr>
    <a:masterClrMapping/>
  </p:clrMapOvr>
  <p:transition>
    <p:fade thruBlk="1"/>
  </p:transition>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latinLnBrk="0">
              <a:defRPr lang="fr-FR" sz="4000"/>
            </a:lvl1pPr>
          </a:lstStyle>
          <a:p>
            <a:r>
              <a:rPr lang="fr-FR" smtClean="0"/>
              <a:t>Modifiez le style du titre</a:t>
            </a:r>
            <a:endParaRPr lang="fr-FR" dirty="0"/>
          </a:p>
        </p:txBody>
      </p:sp>
      <p:sp>
        <p:nvSpPr>
          <p:cNvPr id="3" name="Espace réservé du texte 2"/>
          <p:cNvSpPr>
            <a:spLocks noGrp="1"/>
          </p:cNvSpPr>
          <p:nvPr>
            <p:ph type="body" idx="1"/>
          </p:nvPr>
        </p:nvSpPr>
        <p:spPr>
          <a:xfrm>
            <a:off x="632947" y="1981200"/>
            <a:ext cx="2946866" cy="576262"/>
          </a:xfrm>
        </p:spPr>
        <p:txBody>
          <a:bodyPr anchor="b">
            <a:noAutofit/>
          </a:bodyPr>
          <a:lstStyle>
            <a:lvl1pPr marL="0" indent="0" latinLnBrk="0">
              <a:buNone/>
              <a:defRPr lang="fr-FR" sz="2400" b="0">
                <a:solidFill>
                  <a:schemeClr val="accent1"/>
                </a:solidFill>
              </a:defRPr>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smtClean="0"/>
              <a:t>Modifier les styles du texte du masque</a:t>
            </a:r>
          </a:p>
        </p:txBody>
      </p:sp>
      <p:sp>
        <p:nvSpPr>
          <p:cNvPr id="5" name="Espace réservé du texte 4"/>
          <p:cNvSpPr>
            <a:spLocks noGrp="1"/>
          </p:cNvSpPr>
          <p:nvPr>
            <p:ph type="body" sz="quarter" idx="3"/>
          </p:nvPr>
        </p:nvSpPr>
        <p:spPr>
          <a:xfrm>
            <a:off x="3883659" y="1981200"/>
            <a:ext cx="2936241" cy="576262"/>
          </a:xfrm>
        </p:spPr>
        <p:txBody>
          <a:bodyPr anchor="b">
            <a:noAutofit/>
          </a:bodyPr>
          <a:lstStyle>
            <a:lvl1pPr marL="0" indent="0" latinLnBrk="0">
              <a:buNone/>
              <a:defRPr lang="fr-FR" sz="2400" b="0">
                <a:solidFill>
                  <a:schemeClr val="accent1"/>
                </a:solidFill>
              </a:defRPr>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smtClean="0"/>
              <a:t>Modifier les styles du texte du masque</a:t>
            </a:r>
          </a:p>
        </p:txBody>
      </p:sp>
      <p:sp>
        <p:nvSpPr>
          <p:cNvPr id="14" name="Espace réservé du texte 4"/>
          <p:cNvSpPr>
            <a:spLocks noGrp="1"/>
          </p:cNvSpPr>
          <p:nvPr>
            <p:ph type="body" sz="quarter" idx="13"/>
          </p:nvPr>
        </p:nvSpPr>
        <p:spPr>
          <a:xfrm>
            <a:off x="7124700" y="1981200"/>
            <a:ext cx="2932113" cy="576262"/>
          </a:xfrm>
        </p:spPr>
        <p:txBody>
          <a:bodyPr anchor="b">
            <a:noAutofit/>
          </a:bodyPr>
          <a:lstStyle>
            <a:lvl1pPr marL="0" indent="0" latinLnBrk="0">
              <a:buNone/>
              <a:defRPr lang="fr-FR" sz="2400" b="0">
                <a:solidFill>
                  <a:schemeClr val="accent1"/>
                </a:solidFill>
              </a:defRPr>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smtClean="0"/>
              <a:t>Modifier les styles du texte du masque</a:t>
            </a:r>
          </a:p>
        </p:txBody>
      </p:sp>
      <p:cxnSp>
        <p:nvCxnSpPr>
          <p:cNvPr id="17" name="Connecteur droit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16" name="Espace réservé du texte 3"/>
          <p:cNvSpPr>
            <a:spLocks noGrp="1"/>
          </p:cNvSpPr>
          <p:nvPr>
            <p:ph type="body" sz="half" idx="15"/>
          </p:nvPr>
        </p:nvSpPr>
        <p:spPr>
          <a:xfrm>
            <a:off x="652463" y="2667000"/>
            <a:ext cx="2927350" cy="3589338"/>
          </a:xfrm>
        </p:spPr>
        <p:txBody>
          <a:bodyPr anchor="t">
            <a:normAutofit/>
          </a:bodyPr>
          <a:lstStyle>
            <a:lvl1pPr marL="0" indent="0" latinLnBrk="0">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19" name="Espace réservé du texte 3"/>
          <p:cNvSpPr>
            <a:spLocks noGrp="1"/>
          </p:cNvSpPr>
          <p:nvPr>
            <p:ph type="body" sz="half" idx="16"/>
          </p:nvPr>
        </p:nvSpPr>
        <p:spPr>
          <a:xfrm>
            <a:off x="3873106" y="2667000"/>
            <a:ext cx="2946794" cy="3589338"/>
          </a:xfrm>
        </p:spPr>
        <p:txBody>
          <a:bodyPr anchor="t">
            <a:normAutofit/>
          </a:bodyPr>
          <a:lstStyle>
            <a:lvl1pPr marL="0" indent="0" latinLnBrk="0">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20" name="Espace réservé du texte 3"/>
          <p:cNvSpPr>
            <a:spLocks noGrp="1"/>
          </p:cNvSpPr>
          <p:nvPr>
            <p:ph type="body" sz="half" idx="17"/>
          </p:nvPr>
        </p:nvSpPr>
        <p:spPr>
          <a:xfrm>
            <a:off x="7124700" y="2667000"/>
            <a:ext cx="2932113" cy="3589338"/>
          </a:xfrm>
        </p:spPr>
        <p:txBody>
          <a:bodyPr anchor="t">
            <a:normAutofit/>
          </a:bodyPr>
          <a:lstStyle>
            <a:lvl1pPr marL="0" indent="0" latinLnBrk="0">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7"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4"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700694413"/>
      </p:ext>
    </p:extLst>
  </p:cSld>
  <p:clrMapOvr>
    <a:masterClrMapping/>
  </p:clrMapOvr>
  <p:transition>
    <p:fade thruBlk="1"/>
  </p:transition>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latinLnBrk="0">
              <a:defRPr lang="fr-FR" sz="4000"/>
            </a:lvl1pPr>
          </a:lstStyle>
          <a:p>
            <a:r>
              <a:rPr lang="fr-FR" smtClean="0"/>
              <a:t>Modifiez le style du titre</a:t>
            </a:r>
            <a:endParaRPr lang="fr-FR" dirty="0"/>
          </a:p>
        </p:txBody>
      </p:sp>
      <p:sp>
        <p:nvSpPr>
          <p:cNvPr id="3" name="Espace réservé du texte 2"/>
          <p:cNvSpPr>
            <a:spLocks noGrp="1"/>
          </p:cNvSpPr>
          <p:nvPr>
            <p:ph type="body" idx="1"/>
          </p:nvPr>
        </p:nvSpPr>
        <p:spPr>
          <a:xfrm>
            <a:off x="652463" y="4250949"/>
            <a:ext cx="2940050" cy="576262"/>
          </a:xfrm>
        </p:spPr>
        <p:txBody>
          <a:bodyPr anchor="b">
            <a:noAutofit/>
          </a:bodyPr>
          <a:lstStyle>
            <a:lvl1pPr marL="0" indent="0" latinLnBrk="0">
              <a:buNone/>
              <a:defRPr lang="fr-FR" sz="2400" b="0">
                <a:solidFill>
                  <a:schemeClr val="accent1"/>
                </a:solidFill>
              </a:defRPr>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smtClean="0"/>
              <a:t>Modifier les styles du texte du masque</a:t>
            </a:r>
          </a:p>
        </p:txBody>
      </p:sp>
      <p:sp>
        <p:nvSpPr>
          <p:cNvPr id="5" name="Espace réservé du texte 4"/>
          <p:cNvSpPr>
            <a:spLocks noGrp="1"/>
          </p:cNvSpPr>
          <p:nvPr>
            <p:ph type="body" sz="quarter" idx="3"/>
          </p:nvPr>
        </p:nvSpPr>
        <p:spPr>
          <a:xfrm>
            <a:off x="3889375" y="4250949"/>
            <a:ext cx="2930525" cy="576262"/>
          </a:xfrm>
        </p:spPr>
        <p:txBody>
          <a:bodyPr anchor="b">
            <a:noAutofit/>
          </a:bodyPr>
          <a:lstStyle>
            <a:lvl1pPr marL="0" indent="0" latinLnBrk="0">
              <a:buNone/>
              <a:defRPr lang="fr-FR" sz="2400" b="0">
                <a:solidFill>
                  <a:schemeClr val="accent1"/>
                </a:solidFill>
              </a:defRPr>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smtClean="0"/>
              <a:t>Modifier les styles du texte du masque</a:t>
            </a:r>
          </a:p>
        </p:txBody>
      </p:sp>
      <p:sp>
        <p:nvSpPr>
          <p:cNvPr id="14" name="Espace réservé du texte 4"/>
          <p:cNvSpPr>
            <a:spLocks noGrp="1"/>
          </p:cNvSpPr>
          <p:nvPr>
            <p:ph type="body" sz="quarter" idx="13"/>
          </p:nvPr>
        </p:nvSpPr>
        <p:spPr>
          <a:xfrm>
            <a:off x="7124700" y="4250949"/>
            <a:ext cx="2932113" cy="576262"/>
          </a:xfrm>
        </p:spPr>
        <p:txBody>
          <a:bodyPr anchor="b">
            <a:noAutofit/>
          </a:bodyPr>
          <a:lstStyle>
            <a:lvl1pPr marL="0" indent="0" latinLnBrk="0">
              <a:buNone/>
              <a:defRPr lang="fr-FR" sz="2400" b="0">
                <a:solidFill>
                  <a:schemeClr val="accent1"/>
                </a:solidFill>
              </a:defRPr>
            </a:lvl1pPr>
            <a:lvl2pPr marL="457200" indent="0" latinLnBrk="0">
              <a:buNone/>
              <a:defRPr lang="fr-FR" sz="2000" b="1"/>
            </a:lvl2pPr>
            <a:lvl3pPr marL="914400" indent="0" latinLnBrk="0">
              <a:buNone/>
              <a:defRPr lang="fr-FR" sz="1800" b="1"/>
            </a:lvl3pPr>
            <a:lvl4pPr marL="1371600" indent="0" latinLnBrk="0">
              <a:buNone/>
              <a:defRPr lang="fr-FR" sz="1600" b="1"/>
            </a:lvl4pPr>
            <a:lvl5pPr marL="1828800" indent="0" latinLnBrk="0">
              <a:buNone/>
              <a:defRPr lang="fr-FR" sz="1600" b="1"/>
            </a:lvl5pPr>
            <a:lvl6pPr marL="2286000" indent="0" latinLnBrk="0">
              <a:buNone/>
              <a:defRPr lang="fr-FR" sz="1600" b="1"/>
            </a:lvl6pPr>
            <a:lvl7pPr marL="2743200" indent="0" latinLnBrk="0">
              <a:buNone/>
              <a:defRPr lang="fr-FR" sz="1600" b="1"/>
            </a:lvl7pPr>
            <a:lvl8pPr marL="3200400" indent="0" latinLnBrk="0">
              <a:buNone/>
              <a:defRPr lang="fr-FR" sz="1600" b="1"/>
            </a:lvl8pPr>
            <a:lvl9pPr marL="3657600" indent="0" latinLnBrk="0">
              <a:buNone/>
              <a:defRPr lang="fr-FR" sz="1600" b="1"/>
            </a:lvl9pPr>
          </a:lstStyle>
          <a:p>
            <a:pPr lvl="0"/>
            <a:r>
              <a:rPr lang="fr-FR" smtClean="0"/>
              <a:t>Modifier les styles du texte du masque</a:t>
            </a:r>
          </a:p>
        </p:txBody>
      </p:sp>
      <p:sp>
        <p:nvSpPr>
          <p:cNvPr id="22" name="Espace réservé du texte 3"/>
          <p:cNvSpPr>
            <a:spLocks noGrp="1"/>
          </p:cNvSpPr>
          <p:nvPr>
            <p:ph type="body" sz="half" idx="18"/>
          </p:nvPr>
        </p:nvSpPr>
        <p:spPr>
          <a:xfrm>
            <a:off x="652463" y="4827211"/>
            <a:ext cx="2940050" cy="659189"/>
          </a:xfrm>
        </p:spPr>
        <p:txBody>
          <a:bodyPr anchor="t">
            <a:normAutofit/>
          </a:bodyPr>
          <a:lstStyle>
            <a:lvl1pPr marL="0" indent="0" latinLnBrk="0">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23" name="Espace réservé du texte 3"/>
          <p:cNvSpPr>
            <a:spLocks noGrp="1"/>
          </p:cNvSpPr>
          <p:nvPr>
            <p:ph type="body" sz="half" idx="19"/>
          </p:nvPr>
        </p:nvSpPr>
        <p:spPr>
          <a:xfrm>
            <a:off x="3888022" y="4827210"/>
            <a:ext cx="2934406" cy="659189"/>
          </a:xfrm>
        </p:spPr>
        <p:txBody>
          <a:bodyPr anchor="t">
            <a:normAutofit/>
          </a:bodyPr>
          <a:lstStyle>
            <a:lvl1pPr marL="0" indent="0" latinLnBrk="0">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24" name="Espace réservé du texte 3"/>
          <p:cNvSpPr>
            <a:spLocks noGrp="1"/>
          </p:cNvSpPr>
          <p:nvPr>
            <p:ph type="body" sz="half" idx="20"/>
          </p:nvPr>
        </p:nvSpPr>
        <p:spPr>
          <a:xfrm>
            <a:off x="7124575" y="4827208"/>
            <a:ext cx="2935997" cy="659189"/>
          </a:xfrm>
        </p:spPr>
        <p:txBody>
          <a:bodyPr anchor="t">
            <a:normAutofit/>
          </a:bodyPr>
          <a:lstStyle>
            <a:lvl1pPr marL="0" indent="0" latinLnBrk="0">
              <a:buNone/>
              <a:defRPr lang="fr-FR" sz="1400"/>
            </a:lvl1pPr>
            <a:lvl2pPr marL="457200" indent="0" latinLnBrk="0">
              <a:buNone/>
              <a:defRPr lang="fr-FR" sz="1200"/>
            </a:lvl2pPr>
            <a:lvl3pPr marL="914400" indent="0" latinLnBrk="0">
              <a:buNone/>
              <a:defRPr lang="fr-FR" sz="1000"/>
            </a:lvl3pPr>
            <a:lvl4pPr marL="1371600" indent="0" latinLnBrk="0">
              <a:buNone/>
              <a:defRPr lang="fr-FR" sz="900"/>
            </a:lvl4pPr>
            <a:lvl5pPr marL="1828800" indent="0" latinLnBrk="0">
              <a:buNone/>
              <a:defRPr lang="fr-FR" sz="900"/>
            </a:lvl5pPr>
            <a:lvl6pPr marL="2286000" indent="0" latinLnBrk="0">
              <a:buNone/>
              <a:defRPr lang="fr-FR" sz="900"/>
            </a:lvl6pPr>
            <a:lvl7pPr marL="2743200" indent="0" latinLnBrk="0">
              <a:buNone/>
              <a:defRPr lang="fr-FR" sz="900"/>
            </a:lvl7pPr>
            <a:lvl8pPr marL="3200400" indent="0" latinLnBrk="0">
              <a:buNone/>
              <a:defRPr lang="fr-FR" sz="900"/>
            </a:lvl8pPr>
            <a:lvl9pPr marL="3657600" indent="0" latinLnBrk="0">
              <a:buNone/>
              <a:defRPr lang="fr-FR" sz="900"/>
            </a:lvl9pPr>
          </a:lstStyle>
          <a:p>
            <a:pPr lvl="0"/>
            <a:r>
              <a:rPr lang="fr-FR" smtClean="0"/>
              <a:t>Modifier les styles du texte du masque</a:t>
            </a:r>
          </a:p>
        </p:txBody>
      </p:sp>
      <p:sp>
        <p:nvSpPr>
          <p:cNvPr id="29" name="Espace réservé d’image 2"/>
          <p:cNvSpPr>
            <a:spLocks noGrp="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latinLnBrk="0">
              <a:buNone/>
              <a:defRPr lang="fr-FR" sz="1600"/>
            </a:lvl1pPr>
            <a:lvl2pPr marL="457200" indent="0" latinLnBrk="0">
              <a:buNone/>
              <a:defRPr lang="fr-FR" sz="2800"/>
            </a:lvl2pPr>
            <a:lvl3pPr marL="914400" indent="0" latinLnBrk="0">
              <a:buNone/>
              <a:defRPr lang="fr-FR" sz="2400"/>
            </a:lvl3pPr>
            <a:lvl4pPr marL="1371600" indent="0" latinLnBrk="0">
              <a:buNone/>
              <a:defRPr lang="fr-FR" sz="2000"/>
            </a:lvl4pPr>
            <a:lvl5pPr marL="1828800" indent="0" latinLnBrk="0">
              <a:buNone/>
              <a:defRPr lang="fr-FR" sz="2000"/>
            </a:lvl5pPr>
            <a:lvl6pPr marL="2286000" indent="0" latinLnBrk="0">
              <a:buNone/>
              <a:defRPr lang="fr-FR" sz="2000"/>
            </a:lvl6pPr>
            <a:lvl7pPr marL="2743200" indent="0" latinLnBrk="0">
              <a:buNone/>
              <a:defRPr lang="fr-FR" sz="2000"/>
            </a:lvl7pPr>
            <a:lvl8pPr marL="3200400" indent="0" latinLnBrk="0">
              <a:buNone/>
              <a:defRPr lang="fr-FR" sz="2000"/>
            </a:lvl8pPr>
            <a:lvl9pPr marL="3657600" indent="0" latinLnBrk="0">
              <a:buNone/>
              <a:defRPr lang="fr-FR" sz="2000"/>
            </a:lvl9pPr>
          </a:lstStyle>
          <a:p>
            <a:r>
              <a:rPr lang="fr-FR" smtClean="0"/>
              <a:t>Cliquez sur l'icône pour ajouter une image</a:t>
            </a:r>
            <a:endParaRPr lang="fr-FR" dirty="0"/>
          </a:p>
        </p:txBody>
      </p:sp>
      <p:sp>
        <p:nvSpPr>
          <p:cNvPr id="30" name="Espace réservé d’image 2"/>
          <p:cNvSpPr>
            <a:spLocks noGrp="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latinLnBrk="0">
              <a:buNone/>
              <a:defRPr lang="fr-FR" sz="1600"/>
            </a:lvl1pPr>
            <a:lvl2pPr marL="457200" indent="0" latinLnBrk="0">
              <a:buNone/>
              <a:defRPr lang="fr-FR" sz="2800"/>
            </a:lvl2pPr>
            <a:lvl3pPr marL="914400" indent="0" latinLnBrk="0">
              <a:buNone/>
              <a:defRPr lang="fr-FR" sz="2400"/>
            </a:lvl3pPr>
            <a:lvl4pPr marL="1371600" indent="0" latinLnBrk="0">
              <a:buNone/>
              <a:defRPr lang="fr-FR" sz="2000"/>
            </a:lvl4pPr>
            <a:lvl5pPr marL="1828800" indent="0" latinLnBrk="0">
              <a:buNone/>
              <a:defRPr lang="fr-FR" sz="2000"/>
            </a:lvl5pPr>
            <a:lvl6pPr marL="2286000" indent="0" latinLnBrk="0">
              <a:buNone/>
              <a:defRPr lang="fr-FR" sz="2000"/>
            </a:lvl6pPr>
            <a:lvl7pPr marL="2743200" indent="0" latinLnBrk="0">
              <a:buNone/>
              <a:defRPr lang="fr-FR" sz="2000"/>
            </a:lvl7pPr>
            <a:lvl8pPr marL="3200400" indent="0" latinLnBrk="0">
              <a:buNone/>
              <a:defRPr lang="fr-FR" sz="2000"/>
            </a:lvl8pPr>
            <a:lvl9pPr marL="3657600" indent="0" latinLnBrk="0">
              <a:buNone/>
              <a:defRPr lang="fr-FR" sz="2000"/>
            </a:lvl9pPr>
          </a:lstStyle>
          <a:p>
            <a:r>
              <a:rPr lang="fr-FR" smtClean="0"/>
              <a:t>Cliquez sur l'icône pour ajouter une image</a:t>
            </a:r>
            <a:endParaRPr lang="fr-FR" dirty="0"/>
          </a:p>
        </p:txBody>
      </p:sp>
      <p:sp>
        <p:nvSpPr>
          <p:cNvPr id="31" name="Espace réservé d’image 2"/>
          <p:cNvSpPr>
            <a:spLocks noGrp="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latinLnBrk="0">
              <a:buNone/>
              <a:defRPr lang="fr-FR" sz="1600"/>
            </a:lvl1pPr>
            <a:lvl2pPr marL="457200" indent="0" latinLnBrk="0">
              <a:buNone/>
              <a:defRPr lang="fr-FR" sz="2800"/>
            </a:lvl2pPr>
            <a:lvl3pPr marL="914400" indent="0" latinLnBrk="0">
              <a:buNone/>
              <a:defRPr lang="fr-FR" sz="2400"/>
            </a:lvl3pPr>
            <a:lvl4pPr marL="1371600" indent="0" latinLnBrk="0">
              <a:buNone/>
              <a:defRPr lang="fr-FR" sz="2000"/>
            </a:lvl4pPr>
            <a:lvl5pPr marL="1828800" indent="0" latinLnBrk="0">
              <a:buNone/>
              <a:defRPr lang="fr-FR" sz="2000"/>
            </a:lvl5pPr>
            <a:lvl6pPr marL="2286000" indent="0" latinLnBrk="0">
              <a:buNone/>
              <a:defRPr lang="fr-FR" sz="2000"/>
            </a:lvl6pPr>
            <a:lvl7pPr marL="2743200" indent="0" latinLnBrk="0">
              <a:buNone/>
              <a:defRPr lang="fr-FR" sz="2000"/>
            </a:lvl7pPr>
            <a:lvl8pPr marL="3200400" indent="0" latinLnBrk="0">
              <a:buNone/>
              <a:defRPr lang="fr-FR" sz="2000"/>
            </a:lvl8pPr>
            <a:lvl9pPr marL="3657600" indent="0" latinLnBrk="0">
              <a:buNone/>
              <a:defRPr lang="fr-FR" sz="2000"/>
            </a:lvl9pPr>
          </a:lstStyle>
          <a:p>
            <a:r>
              <a:rPr lang="fr-FR" smtClean="0"/>
              <a:t>Cliquez sur l'icône pour ajouter une image</a:t>
            </a:r>
            <a:endParaRPr lang="fr-FR" dirty="0"/>
          </a:p>
        </p:txBody>
      </p:sp>
      <p:cxnSp>
        <p:nvCxnSpPr>
          <p:cNvPr id="17" name="Connecteur droit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4"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77860583"/>
      </p:ext>
    </p:extLst>
  </p:cSld>
  <p:clrMapOvr>
    <a:masterClrMapping/>
  </p:clrMapOvr>
  <p:transition>
    <p:fade thruBlk="1"/>
  </p:transition>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3" name="Espace réservé du texte vertical 2"/>
          <p:cNvSpPr>
            <a:spLocks noGrp="1"/>
          </p:cNvSpPr>
          <p:nvPr>
            <p:ph type="body" orient="vert" idx="1"/>
          </p:nvPr>
        </p:nvSpPr>
        <p:spPr/>
        <p:txBody>
          <a:bodyPr vert="eaVert" anchor="b" anchorCtr="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512111582"/>
      </p:ext>
    </p:extLst>
  </p:cSld>
  <p:clrMapOvr>
    <a:masterClrMapping/>
  </p:clrMapOvr>
  <p:transition>
    <p:fade thruBlk="1"/>
  </p:transition>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fr-FR" smtClean="0"/>
              <a:t>Modifiez le style du titre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30DA9DAE-07E5-4946-A139-DFD04EA6D544}" type="datetimeFigureOut">
              <a:rPr lang="fr-FR" smtClean="0"/>
              <a:t>05/06/2023</a:t>
            </a:fld>
            <a:endParaRPr lang="fr-FR"/>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fr-FR"/>
          </a:p>
        </p:txBody>
      </p:sp>
      <p:sp>
        <p:nvSpPr>
          <p:cNvPr id="6" name="Slide Number Placeholder 5"/>
          <p:cNvSpPr>
            <a:spLocks noGrp="1"/>
          </p:cNvSpPr>
          <p:nvPr>
            <p:ph type="sldNum" sz="quarter" idx="12"/>
          </p:nvPr>
        </p:nvSpPr>
        <p:spPr>
          <a:xfrm>
            <a:off x="8604504" y="5211060"/>
            <a:ext cx="2112264" cy="228600"/>
          </a:xfrm>
        </p:spPr>
        <p:txBody>
          <a:bodyPr/>
          <a:lstStyle/>
          <a:p>
            <a:fld id="{23D65619-F509-479A-97C5-13BFB3890D84}" type="slidenum">
              <a:rPr lang="fr-FR" smtClean="0"/>
              <a:t>‹N°›</a:t>
            </a:fld>
            <a:endParaRPr lang="fr-FR"/>
          </a:p>
        </p:txBody>
      </p:sp>
    </p:spTree>
    <p:extLst>
      <p:ext uri="{BB962C8B-B14F-4D97-AF65-F5344CB8AC3E}">
        <p14:creationId xmlns:p14="http://schemas.microsoft.com/office/powerpoint/2010/main" val="690083434"/>
      </p:ext>
    </p:extLst>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164151" y="1447799"/>
            <a:ext cx="1409965" cy="4413251"/>
          </a:xfrm>
        </p:spPr>
        <p:txBody>
          <a:bodyPr vert="eaVert" anchor="b" anchorCtr="0"/>
          <a:lstStyle/>
          <a:p>
            <a:r>
              <a:rPr lang="fr-FR" smtClean="0"/>
              <a:t>Modifiez le style du titre</a:t>
            </a:r>
            <a:endParaRPr lang="fr-FR" dirty="0"/>
          </a:p>
        </p:txBody>
      </p:sp>
      <p:sp>
        <p:nvSpPr>
          <p:cNvPr id="3" name="Espace réservé du texte vertical 2"/>
          <p:cNvSpPr>
            <a:spLocks noGrp="1"/>
          </p:cNvSpPr>
          <p:nvPr>
            <p:ph type="body" orient="vert" idx="1"/>
          </p:nvPr>
        </p:nvSpPr>
        <p:spPr>
          <a:xfrm>
            <a:off x="1154954" y="1447799"/>
            <a:ext cx="6776630" cy="4413251"/>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194860618"/>
      </p:ext>
    </p:extLst>
  </p:cSld>
  <p:clrMapOvr>
    <a:masterClrMapping/>
  </p:clrMapOvr>
  <p:transition>
    <p:fade thruBlk="1"/>
  </p:transition>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17885531"/>
      </p:ext>
    </p:extLst>
  </p:cSld>
  <p:clrMapOvr>
    <a:masterClrMapping/>
  </p:clrMapOvr>
  <p:transition>
    <p:fade thruBlk="1"/>
  </p:transition>
  <p:timing>
    <p:tnLst>
      <p:par>
        <p:cTn id="1" dur="indefinite" restart="never" nodeType="tmRoot"/>
      </p:par>
    </p:tnLst>
  </p:timing>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580478465"/>
      </p:ext>
    </p:extLst>
  </p:cSld>
  <p:clrMapOvr>
    <a:masterClrMapping/>
  </p:clrMapOvr>
  <p:transition>
    <p:fade thruBlk="1"/>
  </p:transition>
  <p:timing>
    <p:tnLst>
      <p:par>
        <p:cTn id="1" dur="indefinite" restart="never" nodeType="tmRoot"/>
      </p:par>
    </p:tnLst>
  </p:timing>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316561975"/>
      </p:ext>
    </p:extLst>
  </p:cSld>
  <p:clrMapOvr>
    <a:masterClrMapping/>
  </p:clrMapOvr>
  <p:transition>
    <p:fade thruBlk="1"/>
  </p:transition>
  <p:timing>
    <p:tnLst>
      <p:par>
        <p:cTn id="1" dur="indefinite" restart="never" nodeType="tmRoot"/>
      </p:par>
    </p:tnLst>
  </p:timing>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612142816"/>
      </p:ext>
    </p:extLst>
  </p:cSld>
  <p:clrMapOvr>
    <a:masterClrMapping/>
  </p:clrMapOvr>
  <p:transition>
    <p:fade thruBlk="1"/>
  </p:transition>
  <p:timing>
    <p:tnLst>
      <p:par>
        <p:cTn id="1" dur="indefinite" restart="never" nodeType="tmRoot"/>
      </p:par>
    </p:tnLst>
  </p:timing>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715661515"/>
      </p:ext>
    </p:extLst>
  </p:cSld>
  <p:clrMapOvr>
    <a:masterClrMapping/>
  </p:clrMapOvr>
  <p:transition>
    <p:fade thruBlk="1"/>
  </p:transition>
  <p:timing>
    <p:tnLst>
      <p:par>
        <p:cTn id="1" dur="indefinite" restart="never" nodeType="tmRoot"/>
      </p:par>
    </p:tnLst>
  </p:timing>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671644716"/>
      </p:ext>
    </p:extLst>
  </p:cSld>
  <p:clrMapOvr>
    <a:masterClrMapping/>
  </p:clrMapOvr>
  <p:transition>
    <p:fade thruBlk="1"/>
  </p:transition>
  <p:timing>
    <p:tnLst>
      <p:par>
        <p:cTn id="1" dur="indefinite" restart="never" nodeType="tmRoot"/>
      </p:par>
    </p:tnLst>
  </p:timing>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088310316"/>
      </p:ext>
    </p:extLst>
  </p:cSld>
  <p:clrMapOvr>
    <a:masterClrMapping/>
  </p:clrMapOvr>
  <p:transition>
    <p:fade thruBlk="1"/>
  </p:transition>
  <p:timing>
    <p:tnLst>
      <p:par>
        <p:cTn id="1" dur="indefinite" restart="never" nodeType="tmRoot"/>
      </p:par>
    </p:tnLst>
  </p:timing>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482263340"/>
      </p:ext>
    </p:extLst>
  </p:cSld>
  <p:clrMapOvr>
    <a:masterClrMapping/>
  </p:clrMapOvr>
  <p:transition>
    <p:fade thruBlk="1"/>
  </p:transition>
  <p:timing>
    <p:tnLst>
      <p:par>
        <p:cTn id="1" dur="indefinite" restart="never" nodeType="tmRoot"/>
      </p:par>
    </p:tnLst>
  </p:timing>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25969550"/>
      </p:ext>
    </p:extLst>
  </p:cSld>
  <p:clrMapOvr>
    <a:masterClrMapping/>
  </p:clrMapOvr>
  <p:transition>
    <p:fade thruBlk="1"/>
  </p:transition>
  <p:timing>
    <p:tnLst>
      <p:par>
        <p:cTn id="1" dur="indefinite" restart="never" nodeType="tmRoot"/>
      </p:par>
    </p:tnLst>
  </p:timing>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30DA9DAE-07E5-4946-A139-DFD04EA6D544}" type="datetimeFigureOut">
              <a:rPr lang="fr-FR" smtClean="0"/>
              <a:t>05/06/2023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D65619-F509-479A-97C5-13BFB3890D84}" type="slidenum">
              <a:rPr lang="fr-FR" smtClean="0"/>
              <a:t>‹N°›</a:t>
            </a:fld>
            <a:endParaRPr lang="fr-FR"/>
          </a:p>
        </p:txBody>
      </p:sp>
    </p:spTree>
    <p:extLst>
      <p:ext uri="{BB962C8B-B14F-4D97-AF65-F5344CB8AC3E}">
        <p14:creationId xmlns:p14="http://schemas.microsoft.com/office/powerpoint/2010/main" val="1595629068"/>
      </p:ext>
    </p:extLst>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110445763"/>
      </p:ext>
    </p:extLst>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03937579"/>
      </p:ext>
    </p:extLst>
  </p:cSld>
  <p:clrMapOvr>
    <a:masterClrMapping/>
  </p:clrMapOvr>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576287841"/>
      </p:ext>
    </p:extLst>
  </p:cSld>
  <p:clrMapOvr>
    <a:masterClrMapping/>
  </p:clrMapOvr>
  <p:transition>
    <p:fade thruBlk="1"/>
  </p:transition>
  <p:timing>
    <p:tnLst>
      <p:par>
        <p:cTn id="1" dur="indefinite" restart="never" nodeType="tmRoot"/>
      </p:par>
    </p:tnLst>
  </p:timing>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55517763"/>
      </p:ext>
    </p:extLst>
  </p:cSld>
  <p:clrMapOvr>
    <a:masterClrMapping/>
  </p:clrMapOvr>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899519182"/>
      </p:ext>
    </p:extLst>
  </p:cSld>
  <p:clrMapOvr>
    <a:masterClrMapping/>
  </p:clrMapOvr>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634200689"/>
      </p:ext>
    </p:extLst>
  </p:cSld>
  <p:clrMapOvr>
    <a:masterClrMapping/>
  </p:clrMapOvr>
  <p:transition>
    <p:fade thruBlk="1"/>
  </p:transition>
  <p:timing>
    <p:tnLst>
      <p:par>
        <p:cTn id="1" dur="indefinite" restart="never" nodeType="tmRoot"/>
      </p:par>
    </p:tnLst>
  </p:timing>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CBC48EC7-AF6A-48D3-8284-14BACBEBDD84}" type="datetimeFigureOut">
              <a:rPr lang="en-US" smtClean="0"/>
              <a:pPr/>
              <a:t>6/5/2023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206752141"/>
      </p:ext>
    </p:extLst>
  </p:cSld>
  <p:clrMapOvr>
    <a:masterClrMapping/>
  </p:clrMapOvr>
  <p:transition>
    <p:fade thruBlk="1"/>
  </p:transition>
  <p:timing>
    <p:tnLst>
      <p:par>
        <p:cTn id="1" dur="indefinite" restart="never" nodeType="tmRoot"/>
      </p:par>
    </p:tnLst>
  </p:timing>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Titre et contenu">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12052" y="152345"/>
            <a:ext cx="1956189" cy="325404"/>
          </a:xfrm>
          <a:prstGeom prst="rect">
            <a:avLst/>
          </a:prstGeom>
        </p:spPr>
        <p:txBody>
          <a:bodyPr lIns="0" tIns="0" rIns="0" bIns="0" anchor="t" anchorCtr="0">
            <a:noAutofit/>
          </a:bodyPr>
          <a:lstStyle>
            <a:lvl1pPr algn="l">
              <a:defRPr sz="2100">
                <a:solidFill>
                  <a:schemeClr val="bg1"/>
                </a:solidFill>
                <a:latin typeface="Segoe UI Semilight" panose="020B0402040204020203" pitchFamily="34" charset="0"/>
                <a:cs typeface="Segoe UI Semilight" panose="020B0402040204020203" pitchFamily="34" charset="0"/>
              </a:defRPr>
            </a:lvl1pPr>
          </a:lstStyle>
          <a:p>
            <a:r>
              <a:rPr lang="fr-FR" dirty="0"/>
              <a:t>Chapitre 1</a:t>
            </a:r>
          </a:p>
        </p:txBody>
      </p:sp>
      <p:sp>
        <p:nvSpPr>
          <p:cNvPr id="3" name="Espace réservé du contenu 2"/>
          <p:cNvSpPr>
            <a:spLocks noGrp="1"/>
          </p:cNvSpPr>
          <p:nvPr>
            <p:ph idx="1" hasCustomPrompt="1"/>
          </p:nvPr>
        </p:nvSpPr>
        <p:spPr>
          <a:xfrm>
            <a:off x="750023" y="1492820"/>
            <a:ext cx="10516839" cy="4525963"/>
          </a:xfrm>
          <a:prstGeom prst="rect">
            <a:avLst/>
          </a:prstGeom>
        </p:spPr>
        <p:txBody>
          <a:bodyPr/>
          <a:lstStyle>
            <a:lvl1pPr marL="457189" indent="-457189">
              <a:buSzPct val="120000"/>
              <a:buFontTx/>
              <a:buBlip>
                <a:blip r:embed="rId3"/>
              </a:buBlip>
              <a:defRPr sz="3500">
                <a:solidFill>
                  <a:srgbClr val="123A61"/>
                </a:solidFill>
                <a:latin typeface="Segoe UI Black" panose="020B0A02040204020203" pitchFamily="34" charset="0"/>
                <a:ea typeface="Segoe UI Black" panose="020B0A02040204020203" pitchFamily="34" charset="0"/>
                <a:cs typeface="Segoe UI Black" panose="020B0A02040204020203" pitchFamily="34" charset="0"/>
              </a:defRPr>
            </a:lvl1pPr>
            <a:lvl2pPr>
              <a:defRPr sz="2700">
                <a:solidFill>
                  <a:srgbClr val="000000"/>
                </a:solidFill>
                <a:latin typeface="Segoe UI Semilight" panose="020B0402040204020203" pitchFamily="34" charset="0"/>
                <a:cs typeface="Segoe UI Semilight" panose="020B0402040204020203" pitchFamily="34" charset="0"/>
              </a:defRPr>
            </a:lvl2pPr>
            <a:lvl3pPr>
              <a:defRPr sz="2400">
                <a:solidFill>
                  <a:srgbClr val="000000"/>
                </a:solidFill>
                <a:latin typeface="Segoe UI Semilight" panose="020B0402040204020203" pitchFamily="34" charset="0"/>
                <a:cs typeface="Segoe UI Semilight" panose="020B0402040204020203" pitchFamily="34" charset="0"/>
              </a:defRPr>
            </a:lvl3pPr>
            <a:lvl4pPr>
              <a:defRPr sz="2100">
                <a:solidFill>
                  <a:schemeClr val="tx1"/>
                </a:solidFill>
                <a:latin typeface="Segoe UI Semilight" panose="020B0402040204020203" pitchFamily="34" charset="0"/>
                <a:cs typeface="Segoe UI Semilight" panose="020B0402040204020203" pitchFamily="34" charset="0"/>
              </a:defRPr>
            </a:lvl4pPr>
            <a:lvl5pPr>
              <a:defRPr sz="2100">
                <a:solidFill>
                  <a:schemeClr val="tx1"/>
                </a:solidFill>
                <a:latin typeface="Segoe UI Semilight" panose="020B0402040204020203" pitchFamily="34" charset="0"/>
                <a:cs typeface="Segoe UI Semilight" panose="020B0402040204020203" pitchFamily="34" charset="0"/>
              </a:defRPr>
            </a:lvl5pPr>
          </a:lstStyle>
          <a:p>
            <a:pPr lvl="0"/>
            <a:r>
              <a:rPr lang="fr-FR" dirty="0"/>
              <a:t> Contenu</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lvl1pPr>
              <a:defRPr sz="1100">
                <a:latin typeface="Segoe UI Semilight" panose="020B0402040204020203" pitchFamily="34" charset="0"/>
                <a:cs typeface="Segoe UI Semilight" panose="020B0402040204020203" pitchFamily="34" charset="0"/>
              </a:defRPr>
            </a:lvl1pPr>
          </a:lstStyle>
          <a:p>
            <a:fld id="{5BBF241E-D95D-F947-BD40-BA0B1092A59D}" type="datetimeFigureOut">
              <a:rPr lang="fr-FR" smtClean="0"/>
              <a:pPr/>
              <a:t>05/06/2023</a:t>
            </a:fld>
            <a:endParaRPr lang="fr-FR" dirty="0"/>
          </a:p>
        </p:txBody>
      </p:sp>
      <p:sp>
        <p:nvSpPr>
          <p:cNvPr id="5" name="Espace réservé du pied de page 4"/>
          <p:cNvSpPr>
            <a:spLocks noGrp="1"/>
          </p:cNvSpPr>
          <p:nvPr>
            <p:ph type="ftr" sz="quarter" idx="11"/>
          </p:nvPr>
        </p:nvSpPr>
        <p:spPr/>
        <p:txBody>
          <a:bodyPr/>
          <a:lstStyle>
            <a:lvl1pPr>
              <a:defRPr sz="1100">
                <a:latin typeface="Segoe UI Semilight" panose="020B0402040204020203" pitchFamily="34" charset="0"/>
                <a:cs typeface="Segoe UI Semilight" panose="020B0402040204020203" pitchFamily="34" charset="0"/>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sz="1100">
                <a:latin typeface="Segoe UI Semilight" panose="020B0402040204020203" pitchFamily="34" charset="0"/>
                <a:cs typeface="Segoe UI Semilight" panose="020B0402040204020203" pitchFamily="34" charset="0"/>
              </a:defRPr>
            </a:lvl1pPr>
          </a:lstStyle>
          <a:p>
            <a:fld id="{604F9983-238B-5A48-87F7-46742A2BA19E}" type="slidenum">
              <a:rPr lang="fr-FR" smtClean="0"/>
              <a:pPr/>
              <a:t>‹N°›</a:t>
            </a:fld>
            <a:endParaRPr lang="fr-FR" dirty="0"/>
          </a:p>
        </p:txBody>
      </p:sp>
      <p:sp>
        <p:nvSpPr>
          <p:cNvPr id="11" name="Espace réservé du texte 10"/>
          <p:cNvSpPr>
            <a:spLocks noGrp="1"/>
          </p:cNvSpPr>
          <p:nvPr>
            <p:ph type="body" sz="quarter" idx="13" hasCustomPrompt="1"/>
          </p:nvPr>
        </p:nvSpPr>
        <p:spPr>
          <a:xfrm>
            <a:off x="423229" y="477749"/>
            <a:ext cx="4743207" cy="363761"/>
          </a:xfrm>
          <a:prstGeom prst="rect">
            <a:avLst/>
          </a:prstGeom>
        </p:spPr>
        <p:txBody>
          <a:bodyPr lIns="0" tIns="0" rIns="0" bIns="0">
            <a:normAutofit/>
          </a:bodyPr>
          <a:lstStyle>
            <a:lvl1pPr marL="0" indent="0">
              <a:buFontTx/>
              <a:buNone/>
              <a:defRPr sz="2000">
                <a:solidFill>
                  <a:schemeClr val="bg1"/>
                </a:solidFill>
                <a:latin typeface="Segoe UI Black" panose="020B0A02040204020203" pitchFamily="34" charset="0"/>
                <a:ea typeface="Segoe UI Black" panose="020B0A02040204020203" pitchFamily="34" charset="0"/>
                <a:cs typeface="Segoe UI Black" panose="020B0A02040204020203" pitchFamily="34" charset="0"/>
              </a:defRPr>
            </a:lvl1pPr>
          </a:lstStyle>
          <a:p>
            <a:pPr lvl="0"/>
            <a:r>
              <a:rPr lang="fr-FR" dirty="0"/>
              <a:t>RAPPEL DU TITRE DU CHAPITRE</a:t>
            </a:r>
          </a:p>
        </p:txBody>
      </p:sp>
    </p:spTree>
    <p:extLst>
      <p:ext uri="{BB962C8B-B14F-4D97-AF65-F5344CB8AC3E}">
        <p14:creationId xmlns:p14="http://schemas.microsoft.com/office/powerpoint/2010/main" val="2705020714"/>
      </p:ext>
    </p:extLst>
  </p:cSld>
  <p:clrMapOvr>
    <a:masterClrMapping/>
  </p:clrMapOvr>
  <p:transition spd="slow">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30DA9DAE-07E5-4946-A139-DFD04EA6D544}" type="datetimeFigureOut">
              <a:rPr lang="fr-FR" smtClean="0"/>
              <a:t>05/06/2023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D65619-F509-479A-97C5-13BFB3890D84}" type="slidenum">
              <a:rPr lang="fr-FR" smtClean="0"/>
              <a:t>‹N°›</a:t>
            </a:fld>
            <a:endParaRPr lang="fr-FR"/>
          </a:p>
        </p:txBody>
      </p:sp>
    </p:spTree>
    <p:extLst>
      <p:ext uri="{BB962C8B-B14F-4D97-AF65-F5344CB8AC3E}">
        <p14:creationId xmlns:p14="http://schemas.microsoft.com/office/powerpoint/2010/main" val="2120484222"/>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30DA9DAE-07E5-4946-A139-DFD04EA6D544}" type="datetimeFigureOut">
              <a:rPr lang="fr-FR" smtClean="0"/>
              <a:t>05/06/2023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D65619-F509-479A-97C5-13BFB3890D84}" type="slidenum">
              <a:rPr lang="fr-FR" smtClean="0"/>
              <a:t>‹N°›</a:t>
            </a:fld>
            <a:endParaRPr lang="fr-FR"/>
          </a:p>
        </p:txBody>
      </p:sp>
    </p:spTree>
    <p:extLst>
      <p:ext uri="{BB962C8B-B14F-4D97-AF65-F5344CB8AC3E}">
        <p14:creationId xmlns:p14="http://schemas.microsoft.com/office/powerpoint/2010/main" val="1821710509"/>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DA9DAE-07E5-4946-A139-DFD04EA6D544}" type="datetimeFigureOut">
              <a:rPr lang="fr-FR" smtClean="0"/>
              <a:t>05/06/2023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D65619-F509-479A-97C5-13BFB3890D84}" type="slidenum">
              <a:rPr lang="fr-FR" smtClean="0"/>
              <a:t>‹N°›</a:t>
            </a:fld>
            <a:endParaRPr lang="fr-FR"/>
          </a:p>
        </p:txBody>
      </p:sp>
    </p:spTree>
    <p:extLst>
      <p:ext uri="{BB962C8B-B14F-4D97-AF65-F5344CB8AC3E}">
        <p14:creationId xmlns:p14="http://schemas.microsoft.com/office/powerpoint/2010/main" val="138057234"/>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fr-FR" smtClean="0"/>
              <a:t>Modifiez le style du titre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8" name="Date Placeholder 7"/>
          <p:cNvSpPr>
            <a:spLocks noGrp="1"/>
          </p:cNvSpPr>
          <p:nvPr>
            <p:ph type="dt" sz="half" idx="10"/>
          </p:nvPr>
        </p:nvSpPr>
        <p:spPr/>
        <p:txBody>
          <a:bodyPr/>
          <a:lstStyle/>
          <a:p>
            <a:fld id="{30DA9DAE-07E5-4946-A139-DFD04EA6D544}" type="datetimeFigureOut">
              <a:rPr lang="fr-FR" smtClean="0"/>
              <a:t>05/06/2023</a:t>
            </a:fld>
            <a:endParaRPr lang="fr-FR"/>
          </a:p>
        </p:txBody>
      </p:sp>
      <p:sp>
        <p:nvSpPr>
          <p:cNvPr id="9" name="Footer Placeholder 8"/>
          <p:cNvSpPr>
            <a:spLocks noGrp="1"/>
          </p:cNvSpPr>
          <p:nvPr>
            <p:ph type="ftr" sz="quarter" idx="11"/>
          </p:nvPr>
        </p:nvSpPr>
        <p:spPr/>
        <p:txBody>
          <a:bodyPr/>
          <a:lstStyle>
            <a:lvl1pPr algn="r">
              <a:defRPr/>
            </a:lvl1pPr>
          </a:lstStyle>
          <a:p>
            <a:endParaRPr lang="fr-FR"/>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23D65619-F509-479A-97C5-13BFB3890D84}" type="slidenum">
              <a:rPr lang="fr-FR" smtClean="0"/>
              <a:t>‹N°›</a:t>
            </a:fld>
            <a:endParaRPr lang="fr-FR"/>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58768230"/>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30DA9DAE-07E5-4946-A139-DFD04EA6D544}" type="datetimeFigureOut">
              <a:rPr lang="fr-FR" smtClean="0"/>
              <a:t>05/06/2023</a:t>
            </a:fld>
            <a:endParaRPr lang="fr-FR"/>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fr-FR"/>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23D65619-F509-479A-97C5-13BFB3890D84}" type="slidenum">
              <a:rPr lang="fr-FR" smtClean="0"/>
              <a:t>‹N°›</a:t>
            </a:fld>
            <a:endParaRPr lang="fr-F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0522693"/>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30DA9DAE-07E5-4946-A139-DFD04EA6D544}" type="datetimeFigureOut">
              <a:rPr lang="fr-FR" smtClean="0"/>
              <a:t>05/06/2023</a:t>
            </a:fld>
            <a:endParaRPr lang="fr-FR"/>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fr-FR"/>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23D65619-F509-479A-97C5-13BFB3890D84}" type="slidenum">
              <a:rPr lang="fr-FR" smtClean="0"/>
              <a:t>‹N°›</a:t>
            </a:fld>
            <a:endParaRPr lang="fr-FR"/>
          </a:p>
        </p:txBody>
      </p:sp>
    </p:spTree>
    <p:extLst>
      <p:ext uri="{BB962C8B-B14F-4D97-AF65-F5344CB8AC3E}">
        <p14:creationId xmlns:p14="http://schemas.microsoft.com/office/powerpoint/2010/main" val="80868472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ransition>
    <p:fade thruBlk="1"/>
  </p:transition>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13" name="Ovale 12"/>
          <p:cNvSpPr/>
          <p:nvPr/>
        </p:nvSpPr>
        <p:spPr>
          <a:xfrm>
            <a:off x="-153988"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15" name="Ovale 14"/>
          <p:cNvSpPr/>
          <p:nvPr/>
        </p:nvSpPr>
        <p:spPr>
          <a:xfrm>
            <a:off x="-839788" y="2895600"/>
            <a:ext cx="2362200" cy="2362200"/>
          </a:xfrm>
          <a:prstGeom prst="ellipse">
            <a:avLst/>
          </a:prstGeom>
          <a:gradFill flip="none" rotWithShape="1">
            <a:gsLst>
              <a:gs pos="0">
                <a:schemeClr val="accent1">
                  <a:lumMod val="60000"/>
                  <a:lumOff val="40000"/>
                  <a:alpha val="8000"/>
                </a:schemeClr>
              </a:gs>
              <a:gs pos="71000">
                <a:schemeClr val="bg2">
                  <a:lumMod val="60000"/>
                  <a:lumOff val="40000"/>
                  <a:alpha val="0"/>
                </a:schemeClr>
              </a:gs>
              <a:gs pos="36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16" name="Ovale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17" name="Ovale 16"/>
          <p:cNvSpPr/>
          <p:nvPr/>
        </p:nvSpPr>
        <p:spPr>
          <a:xfrm>
            <a:off x="7999412" y="-457200"/>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18" name="Ovale 17"/>
          <p:cNvSpPr/>
          <p:nvPr/>
        </p:nvSpPr>
        <p:spPr>
          <a:xfrm>
            <a:off x="8609012" y="6096000"/>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2" name="Espace réservé du titre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fr-FR" dirty="0"/>
              <a:t>Modifiez le style du titre</a:t>
            </a:r>
          </a:p>
        </p:txBody>
      </p:sp>
      <p:sp>
        <p:nvSpPr>
          <p:cNvPr id="3" name="Espace réservé du texte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fr-FR" dirty="0"/>
              <a:t>Modifiez les styles du texte du masque</a:t>
            </a:r>
          </a:p>
          <a:p>
            <a:pPr lvl="1"/>
            <a:r>
              <a:rPr lang="fr-FR" dirty="0"/>
              <a:t>Niveau 2</a:t>
            </a:r>
          </a:p>
          <a:p>
            <a:pPr lvl="2"/>
            <a:r>
              <a:rPr lang="fr-FR" dirty="0"/>
              <a:t>Niveau 3</a:t>
            </a:r>
          </a:p>
          <a:p>
            <a:pPr lvl="3"/>
            <a:r>
              <a:rPr lang="fr-FR" dirty="0"/>
              <a:t>Niveau 4</a:t>
            </a:r>
          </a:p>
          <a:p>
            <a:pPr lvl="4"/>
            <a:r>
              <a:rPr lang="fr-FR" dirty="0"/>
              <a:t>Niveau 5</a:t>
            </a:r>
          </a:p>
        </p:txBody>
      </p:sp>
      <p:sp>
        <p:nvSpPr>
          <p:cNvPr id="4" name="Espace réservé de la date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latinLnBrk="0">
              <a:defRPr lang="fr-FR" sz="1100" b="0" i="0">
                <a:solidFill>
                  <a:schemeClr val="tx1">
                    <a:tint val="75000"/>
                    <a:alpha val="60000"/>
                  </a:schemeClr>
                </a:solidFill>
              </a:defRPr>
            </a:lvl1pPr>
          </a:lstStyle>
          <a:p>
            <a:fld id="{CBC48EC7-AF6A-48D3-8284-14BACBEBDD84}" type="datetimeFigureOut">
              <a:rPr lang="en-US" smtClean="0"/>
              <a:pPr/>
              <a:t>6/5/2023</a:t>
            </a:fld>
            <a:endParaRPr lang="en-US" dirty="0"/>
          </a:p>
        </p:txBody>
      </p:sp>
      <p:sp>
        <p:nvSpPr>
          <p:cNvPr id="5" name="Espace réservé du pied de page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latinLnBrk="0">
              <a:defRPr lang="fr-FR" sz="1100" b="0" i="0">
                <a:solidFill>
                  <a:schemeClr val="tx1">
                    <a:tint val="75000"/>
                    <a:alpha val="60000"/>
                  </a:schemeClr>
                </a:solidFill>
              </a:defRPr>
            </a:lvl1pPr>
          </a:lstStyle>
          <a:p>
            <a:endParaRPr lang="en-US" dirty="0"/>
          </a:p>
        </p:txBody>
      </p:sp>
      <p:sp>
        <p:nvSpPr>
          <p:cNvPr id="6" name="Espace réservé du numéro de diapositive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latinLnBrk="0">
              <a:defRPr lang="fr-FR" sz="2800" b="0" i="0">
                <a:solidFill>
                  <a:schemeClr val="tx1">
                    <a:tint val="75000"/>
                  </a:schemeClr>
                </a:solidFill>
              </a:defRPr>
            </a:lvl1p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675635212"/>
      </p:ext>
    </p:extLst>
  </p:cSld>
  <p:clrMap bg1="dk1" tx1="lt1" bg2="dk2" tx2="lt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Lst>
  <p:transition>
    <p:fade thruBlk="1"/>
  </p:transition>
  <p:timing>
    <p:tnLst>
      <p:par>
        <p:cTn id="1" dur="indefinite" restart="never" nodeType="tmRoot"/>
      </p:par>
    </p:tnLst>
  </p:timing>
  <p:hf sldNum="0" hdr="0" ftr="0" dt="0"/>
  <p:txStyles>
    <p:titleStyle>
      <a:lvl1pPr algn="l" defTabSz="457200" rtl="0" eaLnBrk="1" latinLnBrk="0" hangingPunct="1">
        <a:spcBef>
          <a:spcPct val="0"/>
        </a:spcBef>
        <a:buNone/>
        <a:defRPr lang="fr-FR" sz="4200" b="0" i="0" kern="1200">
          <a:solidFill>
            <a:schemeClr val="tx2"/>
          </a:solidFill>
          <a:latin typeface="+mj-lt"/>
          <a:ea typeface="+mj-ea"/>
          <a:cs typeface="+mj-cs"/>
        </a:defRPr>
      </a:lvl1pPr>
      <a:lvl2pPr eaLnBrk="1" latinLnBrk="0" hangingPunct="1">
        <a:defRPr lang="fr-FR">
          <a:solidFill>
            <a:schemeClr val="tx2"/>
          </a:solidFill>
        </a:defRPr>
      </a:lvl2pPr>
      <a:lvl3pPr eaLnBrk="1" latinLnBrk="0" hangingPunct="1">
        <a:defRPr lang="fr-FR">
          <a:solidFill>
            <a:schemeClr val="tx2"/>
          </a:solidFill>
        </a:defRPr>
      </a:lvl3pPr>
      <a:lvl4pPr eaLnBrk="1" latinLnBrk="0" hangingPunct="1">
        <a:defRPr lang="fr-FR">
          <a:solidFill>
            <a:schemeClr val="tx2"/>
          </a:solidFill>
        </a:defRPr>
      </a:lvl4pPr>
      <a:lvl5pPr eaLnBrk="1" latinLnBrk="0" hangingPunct="1">
        <a:defRPr lang="fr-FR">
          <a:solidFill>
            <a:schemeClr val="tx2"/>
          </a:solidFill>
        </a:defRPr>
      </a:lvl5pPr>
      <a:lvl6pPr eaLnBrk="1" latinLnBrk="0" hangingPunct="1">
        <a:defRPr lang="fr-FR">
          <a:solidFill>
            <a:schemeClr val="tx2"/>
          </a:solidFill>
        </a:defRPr>
      </a:lvl6pPr>
      <a:lvl7pPr eaLnBrk="1" latinLnBrk="0" hangingPunct="1">
        <a:defRPr lang="fr-FR">
          <a:solidFill>
            <a:schemeClr val="tx2"/>
          </a:solidFill>
        </a:defRPr>
      </a:lvl7pPr>
      <a:lvl8pPr eaLnBrk="1" latinLnBrk="0" hangingPunct="1">
        <a:defRPr lang="fr-FR">
          <a:solidFill>
            <a:schemeClr val="tx2"/>
          </a:solidFill>
        </a:defRPr>
      </a:lvl8pPr>
      <a:lvl9pPr eaLnBrk="1" latinLnBrk="0" hangingPunct="1">
        <a:defRPr lang="fr-FR">
          <a:solidFill>
            <a:schemeClr val="tx2"/>
          </a:solidFill>
        </a:defRPr>
      </a:lvl9pPr>
    </p:titleStyle>
    <p:bodyStyle>
      <a:lvl1pPr marL="342900" indent="-342900" algn="l" defTabSz="457200" rtl="0" eaLnBrk="1" latinLnBrk="0" hangingPunct="1">
        <a:spcBef>
          <a:spcPct val="20000"/>
        </a:spcBef>
        <a:spcAft>
          <a:spcPts val="600"/>
        </a:spcAft>
        <a:buClr>
          <a:schemeClr val="accent1"/>
        </a:buClr>
        <a:buSzPct val="80000"/>
        <a:buFont typeface="Wingdings 3" charset="2"/>
        <a:buChar char=""/>
        <a:defRPr lang="fr-FR" sz="2000" b="0" i="0" kern="1200">
          <a:solidFill>
            <a:schemeClr val="tx1"/>
          </a:solidFill>
          <a:latin typeface="+mj-lt"/>
          <a:ea typeface="+mj-ea"/>
          <a:cs typeface="+mj-cs"/>
        </a:defRPr>
      </a:lvl1pPr>
      <a:lvl2pPr marL="742950" indent="-285750" algn="l" defTabSz="457200" rtl="0" eaLnBrk="1" latinLnBrk="0" hangingPunct="1">
        <a:spcBef>
          <a:spcPct val="20000"/>
        </a:spcBef>
        <a:spcAft>
          <a:spcPts val="600"/>
        </a:spcAft>
        <a:buClr>
          <a:schemeClr val="accent1"/>
        </a:buClr>
        <a:buSzPct val="80000"/>
        <a:buFont typeface="Wingdings 3" charset="2"/>
        <a:buChar char=""/>
        <a:defRPr lang="fr-FR" sz="1800" b="0" i="0" kern="1200">
          <a:solidFill>
            <a:schemeClr val="tx1"/>
          </a:solidFill>
          <a:latin typeface="+mj-lt"/>
          <a:ea typeface="+mj-ea"/>
          <a:cs typeface="+mj-cs"/>
        </a:defRPr>
      </a:lvl2pPr>
      <a:lvl3pPr marL="1143000" indent="-228600" algn="l" defTabSz="457200" rtl="0" eaLnBrk="1" latinLnBrk="0" hangingPunct="1">
        <a:spcBef>
          <a:spcPct val="20000"/>
        </a:spcBef>
        <a:spcAft>
          <a:spcPts val="600"/>
        </a:spcAft>
        <a:buClr>
          <a:schemeClr val="accent1"/>
        </a:buClr>
        <a:buSzPct val="80000"/>
        <a:buFont typeface="Wingdings 3" charset="2"/>
        <a:buChar char=""/>
        <a:defRPr lang="fr-FR" sz="1600" b="0" i="0" kern="1200">
          <a:solidFill>
            <a:schemeClr val="tx1"/>
          </a:solidFill>
          <a:latin typeface="+mj-lt"/>
          <a:ea typeface="+mj-ea"/>
          <a:cs typeface="+mj-cs"/>
        </a:defRPr>
      </a:lvl3pPr>
      <a:lvl4pPr marL="1600200" indent="-228600" algn="l" defTabSz="457200" rtl="0" eaLnBrk="1" latinLnBrk="0" hangingPunct="1">
        <a:spcBef>
          <a:spcPct val="20000"/>
        </a:spcBef>
        <a:spcAft>
          <a:spcPts val="600"/>
        </a:spcAft>
        <a:buClr>
          <a:schemeClr val="accent1"/>
        </a:buClr>
        <a:buSzPct val="80000"/>
        <a:buFont typeface="Wingdings 3" charset="2"/>
        <a:buChar char=""/>
        <a:defRPr lang="fr-FR" sz="1400" b="0" i="0" kern="1200">
          <a:solidFill>
            <a:schemeClr val="tx1"/>
          </a:solidFill>
          <a:latin typeface="+mj-lt"/>
          <a:ea typeface="+mj-ea"/>
          <a:cs typeface="+mj-cs"/>
        </a:defRPr>
      </a:lvl4pPr>
      <a:lvl5pPr marL="2057400" indent="-228600" algn="l" defTabSz="457200" rtl="0" eaLnBrk="1" latinLnBrk="0" hangingPunct="1">
        <a:spcBef>
          <a:spcPct val="20000"/>
        </a:spcBef>
        <a:spcAft>
          <a:spcPts val="600"/>
        </a:spcAft>
        <a:buClr>
          <a:schemeClr val="accent1"/>
        </a:buClr>
        <a:buSzPct val="80000"/>
        <a:buFont typeface="Wingdings 3" charset="2"/>
        <a:buChar char=""/>
        <a:defRPr lang="fr-FR" sz="1400" b="0" i="0" kern="1200">
          <a:solidFill>
            <a:schemeClr val="tx1"/>
          </a:solidFill>
          <a:latin typeface="+mj-lt"/>
          <a:ea typeface="+mj-ea"/>
          <a:cs typeface="+mj-cs"/>
        </a:defRPr>
      </a:lvl5pPr>
      <a:lvl6pPr marL="2514600" indent="-228600" algn="l" defTabSz="457200" rtl="0" eaLnBrk="1" latinLnBrk="0" hangingPunct="1">
        <a:spcBef>
          <a:spcPct val="20000"/>
        </a:spcBef>
        <a:spcAft>
          <a:spcPts val="600"/>
        </a:spcAft>
        <a:buClr>
          <a:schemeClr val="accent1"/>
        </a:buClr>
        <a:buSzPct val="80000"/>
        <a:buFont typeface="Wingdings 3" charset="2"/>
        <a:buChar char=""/>
        <a:defRPr lang="fr-FR" sz="1200" b="0" i="0" kern="1200">
          <a:solidFill>
            <a:schemeClr val="tx1"/>
          </a:solidFill>
          <a:latin typeface="+mj-lt"/>
          <a:ea typeface="+mj-ea"/>
          <a:cs typeface="+mj-cs"/>
        </a:defRPr>
      </a:lvl6pPr>
      <a:lvl7pPr marL="2971800" indent="-228600" algn="l" defTabSz="457200" rtl="0" eaLnBrk="1" latinLnBrk="0" hangingPunct="1">
        <a:spcBef>
          <a:spcPct val="20000"/>
        </a:spcBef>
        <a:spcAft>
          <a:spcPts val="600"/>
        </a:spcAft>
        <a:buClr>
          <a:schemeClr val="accent1"/>
        </a:buClr>
        <a:buSzPct val="80000"/>
        <a:buFont typeface="Wingdings 3" charset="2"/>
        <a:buChar char=""/>
        <a:defRPr lang="fr-FR" sz="1200" b="0" i="0" kern="1200">
          <a:solidFill>
            <a:schemeClr val="tx1"/>
          </a:solidFill>
          <a:latin typeface="+mj-lt"/>
          <a:ea typeface="+mj-ea"/>
          <a:cs typeface="+mj-cs"/>
        </a:defRPr>
      </a:lvl7pPr>
      <a:lvl8pPr marL="3429000" indent="-228600" algn="l" defTabSz="457200" rtl="0" eaLnBrk="1" latinLnBrk="0" hangingPunct="1">
        <a:spcBef>
          <a:spcPct val="20000"/>
        </a:spcBef>
        <a:spcAft>
          <a:spcPts val="600"/>
        </a:spcAft>
        <a:buClr>
          <a:schemeClr val="accent1"/>
        </a:buClr>
        <a:buSzPct val="80000"/>
        <a:buFont typeface="Wingdings 3" charset="2"/>
        <a:buChar char=""/>
        <a:defRPr lang="fr-FR" sz="1200" b="0" i="0" kern="1200">
          <a:solidFill>
            <a:schemeClr val="tx1"/>
          </a:solidFill>
          <a:latin typeface="+mj-lt"/>
          <a:ea typeface="+mj-ea"/>
          <a:cs typeface="+mj-cs"/>
        </a:defRPr>
      </a:lvl8pPr>
      <a:lvl9pPr marL="3886200" indent="-228600" algn="l" defTabSz="457200" rtl="0" eaLnBrk="1" latinLnBrk="0" hangingPunct="1">
        <a:spcBef>
          <a:spcPct val="20000"/>
        </a:spcBef>
        <a:spcAft>
          <a:spcPts val="600"/>
        </a:spcAft>
        <a:buClr>
          <a:schemeClr val="accent1"/>
        </a:buClr>
        <a:buSzPct val="80000"/>
        <a:buFont typeface="Wingdings 3" charset="2"/>
        <a:buChar char=""/>
        <a:defRPr lang="fr-FR" sz="1200" b="0" i="0" kern="1200">
          <a:solidFill>
            <a:schemeClr val="tx1"/>
          </a:solidFill>
          <a:latin typeface="+mj-lt"/>
          <a:ea typeface="+mj-ea"/>
          <a:cs typeface="+mj-cs"/>
        </a:defRPr>
      </a:lvl9pPr>
    </p:bodyStyle>
    <p:otherStyle>
      <a:defPPr>
        <a:defRPr lang="fr-FR"/>
      </a:defPPr>
      <a:lvl1pPr marL="0" algn="l" defTabSz="457200" rtl="0" eaLnBrk="1" latinLnBrk="0" hangingPunct="1">
        <a:defRPr lang="fr-FR" sz="1800" kern="1200">
          <a:solidFill>
            <a:schemeClr val="tx1"/>
          </a:solidFill>
          <a:latin typeface="+mn-lt"/>
          <a:ea typeface="+mn-ea"/>
          <a:cs typeface="+mn-cs"/>
        </a:defRPr>
      </a:lvl1pPr>
      <a:lvl2pPr marL="457200" algn="l" defTabSz="457200" rtl="0" eaLnBrk="1" latinLnBrk="0" hangingPunct="1">
        <a:defRPr lang="fr-FR" sz="1800" kern="1200">
          <a:solidFill>
            <a:schemeClr val="tx1"/>
          </a:solidFill>
          <a:latin typeface="+mn-lt"/>
          <a:ea typeface="+mn-ea"/>
          <a:cs typeface="+mn-cs"/>
        </a:defRPr>
      </a:lvl2pPr>
      <a:lvl3pPr marL="914400" algn="l" defTabSz="457200" rtl="0" eaLnBrk="1" latinLnBrk="0" hangingPunct="1">
        <a:defRPr lang="fr-FR" sz="1800" kern="1200">
          <a:solidFill>
            <a:schemeClr val="tx1"/>
          </a:solidFill>
          <a:latin typeface="+mn-lt"/>
          <a:ea typeface="+mn-ea"/>
          <a:cs typeface="+mn-cs"/>
        </a:defRPr>
      </a:lvl3pPr>
      <a:lvl4pPr marL="1371600" algn="l" defTabSz="457200" rtl="0" eaLnBrk="1" latinLnBrk="0" hangingPunct="1">
        <a:defRPr lang="fr-FR" sz="1800" kern="1200">
          <a:solidFill>
            <a:schemeClr val="tx1"/>
          </a:solidFill>
          <a:latin typeface="+mn-lt"/>
          <a:ea typeface="+mn-ea"/>
          <a:cs typeface="+mn-cs"/>
        </a:defRPr>
      </a:lvl4pPr>
      <a:lvl5pPr marL="1828800" algn="l" defTabSz="457200" rtl="0" eaLnBrk="1" latinLnBrk="0" hangingPunct="1">
        <a:defRPr lang="fr-FR" sz="1800" kern="1200">
          <a:solidFill>
            <a:schemeClr val="tx1"/>
          </a:solidFill>
          <a:latin typeface="+mn-lt"/>
          <a:ea typeface="+mn-ea"/>
          <a:cs typeface="+mn-cs"/>
        </a:defRPr>
      </a:lvl5pPr>
      <a:lvl6pPr marL="2286000" algn="l" defTabSz="457200" rtl="0" eaLnBrk="1" latinLnBrk="0" hangingPunct="1">
        <a:defRPr lang="fr-FR" sz="1800" kern="1200">
          <a:solidFill>
            <a:schemeClr val="tx1"/>
          </a:solidFill>
          <a:latin typeface="+mn-lt"/>
          <a:ea typeface="+mn-ea"/>
          <a:cs typeface="+mn-cs"/>
        </a:defRPr>
      </a:lvl6pPr>
      <a:lvl7pPr marL="2743200" algn="l" defTabSz="457200" rtl="0" eaLnBrk="1" latinLnBrk="0" hangingPunct="1">
        <a:defRPr lang="fr-FR" sz="1800" kern="1200">
          <a:solidFill>
            <a:schemeClr val="tx1"/>
          </a:solidFill>
          <a:latin typeface="+mn-lt"/>
          <a:ea typeface="+mn-ea"/>
          <a:cs typeface="+mn-cs"/>
        </a:defRPr>
      </a:lvl7pPr>
      <a:lvl8pPr marL="3200400" algn="l" defTabSz="457200" rtl="0" eaLnBrk="1" latinLnBrk="0" hangingPunct="1">
        <a:defRPr lang="fr-FR" sz="1800" kern="1200">
          <a:solidFill>
            <a:schemeClr val="tx1"/>
          </a:solidFill>
          <a:latin typeface="+mn-lt"/>
          <a:ea typeface="+mn-ea"/>
          <a:cs typeface="+mn-cs"/>
        </a:defRPr>
      </a:lvl8pPr>
      <a:lvl9pPr marL="3657600" algn="l" defTabSz="457200" rtl="0" eaLnBrk="1" latinLnBrk="0" hangingPunct="1">
        <a:defRPr lang="fr-F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0DA9DAE-07E5-4946-A139-DFD04EA6D544}" type="datetimeFigureOut">
              <a:rPr lang="fr-FR" smtClean="0"/>
              <a:t>05/06/2023</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3D65619-F509-479A-97C5-13BFB3890D84}" type="slidenum">
              <a:rPr lang="fr-FR" smtClean="0"/>
              <a:t>‹N°›</a:t>
            </a:fld>
            <a:endParaRPr lang="fr-FR"/>
          </a:p>
        </p:txBody>
      </p:sp>
    </p:spTree>
    <p:extLst>
      <p:ext uri="{BB962C8B-B14F-4D97-AF65-F5344CB8AC3E}">
        <p14:creationId xmlns:p14="http://schemas.microsoft.com/office/powerpoint/2010/main" val="3393747196"/>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Lst>
  <p:transition>
    <p:fade thruBlk="1"/>
  </p:transition>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4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1" y="1"/>
            <a:ext cx="12195031" cy="7068897"/>
          </a:xfrm>
          <a:prstGeom prst="rect">
            <a:avLst/>
          </a:prstGeom>
        </p:spPr>
      </p:pic>
    </p:spTree>
    <p:extLst>
      <p:ext uri="{BB962C8B-B14F-4D97-AF65-F5344CB8AC3E}">
        <p14:creationId xmlns:p14="http://schemas.microsoft.com/office/powerpoint/2010/main" val="3856387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2707342" y="143435"/>
            <a:ext cx="4428564" cy="1183341"/>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DZ" sz="2800" b="1" dirty="0" smtClean="0">
                <a:solidFill>
                  <a:schemeClr val="tx1"/>
                </a:solidFill>
              </a:rPr>
              <a:t>مؤشرات </a:t>
            </a:r>
            <a:r>
              <a:rPr lang="ar-SA" sz="2800" b="1" dirty="0" smtClean="0"/>
              <a:t>جودة </a:t>
            </a:r>
            <a:r>
              <a:rPr lang="ar-SA" sz="2800" b="1" dirty="0"/>
              <a:t>الخدمة</a:t>
            </a:r>
            <a:r>
              <a:rPr lang="ar-DZ" sz="2800" b="1" dirty="0" smtClean="0">
                <a:solidFill>
                  <a:schemeClr val="tx1"/>
                </a:solidFill>
                <a:effectLst>
                  <a:outerShdw blurRad="38100" dist="38100" dir="2700000" algn="tl">
                    <a:srgbClr val="000000">
                      <a:alpha val="43137"/>
                    </a:srgbClr>
                  </a:outerShdw>
                </a:effectLst>
              </a:rPr>
              <a:t> </a:t>
            </a:r>
            <a:endParaRPr lang="fr-FR" sz="2800" b="1" dirty="0">
              <a:solidFill>
                <a:schemeClr val="tx1"/>
              </a:solidFill>
              <a:effectLst>
                <a:outerShdw blurRad="38100" dist="38100" dir="2700000" algn="tl">
                  <a:srgbClr val="000000">
                    <a:alpha val="43137"/>
                  </a:srgbClr>
                </a:outerShdw>
              </a:effectLst>
            </a:endParaRPr>
          </a:p>
        </p:txBody>
      </p:sp>
      <p:graphicFrame>
        <p:nvGraphicFramePr>
          <p:cNvPr id="7" name="Diagramme 6"/>
          <p:cNvGraphicFramePr/>
          <p:nvPr>
            <p:extLst>
              <p:ext uri="{D42A27DB-BD31-4B8C-83A1-F6EECF244321}">
                <p14:modId xmlns:p14="http://schemas.microsoft.com/office/powerpoint/2010/main" val="2713507283"/>
              </p:ext>
            </p:extLst>
          </p:nvPr>
        </p:nvGraphicFramePr>
        <p:xfrm>
          <a:off x="902447" y="1669925"/>
          <a:ext cx="8128000" cy="4928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2034750"/>
      </p:ext>
    </p:extLst>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681318" y="2420471"/>
            <a:ext cx="8534400" cy="353209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rtl="1"/>
            <a:r>
              <a:rPr lang="ar-SA" sz="2800" dirty="0" smtClean="0"/>
              <a:t>هو </a:t>
            </a:r>
            <a:r>
              <a:rPr lang="ar-SA" sz="2800" dirty="0"/>
              <a:t>المحور الأساس لتوثيق العلاقة الترابطية الدائمة بين الزبون والمؤسسة وذاك لتحقيق القناعة لديه بان المنتج المقدم إليه هو مطابق لتوقعاته وحاجاته وتهدف منه المؤسسة إلى بناء علاقات مستقبلية طويلة الأمد مبنية على أساس تبادل المنفعة بين الطرفين الأول الزبون يتحقق لديه الرضا التام والمنظمة تحقق من ذاك أرباح معقولة </a:t>
            </a:r>
            <a:r>
              <a:rPr lang="fr-FR" sz="2800" dirty="0"/>
              <a:t>.</a:t>
            </a:r>
          </a:p>
          <a:p>
            <a:pPr algn="just" rtl="1"/>
            <a:endParaRPr lang="fr-FR" sz="2800" b="1" dirty="0"/>
          </a:p>
        </p:txBody>
      </p:sp>
      <p:sp>
        <p:nvSpPr>
          <p:cNvPr id="3" name="Ellipse 2"/>
          <p:cNvSpPr/>
          <p:nvPr/>
        </p:nvSpPr>
        <p:spPr>
          <a:xfrm>
            <a:off x="2384612" y="645462"/>
            <a:ext cx="5127812" cy="109369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DZ" sz="3200" b="1" dirty="0" smtClean="0"/>
              <a:t>تعريف </a:t>
            </a:r>
            <a:r>
              <a:rPr lang="ar-SA" sz="3200" b="1" dirty="0"/>
              <a:t>رضا الزبون </a:t>
            </a:r>
            <a:endParaRPr lang="fr-FR" sz="3200" b="1" dirty="0"/>
          </a:p>
        </p:txBody>
      </p:sp>
    </p:spTree>
    <p:extLst>
      <p:ext uri="{BB962C8B-B14F-4D97-AF65-F5344CB8AC3E}">
        <p14:creationId xmlns:p14="http://schemas.microsoft.com/office/powerpoint/2010/main" val="156745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6096000" y="1956809"/>
            <a:ext cx="1732280" cy="88201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2800" b="1" dirty="0">
                <a:effectLst/>
                <a:ea typeface="Calibri"/>
                <a:cs typeface="Arial"/>
              </a:rPr>
              <a:t>الزبون</a:t>
            </a:r>
            <a:endParaRPr lang="fr-FR" sz="1100" b="1" dirty="0">
              <a:effectLst/>
              <a:ea typeface="Calibri"/>
              <a:cs typeface="Arial"/>
            </a:endParaRPr>
          </a:p>
        </p:txBody>
      </p:sp>
      <p:sp>
        <p:nvSpPr>
          <p:cNvPr id="5" name="Ellipse 4"/>
          <p:cNvSpPr/>
          <p:nvPr/>
        </p:nvSpPr>
        <p:spPr>
          <a:xfrm>
            <a:off x="1732280" y="1956809"/>
            <a:ext cx="1722120" cy="88201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2800" b="1" dirty="0">
                <a:effectLst/>
                <a:ea typeface="Calibri"/>
                <a:cs typeface="Arial"/>
              </a:rPr>
              <a:t>الزبون</a:t>
            </a:r>
            <a:endParaRPr lang="fr-FR" sz="2800" b="1" dirty="0">
              <a:effectLst/>
              <a:ea typeface="Calibri"/>
              <a:cs typeface="Arial"/>
            </a:endParaRPr>
          </a:p>
        </p:txBody>
      </p:sp>
      <p:sp>
        <p:nvSpPr>
          <p:cNvPr id="6" name="Rectangle 5"/>
          <p:cNvSpPr/>
          <p:nvPr/>
        </p:nvSpPr>
        <p:spPr>
          <a:xfrm>
            <a:off x="6244589" y="3245224"/>
            <a:ext cx="1657985" cy="55809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400" b="1" dirty="0">
                <a:effectLst/>
                <a:ea typeface="Calibri"/>
                <a:cs typeface="Arial"/>
              </a:rPr>
              <a:t>الجودة المتوقعة 01</a:t>
            </a:r>
            <a:endParaRPr lang="fr-FR" sz="1400" b="1" dirty="0">
              <a:effectLst/>
              <a:ea typeface="Calibri"/>
              <a:cs typeface="Arial"/>
            </a:endParaRPr>
          </a:p>
        </p:txBody>
      </p:sp>
      <p:sp>
        <p:nvSpPr>
          <p:cNvPr id="7" name="Rectangle 6"/>
          <p:cNvSpPr/>
          <p:nvPr/>
        </p:nvSpPr>
        <p:spPr>
          <a:xfrm>
            <a:off x="1732280" y="6084570"/>
            <a:ext cx="1583690" cy="513454"/>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400" b="1" dirty="0">
                <a:effectLst/>
                <a:ea typeface="Calibri"/>
                <a:cs typeface="Arial"/>
              </a:rPr>
              <a:t>الجودة المحققة 03</a:t>
            </a:r>
            <a:endParaRPr lang="fr-FR" sz="1400" b="1" dirty="0">
              <a:effectLst/>
              <a:ea typeface="Calibri"/>
              <a:cs typeface="Arial"/>
            </a:endParaRPr>
          </a:p>
        </p:txBody>
      </p:sp>
      <p:sp>
        <p:nvSpPr>
          <p:cNvPr id="8" name="Rectangle 7"/>
          <p:cNvSpPr/>
          <p:nvPr/>
        </p:nvSpPr>
        <p:spPr>
          <a:xfrm>
            <a:off x="6318885" y="6084570"/>
            <a:ext cx="1583690" cy="513454"/>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400" b="1" dirty="0">
                <a:effectLst/>
                <a:ea typeface="Calibri"/>
                <a:cs typeface="Arial"/>
              </a:rPr>
              <a:t>الجودة المدركة 04</a:t>
            </a:r>
            <a:endParaRPr lang="fr-FR" sz="1400" b="1" dirty="0">
              <a:effectLst/>
              <a:ea typeface="Calibri"/>
              <a:cs typeface="Arial"/>
            </a:endParaRPr>
          </a:p>
        </p:txBody>
      </p:sp>
      <p:sp>
        <p:nvSpPr>
          <p:cNvPr id="9" name="Rectangle 8"/>
          <p:cNvSpPr/>
          <p:nvPr/>
        </p:nvSpPr>
        <p:spPr>
          <a:xfrm>
            <a:off x="1732280" y="3245224"/>
            <a:ext cx="1583690" cy="585171"/>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400" b="1" dirty="0">
                <a:effectLst/>
                <a:ea typeface="Calibri"/>
                <a:cs typeface="Arial"/>
              </a:rPr>
              <a:t>الجودة المرغوبة 02</a:t>
            </a:r>
            <a:endParaRPr lang="fr-FR" sz="1400" b="1" dirty="0">
              <a:effectLst/>
              <a:ea typeface="Calibri"/>
              <a:cs typeface="Arial"/>
            </a:endParaRPr>
          </a:p>
        </p:txBody>
      </p:sp>
      <p:sp>
        <p:nvSpPr>
          <p:cNvPr id="10" name="Ellipse 9"/>
          <p:cNvSpPr/>
          <p:nvPr/>
        </p:nvSpPr>
        <p:spPr>
          <a:xfrm>
            <a:off x="1657985" y="4250318"/>
            <a:ext cx="1732280" cy="88201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400" b="1" dirty="0">
                <a:effectLst/>
                <a:ea typeface="Calibri"/>
                <a:cs typeface="Arial"/>
              </a:rPr>
              <a:t>قياس رضا الزبون </a:t>
            </a:r>
            <a:endParaRPr lang="fr-FR" sz="1400" b="1" dirty="0">
              <a:effectLst/>
              <a:ea typeface="Calibri"/>
              <a:cs typeface="Arial"/>
            </a:endParaRPr>
          </a:p>
        </p:txBody>
      </p:sp>
      <p:sp>
        <p:nvSpPr>
          <p:cNvPr id="11" name="Ellipse 10"/>
          <p:cNvSpPr/>
          <p:nvPr/>
        </p:nvSpPr>
        <p:spPr>
          <a:xfrm>
            <a:off x="6244590" y="4250318"/>
            <a:ext cx="1732280" cy="88201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400" b="1" dirty="0">
                <a:effectLst/>
                <a:ea typeface="Calibri"/>
                <a:cs typeface="Arial"/>
              </a:rPr>
              <a:t>قياس جودة الخدمة </a:t>
            </a:r>
            <a:endParaRPr lang="fr-FR" sz="1400" b="1" dirty="0">
              <a:effectLst/>
              <a:ea typeface="Calibri"/>
              <a:cs typeface="Arial"/>
            </a:endParaRPr>
          </a:p>
        </p:txBody>
      </p:sp>
      <p:cxnSp>
        <p:nvCxnSpPr>
          <p:cNvPr id="12" name="Connecteur droit avec flèche 11"/>
          <p:cNvCxnSpPr>
            <a:stCxn id="6" idx="1"/>
            <a:endCxn id="9" idx="3"/>
          </p:cNvCxnSpPr>
          <p:nvPr/>
        </p:nvCxnSpPr>
        <p:spPr>
          <a:xfrm flipH="1">
            <a:off x="3315970" y="3524269"/>
            <a:ext cx="2928619" cy="1354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Connecteur droit 12"/>
          <p:cNvCxnSpPr/>
          <p:nvPr/>
        </p:nvCxnSpPr>
        <p:spPr>
          <a:xfrm>
            <a:off x="2503805" y="3803314"/>
            <a:ext cx="10160" cy="457200"/>
          </a:xfrm>
          <a:prstGeom prst="line">
            <a:avLst/>
          </a:prstGeom>
        </p:spPr>
        <p:style>
          <a:lnRef idx="1">
            <a:schemeClr val="dk1"/>
          </a:lnRef>
          <a:fillRef idx="0">
            <a:schemeClr val="dk1"/>
          </a:fillRef>
          <a:effectRef idx="0">
            <a:schemeClr val="dk1"/>
          </a:effectRef>
          <a:fontRef idx="minor">
            <a:schemeClr val="tx1"/>
          </a:fontRef>
        </p:style>
      </p:cxnSp>
      <p:cxnSp>
        <p:nvCxnSpPr>
          <p:cNvPr id="14" name="Connecteur droit avec flèche 13"/>
          <p:cNvCxnSpPr>
            <a:endCxn id="7" idx="0"/>
          </p:cNvCxnSpPr>
          <p:nvPr/>
        </p:nvCxnSpPr>
        <p:spPr>
          <a:xfrm>
            <a:off x="2513965" y="5083195"/>
            <a:ext cx="10160" cy="10013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Connecteur droit 14"/>
          <p:cNvCxnSpPr>
            <a:stCxn id="8" idx="0"/>
          </p:cNvCxnSpPr>
          <p:nvPr/>
        </p:nvCxnSpPr>
        <p:spPr>
          <a:xfrm flipV="1">
            <a:off x="7110730" y="5083196"/>
            <a:ext cx="0" cy="1001374"/>
          </a:xfrm>
          <a:prstGeom prst="line">
            <a:avLst/>
          </a:prstGeom>
        </p:spPr>
        <p:style>
          <a:lnRef idx="1">
            <a:schemeClr val="dk1"/>
          </a:lnRef>
          <a:fillRef idx="0">
            <a:schemeClr val="dk1"/>
          </a:fillRef>
          <a:effectRef idx="0">
            <a:schemeClr val="dk1"/>
          </a:effectRef>
          <a:fontRef idx="minor">
            <a:schemeClr val="tx1"/>
          </a:fontRef>
        </p:style>
      </p:cxnSp>
      <p:cxnSp>
        <p:nvCxnSpPr>
          <p:cNvPr id="16" name="Connecteur droit avec flèche 15"/>
          <p:cNvCxnSpPr/>
          <p:nvPr/>
        </p:nvCxnSpPr>
        <p:spPr>
          <a:xfrm flipV="1">
            <a:off x="7036734" y="3830395"/>
            <a:ext cx="0" cy="4470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 name="Rectangle 23"/>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79412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Ellipse 18"/>
          <p:cNvSpPr/>
          <p:nvPr/>
        </p:nvSpPr>
        <p:spPr>
          <a:xfrm>
            <a:off x="2291304" y="138953"/>
            <a:ext cx="5127812" cy="109369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DZ" sz="3200" b="1" dirty="0" smtClean="0"/>
              <a:t>دور جودة الخدمة </a:t>
            </a:r>
            <a:endParaRPr lang="fr-FR" sz="3200" b="1" dirty="0"/>
          </a:p>
        </p:txBody>
      </p:sp>
    </p:spTree>
    <p:extLst>
      <p:ext uri="{BB962C8B-B14F-4D97-AF65-F5344CB8AC3E}">
        <p14:creationId xmlns:p14="http://schemas.microsoft.com/office/powerpoint/2010/main" val="1782014326"/>
      </p:ext>
    </p:extLst>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93872" y="1770081"/>
            <a:ext cx="2745199" cy="86106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b="1" dirty="0">
                <a:effectLst/>
                <a:ea typeface="Calibri"/>
                <a:cs typeface="Arial"/>
              </a:rPr>
              <a:t>قياس الجودة الحقيقية </a:t>
            </a:r>
            <a:endParaRPr lang="fr-FR" b="1" dirty="0">
              <a:effectLst/>
              <a:ea typeface="Calibri"/>
              <a:cs typeface="Arial"/>
            </a:endParaRPr>
          </a:p>
          <a:p>
            <a:pPr algn="ctr">
              <a:lnSpc>
                <a:spcPct val="115000"/>
              </a:lnSpc>
              <a:spcAft>
                <a:spcPts val="1000"/>
              </a:spcAft>
            </a:pPr>
            <a:r>
              <a:rPr lang="ar-DZ" b="1" dirty="0">
                <a:effectLst/>
                <a:ea typeface="Calibri"/>
                <a:cs typeface="Arial"/>
              </a:rPr>
              <a:t>" بحث الزبون الخفي " </a:t>
            </a:r>
            <a:endParaRPr lang="fr-FR" b="1" dirty="0">
              <a:effectLst/>
              <a:ea typeface="Calibri"/>
              <a:cs typeface="Arial"/>
            </a:endParaRPr>
          </a:p>
        </p:txBody>
      </p:sp>
      <p:sp>
        <p:nvSpPr>
          <p:cNvPr id="5" name="Rectangle 4"/>
          <p:cNvSpPr/>
          <p:nvPr/>
        </p:nvSpPr>
        <p:spPr>
          <a:xfrm>
            <a:off x="3821589" y="5363546"/>
            <a:ext cx="2717482" cy="86106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600" b="1" dirty="0">
                <a:effectLst/>
                <a:ea typeface="Calibri"/>
                <a:cs typeface="Arial"/>
              </a:rPr>
              <a:t>استعداد الزبون غير راضين </a:t>
            </a:r>
            <a:endParaRPr lang="fr-FR" sz="1600" b="1" dirty="0">
              <a:effectLst/>
              <a:ea typeface="Calibri"/>
              <a:cs typeface="Arial"/>
            </a:endParaRPr>
          </a:p>
          <a:p>
            <a:pPr algn="ctr">
              <a:lnSpc>
                <a:spcPct val="115000"/>
              </a:lnSpc>
              <a:spcAft>
                <a:spcPts val="1000"/>
              </a:spcAft>
            </a:pPr>
            <a:r>
              <a:rPr lang="ar-DZ" sz="1600" b="1" dirty="0">
                <a:effectLst/>
                <a:ea typeface="Calibri"/>
                <a:cs typeface="Arial"/>
              </a:rPr>
              <a:t>" نظام تسيير شكاوي الزبائن "</a:t>
            </a:r>
            <a:r>
              <a:rPr lang="ar-DZ" sz="1100" dirty="0">
                <a:effectLst/>
                <a:ea typeface="Calibri"/>
                <a:cs typeface="Arial"/>
              </a:rPr>
              <a:t> </a:t>
            </a:r>
            <a:endParaRPr lang="fr-FR" sz="1100" dirty="0">
              <a:effectLst/>
              <a:ea typeface="Calibri"/>
              <a:cs typeface="Arial"/>
            </a:endParaRPr>
          </a:p>
        </p:txBody>
      </p:sp>
      <p:sp>
        <p:nvSpPr>
          <p:cNvPr id="6" name="Rectangle 5"/>
          <p:cNvSpPr/>
          <p:nvPr/>
        </p:nvSpPr>
        <p:spPr>
          <a:xfrm>
            <a:off x="1470212" y="3786803"/>
            <a:ext cx="1802578" cy="66929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400" b="1" dirty="0">
                <a:effectLst/>
                <a:ea typeface="Calibri"/>
                <a:cs typeface="Arial"/>
              </a:rPr>
              <a:t>معرفة لماذا يذهب الزبائن </a:t>
            </a:r>
            <a:endParaRPr lang="fr-FR" sz="1400" b="1" dirty="0">
              <a:effectLst/>
              <a:ea typeface="Calibri"/>
              <a:cs typeface="Arial"/>
            </a:endParaRPr>
          </a:p>
          <a:p>
            <a:pPr algn="ctr">
              <a:lnSpc>
                <a:spcPct val="115000"/>
              </a:lnSpc>
              <a:spcAft>
                <a:spcPts val="1000"/>
              </a:spcAft>
            </a:pPr>
            <a:r>
              <a:rPr lang="ar-DZ" sz="1400" b="1" dirty="0">
                <a:effectLst/>
                <a:ea typeface="Calibri"/>
                <a:cs typeface="Arial"/>
              </a:rPr>
              <a:t>" بحث الزبائن المفقودين " </a:t>
            </a:r>
            <a:endParaRPr lang="fr-FR" sz="1400" b="1" dirty="0">
              <a:effectLst/>
              <a:ea typeface="Calibri"/>
              <a:cs typeface="Arial"/>
            </a:endParaRPr>
          </a:p>
        </p:txBody>
      </p:sp>
      <p:sp>
        <p:nvSpPr>
          <p:cNvPr id="7" name="Rectangle 6"/>
          <p:cNvSpPr/>
          <p:nvPr/>
        </p:nvSpPr>
        <p:spPr>
          <a:xfrm>
            <a:off x="7025005" y="3786803"/>
            <a:ext cx="1814195" cy="66929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400" b="1" dirty="0">
                <a:effectLst/>
                <a:ea typeface="Calibri"/>
                <a:cs typeface="Arial"/>
              </a:rPr>
              <a:t>معرفة </a:t>
            </a:r>
            <a:r>
              <a:rPr lang="ar-DZ" sz="1400" b="1" dirty="0" err="1">
                <a:effectLst/>
                <a:ea typeface="Calibri"/>
                <a:cs typeface="Arial"/>
              </a:rPr>
              <a:t>ادركات</a:t>
            </a:r>
            <a:r>
              <a:rPr lang="ar-DZ" sz="1400" b="1" dirty="0">
                <a:effectLst/>
                <a:ea typeface="Calibri"/>
                <a:cs typeface="Arial"/>
              </a:rPr>
              <a:t> الزبون </a:t>
            </a:r>
            <a:endParaRPr lang="fr-FR" sz="1400" b="1" dirty="0">
              <a:effectLst/>
              <a:ea typeface="Calibri"/>
              <a:cs typeface="Arial"/>
            </a:endParaRPr>
          </a:p>
          <a:p>
            <a:pPr algn="ctr">
              <a:lnSpc>
                <a:spcPct val="115000"/>
              </a:lnSpc>
              <a:spcAft>
                <a:spcPts val="1000"/>
              </a:spcAft>
            </a:pPr>
            <a:r>
              <a:rPr lang="ar-DZ" sz="1400" b="1" dirty="0">
                <a:effectLst/>
                <a:ea typeface="Calibri"/>
                <a:cs typeface="Arial"/>
              </a:rPr>
              <a:t>" قياس رضا الزبون " </a:t>
            </a:r>
            <a:endParaRPr lang="fr-FR" sz="1400" b="1" dirty="0">
              <a:effectLst/>
              <a:ea typeface="Calibri"/>
              <a:cs typeface="Arial"/>
            </a:endParaRPr>
          </a:p>
        </p:txBody>
      </p:sp>
      <p:sp>
        <p:nvSpPr>
          <p:cNvPr id="8" name="Rectangle 7"/>
          <p:cNvSpPr/>
          <p:nvPr/>
        </p:nvSpPr>
        <p:spPr>
          <a:xfrm>
            <a:off x="4537075" y="3810971"/>
            <a:ext cx="1286510" cy="46672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400" b="1" dirty="0">
                <a:effectLst/>
                <a:ea typeface="Calibri"/>
                <a:cs typeface="Arial"/>
              </a:rPr>
              <a:t>التوجيه بالزبائن </a:t>
            </a:r>
            <a:endParaRPr lang="fr-FR" sz="1400" b="1" dirty="0">
              <a:effectLst/>
              <a:ea typeface="Calibri"/>
              <a:cs typeface="Arial"/>
            </a:endParaRPr>
          </a:p>
        </p:txBody>
      </p:sp>
      <p:cxnSp>
        <p:nvCxnSpPr>
          <p:cNvPr id="9" name="Connecteur droit avec flèche 8"/>
          <p:cNvCxnSpPr/>
          <p:nvPr/>
        </p:nvCxnSpPr>
        <p:spPr>
          <a:xfrm flipH="1" flipV="1">
            <a:off x="5271526" y="2631141"/>
            <a:ext cx="10160" cy="11798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Connecteur droit avec flèche 9"/>
          <p:cNvCxnSpPr/>
          <p:nvPr/>
        </p:nvCxnSpPr>
        <p:spPr>
          <a:xfrm flipH="1">
            <a:off x="3272790" y="4052812"/>
            <a:ext cx="1201420" cy="1016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Connecteur droit avec flèche 10"/>
          <p:cNvCxnSpPr/>
          <p:nvPr/>
        </p:nvCxnSpPr>
        <p:spPr>
          <a:xfrm>
            <a:off x="5823585" y="4044333"/>
            <a:ext cx="120142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Connecteur droit avec flèche 11"/>
          <p:cNvCxnSpPr/>
          <p:nvPr/>
        </p:nvCxnSpPr>
        <p:spPr>
          <a:xfrm flipH="1">
            <a:off x="5287327" y="4277696"/>
            <a:ext cx="10160" cy="10858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4" name="Rectangle 12"/>
          <p:cNvSpPr>
            <a:spLocks noChangeArrowheads="1"/>
          </p:cNvSpPr>
          <p:nvPr/>
        </p:nvSpPr>
        <p:spPr bwMode="auto">
          <a:xfrm>
            <a:off x="152400" y="309518"/>
            <a:ext cx="184731"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869950" algn="l"/>
              </a:tabLst>
            </a:pPr>
            <a:endParaRPr kumimoji="0" lang="ar-SA" sz="1500" b="0" i="0" u="none" strike="noStrike" cap="none" normalizeH="0" baseline="0" dirty="0" smtClean="0">
              <a:ln>
                <a:noFill/>
              </a:ln>
              <a:solidFill>
                <a:schemeClr val="tx1"/>
              </a:solidFill>
              <a:effectLst/>
              <a:latin typeface="Sakkal Majalla" pitchFamily="2" charset="-78"/>
              <a:ea typeface="Calibri" pitchFamily="34" charset="0"/>
              <a:cs typeface="Sakkal Majalla" pitchFamily="2" charset="-78"/>
            </a:endParaRPr>
          </a:p>
          <a:p>
            <a:pPr marL="0" marR="0" lvl="0" indent="0" algn="l" defTabSz="914400" rtl="0" eaLnBrk="0" fontAlgn="base" latinLnBrk="0" hangingPunct="0">
              <a:lnSpc>
                <a:spcPct val="100000"/>
              </a:lnSpc>
              <a:spcBef>
                <a:spcPct val="0"/>
              </a:spcBef>
              <a:spcAft>
                <a:spcPct val="0"/>
              </a:spcAft>
              <a:buClrTx/>
              <a:buSzTx/>
              <a:buFontTx/>
              <a:buNone/>
              <a:tabLst>
                <a:tab pos="869950" algn="l"/>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Ellipse 15"/>
          <p:cNvSpPr/>
          <p:nvPr/>
        </p:nvSpPr>
        <p:spPr>
          <a:xfrm>
            <a:off x="2717780" y="192977"/>
            <a:ext cx="5127812" cy="109369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lvl="0" defTabSz="914400" rtl="1" eaLnBrk="0" fontAlgn="base" hangingPunct="0">
              <a:spcBef>
                <a:spcPct val="0"/>
              </a:spcBef>
              <a:spcAft>
                <a:spcPct val="0"/>
              </a:spcAft>
              <a:tabLst>
                <a:tab pos="869950" algn="l"/>
              </a:tabLst>
            </a:pPr>
            <a:r>
              <a:rPr lang="ar-SA" sz="3600" b="1" dirty="0">
                <a:solidFill>
                  <a:schemeClr val="tx1"/>
                </a:solidFill>
                <a:effectLst>
                  <a:outerShdw blurRad="38100" dist="38100" dir="2700000" algn="tl">
                    <a:srgbClr val="000000">
                      <a:alpha val="43137"/>
                    </a:srgbClr>
                  </a:outerShdw>
                </a:effectLst>
                <a:latin typeface="Sakkal Majalla" pitchFamily="2" charset="-78"/>
                <a:ea typeface="Calibri" pitchFamily="34" charset="0"/>
                <a:cs typeface="Sakkal Majalla" pitchFamily="2" charset="-78"/>
              </a:rPr>
              <a:t>ادوات التوجيه بالزبائن </a:t>
            </a:r>
            <a:endParaRPr lang="fr-FR" sz="2400"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3424820629"/>
      </p:ext>
    </p:extLst>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DZ"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الدراسة الميدانية للموضوع</a:t>
            </a:r>
            <a:endParaRPr lang="fr-FR"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4269138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681318" y="2043953"/>
            <a:ext cx="8534400" cy="450028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rtl="1"/>
            <a:r>
              <a:rPr lang="ar-SA" sz="2400" b="1" dirty="0" smtClean="0"/>
              <a:t> </a:t>
            </a:r>
            <a:r>
              <a:rPr lang="ar-DZ" sz="2000" b="1" dirty="0"/>
              <a:t>تعد شركة </a:t>
            </a:r>
            <a:r>
              <a:rPr lang="ar-DZ" sz="2000" b="1" dirty="0" err="1"/>
              <a:t>سيفيتال</a:t>
            </a:r>
            <a:r>
              <a:rPr lang="ar-DZ" sz="2000" b="1" dirty="0"/>
              <a:t> للصناعات الغذائية ، و التي تم تأسيسها سنة 1998 من طرف يسعد </a:t>
            </a:r>
            <a:r>
              <a:rPr lang="ar-DZ" sz="2000" b="1" dirty="0" err="1"/>
              <a:t>ربراب</a:t>
            </a:r>
            <a:r>
              <a:rPr lang="ar-DZ" sz="2000" b="1" dirty="0"/>
              <a:t> ، الشركة الرائدة في قطاع الصناعات الغذائية في الجزائر. </a:t>
            </a:r>
            <a:endParaRPr lang="ar-DZ" sz="2000" b="1" dirty="0" smtClean="0"/>
          </a:p>
          <a:p>
            <a:pPr algn="just" rtl="1"/>
            <a:r>
              <a:rPr lang="ar-DZ" sz="2000" b="1" dirty="0" smtClean="0"/>
              <a:t>فهي </a:t>
            </a:r>
            <a:r>
              <a:rPr lang="ar-DZ" sz="2000" b="1" dirty="0"/>
              <a:t>تغطي الاحتياجات الوطنية و ساعدت الجزائر على الانتقال من مستورد إلى مصدر للزيوت و </a:t>
            </a:r>
            <a:r>
              <a:rPr lang="ar-DZ" sz="2000" b="1" dirty="0" err="1"/>
              <a:t>المرغرين</a:t>
            </a:r>
            <a:r>
              <a:rPr lang="ar-DZ" sz="2000" b="1" dirty="0"/>
              <a:t> و السكر. تم تأسيسه شركة </a:t>
            </a:r>
            <a:r>
              <a:rPr lang="ar-DZ" sz="2000" b="1" dirty="0" err="1"/>
              <a:t>سيفيتال</a:t>
            </a:r>
            <a:r>
              <a:rPr lang="ar-DZ" sz="2000" b="1" dirty="0"/>
              <a:t> للصناعات الغذائية بميناء بجاية (الجزائر) و تتكون من عدة وحدات انتاج مثل: مصفاة الزيت و مصفاة السكر و </a:t>
            </a:r>
            <a:r>
              <a:rPr lang="ar-DZ" sz="2000" b="1" dirty="0" err="1"/>
              <a:t>المرغرين</a:t>
            </a:r>
            <a:r>
              <a:rPr lang="ar-DZ" sz="2000" b="1" dirty="0"/>
              <a:t> و وحدة توضيب المياه المعدنية و وحدة صناعة و توضيب المشروبات المنعشة ، مصنع </a:t>
            </a:r>
            <a:r>
              <a:rPr lang="ar-DZ" sz="2000" b="1" dirty="0" err="1"/>
              <a:t>المصبرات</a:t>
            </a:r>
            <a:r>
              <a:rPr lang="ar-DZ" sz="2000" b="1" dirty="0"/>
              <a:t> ، و صوامع </a:t>
            </a:r>
            <a:r>
              <a:rPr lang="ar-DZ" sz="2000" b="1" dirty="0" err="1"/>
              <a:t>مينائية</a:t>
            </a:r>
            <a:r>
              <a:rPr lang="ar-DZ" sz="2000" b="1" dirty="0"/>
              <a:t> و محطة تفريغ بالميناء. </a:t>
            </a:r>
            <a:r>
              <a:rPr lang="ar-DZ" sz="2000" b="1" dirty="0" smtClean="0"/>
              <a:t> </a:t>
            </a:r>
          </a:p>
          <a:p>
            <a:pPr algn="just" rtl="1"/>
            <a:r>
              <a:rPr lang="ar-DZ" sz="2000" b="1" dirty="0" smtClean="0"/>
              <a:t>تعرض </a:t>
            </a:r>
            <a:r>
              <a:rPr lang="ar-DZ" sz="2000" b="1" dirty="0"/>
              <a:t>شركة </a:t>
            </a:r>
            <a:r>
              <a:rPr lang="ar-DZ" sz="2000" b="1" dirty="0" err="1"/>
              <a:t>سيفيتال</a:t>
            </a:r>
            <a:r>
              <a:rPr lang="ar-DZ" sz="2000" b="1" dirty="0"/>
              <a:t> للصناعات الغذائية منتجات عالية الجودة بأسعار تنافسية بفضل مهارتها و وحداتها الانتاجية الجد متطورة و رقابتها الصارمة للجودة و شبكتها التوزيعية</a:t>
            </a:r>
            <a:endParaRPr lang="fr-FR" sz="2000" b="1" dirty="0"/>
          </a:p>
        </p:txBody>
      </p:sp>
      <p:sp>
        <p:nvSpPr>
          <p:cNvPr id="3" name="Ellipse 2"/>
          <p:cNvSpPr/>
          <p:nvPr/>
        </p:nvSpPr>
        <p:spPr>
          <a:xfrm>
            <a:off x="2599765" y="412377"/>
            <a:ext cx="5127812" cy="134470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sz="2400" b="1" dirty="0"/>
              <a:t>تعريف شركة </a:t>
            </a:r>
            <a:r>
              <a:rPr lang="ar-SA" sz="2400" b="1" dirty="0" err="1"/>
              <a:t>سيفتال</a:t>
            </a:r>
            <a:endParaRPr lang="fr-FR"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93883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569758" y="251012"/>
            <a:ext cx="8596668" cy="699247"/>
          </a:xfrm>
        </p:spPr>
        <p:txBody>
          <a:bodyPr/>
          <a:lstStyle/>
          <a:p>
            <a:pPr algn="ctr" rtl="1"/>
            <a:r>
              <a:rPr lang="ar-SA" b="1" dirty="0"/>
              <a:t>الهيكل التنظيمي للمؤسسة </a:t>
            </a:r>
            <a:endParaRPr lang="fr-FR" dirty="0"/>
          </a:p>
        </p:txBody>
      </p:sp>
      <p:sp>
        <p:nvSpPr>
          <p:cNvPr id="37" name="Rectangle 36"/>
          <p:cNvSpPr/>
          <p:nvPr/>
        </p:nvSpPr>
        <p:spPr>
          <a:xfrm>
            <a:off x="3983990" y="1390650"/>
            <a:ext cx="18199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2400" b="1" dirty="0">
                <a:effectLst/>
                <a:ea typeface="Calibri"/>
                <a:cs typeface="Arial"/>
              </a:rPr>
              <a:t>الموزع</a:t>
            </a:r>
            <a:endParaRPr lang="fr-FR" sz="1600" b="1" dirty="0">
              <a:effectLst/>
              <a:ea typeface="Calibri"/>
              <a:cs typeface="Arial"/>
            </a:endParaRPr>
          </a:p>
        </p:txBody>
      </p:sp>
      <p:sp>
        <p:nvSpPr>
          <p:cNvPr id="39" name="Rectangle 38"/>
          <p:cNvSpPr/>
          <p:nvPr/>
        </p:nvSpPr>
        <p:spPr>
          <a:xfrm>
            <a:off x="3996316" y="2334185"/>
            <a:ext cx="18199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2000" b="1" dirty="0">
                <a:effectLst/>
                <a:ea typeface="Calibri"/>
                <a:cs typeface="Arial"/>
              </a:rPr>
              <a:t>نائب الموزع </a:t>
            </a:r>
            <a:endParaRPr lang="fr-FR" sz="1400" b="1" dirty="0">
              <a:effectLst/>
              <a:ea typeface="Calibri"/>
              <a:cs typeface="Arial"/>
            </a:endParaRPr>
          </a:p>
        </p:txBody>
      </p:sp>
      <p:sp>
        <p:nvSpPr>
          <p:cNvPr id="40" name="Rectangle 39"/>
          <p:cNvSpPr/>
          <p:nvPr/>
        </p:nvSpPr>
        <p:spPr>
          <a:xfrm>
            <a:off x="4733290" y="5014782"/>
            <a:ext cx="13627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300000"/>
              </a:lnSpc>
              <a:spcAft>
                <a:spcPts val="1000"/>
              </a:spcAft>
            </a:pPr>
            <a:r>
              <a:rPr lang="ar-DZ" sz="1600" b="1" dirty="0">
                <a:effectLst/>
                <a:ea typeface="Calibri"/>
                <a:cs typeface="Arial"/>
              </a:rPr>
              <a:t>عون معلوماتية </a:t>
            </a:r>
            <a:endParaRPr lang="fr-FR" sz="1100" b="1" dirty="0">
              <a:effectLst/>
              <a:ea typeface="Calibri"/>
              <a:cs typeface="Arial"/>
            </a:endParaRPr>
          </a:p>
          <a:p>
            <a:pPr algn="ctr">
              <a:lnSpc>
                <a:spcPct val="115000"/>
              </a:lnSpc>
              <a:spcAft>
                <a:spcPts val="1000"/>
              </a:spcAft>
            </a:pPr>
            <a:r>
              <a:rPr lang="fr-FR" sz="1600" dirty="0">
                <a:effectLst/>
                <a:ea typeface="Calibri"/>
                <a:cs typeface="Arial"/>
              </a:rPr>
              <a:t> </a:t>
            </a:r>
            <a:endParaRPr lang="fr-FR" sz="1100" dirty="0">
              <a:effectLst/>
              <a:ea typeface="Calibri"/>
              <a:cs typeface="Arial"/>
            </a:endParaRPr>
          </a:p>
        </p:txBody>
      </p:sp>
      <p:sp>
        <p:nvSpPr>
          <p:cNvPr id="42" name="Rectangle 41"/>
          <p:cNvSpPr/>
          <p:nvPr/>
        </p:nvSpPr>
        <p:spPr>
          <a:xfrm>
            <a:off x="708735" y="3789680"/>
            <a:ext cx="13627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600" b="1" dirty="0">
                <a:effectLst/>
                <a:ea typeface="Calibri"/>
                <a:cs typeface="Arial"/>
              </a:rPr>
              <a:t>امين الصندوق</a:t>
            </a:r>
            <a:endParaRPr lang="fr-FR" sz="1100" b="1" dirty="0">
              <a:effectLst/>
              <a:ea typeface="Calibri"/>
              <a:cs typeface="Arial"/>
            </a:endParaRPr>
          </a:p>
        </p:txBody>
      </p:sp>
      <p:sp>
        <p:nvSpPr>
          <p:cNvPr id="44" name="Rectangle 43"/>
          <p:cNvSpPr/>
          <p:nvPr/>
        </p:nvSpPr>
        <p:spPr>
          <a:xfrm>
            <a:off x="2779395" y="3785870"/>
            <a:ext cx="13627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b="1" dirty="0">
                <a:effectLst/>
                <a:ea typeface="Calibri"/>
                <a:cs typeface="Arial"/>
              </a:rPr>
              <a:t>المشرف</a:t>
            </a:r>
            <a:endParaRPr lang="fr-FR" sz="1200" b="1" dirty="0">
              <a:effectLst/>
              <a:ea typeface="Calibri"/>
              <a:cs typeface="Arial"/>
            </a:endParaRPr>
          </a:p>
        </p:txBody>
      </p:sp>
      <p:sp>
        <p:nvSpPr>
          <p:cNvPr id="45" name="Rectangle 44"/>
          <p:cNvSpPr/>
          <p:nvPr/>
        </p:nvSpPr>
        <p:spPr>
          <a:xfrm>
            <a:off x="4724941" y="3722034"/>
            <a:ext cx="13627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600" b="1" dirty="0">
                <a:effectLst/>
                <a:ea typeface="Calibri"/>
                <a:cs typeface="Arial"/>
              </a:rPr>
              <a:t>المحاسب</a:t>
            </a:r>
            <a:endParaRPr lang="fr-FR" sz="1100" b="1" dirty="0">
              <a:effectLst/>
              <a:ea typeface="Calibri"/>
              <a:cs typeface="Arial"/>
            </a:endParaRPr>
          </a:p>
        </p:txBody>
      </p:sp>
      <p:sp>
        <p:nvSpPr>
          <p:cNvPr id="46" name="Rectangle 45"/>
          <p:cNvSpPr/>
          <p:nvPr/>
        </p:nvSpPr>
        <p:spPr>
          <a:xfrm>
            <a:off x="6913207" y="3722034"/>
            <a:ext cx="13627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600" b="1" dirty="0">
                <a:effectLst/>
                <a:ea typeface="Calibri"/>
                <a:cs typeface="Arial"/>
              </a:rPr>
              <a:t>امين المخزون </a:t>
            </a:r>
            <a:endParaRPr lang="fr-FR" sz="1100" b="1" dirty="0">
              <a:effectLst/>
              <a:ea typeface="Calibri"/>
              <a:cs typeface="Arial"/>
            </a:endParaRPr>
          </a:p>
        </p:txBody>
      </p:sp>
      <p:sp>
        <p:nvSpPr>
          <p:cNvPr id="48" name="Rectangle 47"/>
          <p:cNvSpPr/>
          <p:nvPr/>
        </p:nvSpPr>
        <p:spPr>
          <a:xfrm>
            <a:off x="6913207" y="5008245"/>
            <a:ext cx="13627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600" b="1" dirty="0">
                <a:effectLst/>
                <a:ea typeface="Calibri"/>
                <a:cs typeface="Arial"/>
              </a:rPr>
              <a:t>سائق التوصيل </a:t>
            </a:r>
            <a:endParaRPr lang="fr-FR" sz="1100" b="1" dirty="0">
              <a:effectLst/>
              <a:ea typeface="Calibri"/>
              <a:cs typeface="Arial"/>
            </a:endParaRPr>
          </a:p>
        </p:txBody>
      </p:sp>
      <p:sp>
        <p:nvSpPr>
          <p:cNvPr id="49" name="Rectangle 48"/>
          <p:cNvSpPr/>
          <p:nvPr/>
        </p:nvSpPr>
        <p:spPr>
          <a:xfrm>
            <a:off x="708735" y="5013960"/>
            <a:ext cx="13627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b="1" dirty="0">
                <a:effectLst/>
                <a:ea typeface="Calibri"/>
                <a:cs typeface="Arial"/>
              </a:rPr>
              <a:t>اعوان الامن </a:t>
            </a:r>
            <a:endParaRPr lang="fr-FR" sz="1200" b="1" dirty="0">
              <a:effectLst/>
              <a:ea typeface="Calibri"/>
              <a:cs typeface="Arial"/>
            </a:endParaRPr>
          </a:p>
        </p:txBody>
      </p:sp>
      <p:sp>
        <p:nvSpPr>
          <p:cNvPr id="51" name="Rectangle 50"/>
          <p:cNvSpPr/>
          <p:nvPr/>
        </p:nvSpPr>
        <p:spPr>
          <a:xfrm>
            <a:off x="2779395" y="5013960"/>
            <a:ext cx="1362710" cy="5861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ar-DZ" sz="1600" dirty="0" smtClean="0">
                <a:effectLst/>
                <a:ea typeface="Calibri"/>
                <a:cs typeface="Arial"/>
              </a:rPr>
              <a:t>م</a:t>
            </a:r>
          </a:p>
          <a:p>
            <a:pPr algn="ctr">
              <a:lnSpc>
                <a:spcPct val="115000"/>
              </a:lnSpc>
              <a:spcAft>
                <a:spcPts val="1000"/>
              </a:spcAft>
            </a:pPr>
            <a:r>
              <a:rPr lang="ar-DZ" b="1" dirty="0" smtClean="0">
                <a:effectLst/>
                <a:ea typeface="Calibri"/>
                <a:cs typeface="Arial"/>
              </a:rPr>
              <a:t>مندوب </a:t>
            </a:r>
            <a:r>
              <a:rPr lang="ar-DZ" b="1" dirty="0">
                <a:effectLst/>
                <a:ea typeface="Calibri"/>
                <a:cs typeface="Arial"/>
              </a:rPr>
              <a:t>المبيعات </a:t>
            </a:r>
            <a:endParaRPr lang="fr-FR" sz="1200" b="1" dirty="0">
              <a:effectLst/>
              <a:ea typeface="Calibri"/>
              <a:cs typeface="Arial"/>
            </a:endParaRPr>
          </a:p>
          <a:p>
            <a:pPr algn="ctr">
              <a:lnSpc>
                <a:spcPct val="115000"/>
              </a:lnSpc>
              <a:spcAft>
                <a:spcPts val="1000"/>
              </a:spcAft>
            </a:pPr>
            <a:r>
              <a:rPr lang="fr-FR" sz="1600" dirty="0">
                <a:effectLst/>
                <a:ea typeface="Calibri"/>
                <a:cs typeface="Arial"/>
              </a:rPr>
              <a:t> </a:t>
            </a:r>
            <a:endParaRPr lang="fr-FR" sz="1100" dirty="0">
              <a:effectLst/>
              <a:ea typeface="Calibri"/>
              <a:cs typeface="Arial"/>
            </a:endParaRPr>
          </a:p>
        </p:txBody>
      </p:sp>
      <p:cxnSp>
        <p:nvCxnSpPr>
          <p:cNvPr id="52" name="Connecteur droit avec flèche 51"/>
          <p:cNvCxnSpPr/>
          <p:nvPr/>
        </p:nvCxnSpPr>
        <p:spPr>
          <a:xfrm>
            <a:off x="4906271" y="1976755"/>
            <a:ext cx="0" cy="33782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4" name="Connecteur droit 53"/>
          <p:cNvCxnSpPr/>
          <p:nvPr/>
        </p:nvCxnSpPr>
        <p:spPr>
          <a:xfrm>
            <a:off x="4760875" y="2900680"/>
            <a:ext cx="0" cy="299720"/>
          </a:xfrm>
          <a:prstGeom prst="line">
            <a:avLst/>
          </a:prstGeom>
        </p:spPr>
        <p:style>
          <a:lnRef idx="1">
            <a:schemeClr val="dk1"/>
          </a:lnRef>
          <a:fillRef idx="0">
            <a:schemeClr val="dk1"/>
          </a:fillRef>
          <a:effectRef idx="0">
            <a:schemeClr val="dk1"/>
          </a:effectRef>
          <a:fontRef idx="minor">
            <a:schemeClr val="tx1"/>
          </a:fontRef>
        </p:style>
      </p:cxnSp>
      <p:cxnSp>
        <p:nvCxnSpPr>
          <p:cNvPr id="55" name="Connecteur droit 54"/>
          <p:cNvCxnSpPr/>
          <p:nvPr/>
        </p:nvCxnSpPr>
        <p:spPr>
          <a:xfrm flipH="1">
            <a:off x="1390090" y="3217209"/>
            <a:ext cx="6204473" cy="0"/>
          </a:xfrm>
          <a:prstGeom prst="line">
            <a:avLst/>
          </a:prstGeom>
        </p:spPr>
        <p:style>
          <a:lnRef idx="1">
            <a:schemeClr val="dk1"/>
          </a:lnRef>
          <a:fillRef idx="0">
            <a:schemeClr val="dk1"/>
          </a:fillRef>
          <a:effectRef idx="0">
            <a:schemeClr val="dk1"/>
          </a:effectRef>
          <a:fontRef idx="minor">
            <a:schemeClr val="tx1"/>
          </a:fontRef>
        </p:style>
      </p:cxnSp>
      <p:cxnSp>
        <p:nvCxnSpPr>
          <p:cNvPr id="57" name="Connecteur droit avec flèche 56"/>
          <p:cNvCxnSpPr/>
          <p:nvPr/>
        </p:nvCxnSpPr>
        <p:spPr>
          <a:xfrm>
            <a:off x="7594562" y="3217209"/>
            <a:ext cx="0" cy="5048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8" name="Connecteur droit avec flèche 57"/>
          <p:cNvCxnSpPr/>
          <p:nvPr/>
        </p:nvCxnSpPr>
        <p:spPr>
          <a:xfrm>
            <a:off x="5473028" y="3200400"/>
            <a:ext cx="0" cy="5003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9" name="Connecteur droit avec flèche 58"/>
          <p:cNvCxnSpPr/>
          <p:nvPr/>
        </p:nvCxnSpPr>
        <p:spPr>
          <a:xfrm>
            <a:off x="3460750" y="3217209"/>
            <a:ext cx="0" cy="50990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0" name="Connecteur droit avec flèche 59"/>
          <p:cNvCxnSpPr/>
          <p:nvPr/>
        </p:nvCxnSpPr>
        <p:spPr>
          <a:xfrm>
            <a:off x="1399615" y="3190875"/>
            <a:ext cx="0" cy="50990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1" name="Connecteur droit avec flèche 60"/>
          <p:cNvCxnSpPr>
            <a:endCxn id="48" idx="0"/>
          </p:cNvCxnSpPr>
          <p:nvPr/>
        </p:nvCxnSpPr>
        <p:spPr>
          <a:xfrm flipH="1">
            <a:off x="7594562" y="4308139"/>
            <a:ext cx="10422" cy="70010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2" name="Connecteur droit avec flèche 61"/>
          <p:cNvCxnSpPr>
            <a:stCxn id="45" idx="2"/>
            <a:endCxn id="40" idx="0"/>
          </p:cNvCxnSpPr>
          <p:nvPr/>
        </p:nvCxnSpPr>
        <p:spPr>
          <a:xfrm>
            <a:off x="5406296" y="4308139"/>
            <a:ext cx="8349" cy="70664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3" name="Connecteur droit avec flèche 62"/>
          <p:cNvCxnSpPr/>
          <p:nvPr/>
        </p:nvCxnSpPr>
        <p:spPr>
          <a:xfrm flipH="1">
            <a:off x="3460750" y="4375785"/>
            <a:ext cx="0" cy="6381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4" name="Connecteur droit avec flèche 63"/>
          <p:cNvCxnSpPr/>
          <p:nvPr/>
        </p:nvCxnSpPr>
        <p:spPr>
          <a:xfrm>
            <a:off x="1390090" y="4370070"/>
            <a:ext cx="0" cy="6381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 name="Rectangle 33"/>
          <p:cNvSpPr>
            <a:spLocks noChangeArrowheads="1"/>
          </p:cNvSpPr>
          <p:nvPr/>
        </p:nvSpPr>
        <p:spPr bwMode="auto">
          <a:xfrm>
            <a:off x="0" y="6096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49950" algn="r"/>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8340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2599765" y="412377"/>
            <a:ext cx="5127812" cy="1183341"/>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sz="2400" b="1" dirty="0" smtClean="0"/>
              <a:t>خدمات </a:t>
            </a:r>
            <a:r>
              <a:rPr lang="ar-SA" sz="2400" b="1" dirty="0"/>
              <a:t>شركة </a:t>
            </a:r>
            <a:r>
              <a:rPr lang="ar-SA" sz="2400" b="1" dirty="0" err="1"/>
              <a:t>سيفتال</a:t>
            </a:r>
            <a:r>
              <a:rPr lang="ar-SA" sz="2400" b="1" dirty="0"/>
              <a:t> </a:t>
            </a:r>
            <a:endParaRPr lang="fr-FR" sz="2400" b="1" dirty="0">
              <a:effectLst>
                <a:outerShdw blurRad="38100" dist="38100" dir="2700000" algn="tl">
                  <a:srgbClr val="000000">
                    <a:alpha val="43137"/>
                  </a:srgbClr>
                </a:outerShdw>
              </a:effectLst>
            </a:endParaRPr>
          </a:p>
        </p:txBody>
      </p:sp>
      <p:graphicFrame>
        <p:nvGraphicFramePr>
          <p:cNvPr id="5" name="Diagramme 4"/>
          <p:cNvGraphicFramePr/>
          <p:nvPr>
            <p:extLst>
              <p:ext uri="{D42A27DB-BD31-4B8C-83A1-F6EECF244321}">
                <p14:modId xmlns:p14="http://schemas.microsoft.com/office/powerpoint/2010/main" val="2191892431"/>
              </p:ext>
            </p:extLst>
          </p:nvPr>
        </p:nvGraphicFramePr>
        <p:xfrm>
          <a:off x="974165" y="2010585"/>
          <a:ext cx="8128000" cy="39599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4320743"/>
      </p:ext>
    </p:extLst>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681318" y="2904566"/>
            <a:ext cx="8534400" cy="225910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r" rtl="1"/>
            <a:r>
              <a:rPr lang="ar-SA" sz="3200" dirty="0" smtClean="0"/>
              <a:t>من </a:t>
            </a:r>
            <a:r>
              <a:rPr lang="ar-SA" sz="3200" dirty="0"/>
              <a:t>اجل معرفة الخدمات التي تقوم بها المؤسسة و كيف يتحقق رضا الزبائن .</a:t>
            </a:r>
            <a:endParaRPr lang="fr-FR" sz="3200" dirty="0"/>
          </a:p>
          <a:p>
            <a:pPr algn="just" rtl="1"/>
            <a:endParaRPr lang="fr-FR" sz="2400" b="1" dirty="0"/>
          </a:p>
        </p:txBody>
      </p:sp>
      <p:sp>
        <p:nvSpPr>
          <p:cNvPr id="3" name="Ellipse 2"/>
          <p:cNvSpPr/>
          <p:nvPr/>
        </p:nvSpPr>
        <p:spPr>
          <a:xfrm>
            <a:off x="2151530" y="663388"/>
            <a:ext cx="5127812" cy="1559859"/>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DZ" sz="2400" b="1" dirty="0" smtClean="0">
                <a:effectLst>
                  <a:outerShdw blurRad="38100" dist="38100" dir="2700000" algn="tl">
                    <a:srgbClr val="000000">
                      <a:alpha val="43137"/>
                    </a:srgbClr>
                  </a:outerShdw>
                </a:effectLst>
              </a:rPr>
              <a:t>الاستبيان </a:t>
            </a:r>
            <a:endParaRPr lang="fr-FR"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71501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ext uri="{D42A27DB-BD31-4B8C-83A1-F6EECF244321}">
                <p14:modId xmlns:p14="http://schemas.microsoft.com/office/powerpoint/2010/main" val="358033879"/>
              </p:ext>
            </p:extLst>
          </p:nvPr>
        </p:nvGraphicFramePr>
        <p:xfrm>
          <a:off x="430307" y="1224362"/>
          <a:ext cx="8814730" cy="5212296"/>
        </p:xfrm>
        <a:graphic>
          <a:graphicData uri="http://schemas.openxmlformats.org/drawingml/2006/table">
            <a:tbl>
              <a:tblPr rtl="1" firstRow="1" firstCol="1" bandRow="1">
                <a:tableStyleId>{5C22544A-7EE6-4342-B048-85BDC9FD1C3A}</a:tableStyleId>
              </a:tblPr>
              <a:tblGrid>
                <a:gridCol w="913624"/>
                <a:gridCol w="5132550"/>
                <a:gridCol w="885938"/>
                <a:gridCol w="885938"/>
                <a:gridCol w="996680"/>
              </a:tblGrid>
              <a:tr h="644322">
                <a:tc>
                  <a:txBody>
                    <a:bodyPr/>
                    <a:lstStyle/>
                    <a:p>
                      <a:pPr algn="just" rtl="1">
                        <a:lnSpc>
                          <a:spcPct val="115000"/>
                        </a:lnSpc>
                        <a:spcAft>
                          <a:spcPts val="0"/>
                        </a:spcAft>
                      </a:pPr>
                      <a:r>
                        <a:rPr lang="ar-SA" sz="1200" b="1" dirty="0">
                          <a:solidFill>
                            <a:schemeClr val="tx1"/>
                          </a:solidFill>
                          <a:effectLst/>
                        </a:rPr>
                        <a:t>الرقم</a:t>
                      </a:r>
                      <a:endParaRPr lang="fr-FR" sz="900" b="1" dirty="0">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dirty="0">
                          <a:solidFill>
                            <a:schemeClr val="tx1"/>
                          </a:solidFill>
                          <a:effectLst/>
                        </a:rPr>
                        <a:t>البيـــــــــــــــــــــــــــــــــــــــــــــــــــــــــــــــــــــــــــــــــــان </a:t>
                      </a:r>
                      <a:endParaRPr lang="fr-FR" sz="900" b="1" dirty="0">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dirty="0">
                          <a:solidFill>
                            <a:schemeClr val="tx1"/>
                          </a:solidFill>
                          <a:effectLst/>
                        </a:rPr>
                        <a:t>نعم</a:t>
                      </a:r>
                      <a:endParaRPr lang="fr-FR" sz="900" b="1" dirty="0">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dirty="0">
                          <a:solidFill>
                            <a:schemeClr val="tx1"/>
                          </a:solidFill>
                          <a:effectLst/>
                        </a:rPr>
                        <a:t>لا</a:t>
                      </a:r>
                      <a:endParaRPr lang="fr-FR" sz="900" b="1" dirty="0">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نوعا ما</a:t>
                      </a:r>
                      <a:endParaRPr lang="fr-FR" sz="900" b="1">
                        <a:solidFill>
                          <a:schemeClr val="tx1"/>
                        </a:solidFill>
                        <a:effectLst/>
                        <a:latin typeface="Calibri"/>
                        <a:ea typeface="Calibri"/>
                        <a:cs typeface="Arial"/>
                      </a:endParaRPr>
                    </a:p>
                  </a:txBody>
                  <a:tcPr marL="53978" marR="53978" marT="0" marB="0"/>
                </a:tc>
              </a:tr>
              <a:tr h="644322">
                <a:tc>
                  <a:txBody>
                    <a:bodyPr/>
                    <a:lstStyle/>
                    <a:p>
                      <a:pPr algn="just" rtl="1">
                        <a:lnSpc>
                          <a:spcPct val="115000"/>
                        </a:lnSpc>
                        <a:spcAft>
                          <a:spcPts val="0"/>
                        </a:spcAft>
                      </a:pPr>
                      <a:r>
                        <a:rPr lang="ar-SA" sz="1200" b="1">
                          <a:solidFill>
                            <a:schemeClr val="tx1"/>
                          </a:solidFill>
                          <a:effectLst/>
                        </a:rPr>
                        <a:t>1</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هل شركة سيفتال تعتمد على فرع من فروع خدمة مبيعات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r>
              <a:tr h="644322">
                <a:tc>
                  <a:txBody>
                    <a:bodyPr/>
                    <a:lstStyle/>
                    <a:p>
                      <a:pPr algn="just" rtl="1">
                        <a:lnSpc>
                          <a:spcPct val="115000"/>
                        </a:lnSpc>
                        <a:spcAft>
                          <a:spcPts val="0"/>
                        </a:spcAft>
                      </a:pPr>
                      <a:r>
                        <a:rPr lang="ar-SA" sz="1200" b="1">
                          <a:solidFill>
                            <a:schemeClr val="tx1"/>
                          </a:solidFill>
                          <a:effectLst/>
                        </a:rPr>
                        <a:t>2</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dirty="0">
                          <a:solidFill>
                            <a:schemeClr val="tx1"/>
                          </a:solidFill>
                          <a:effectLst/>
                        </a:rPr>
                        <a:t>هل تعتمد شركة </a:t>
                      </a:r>
                      <a:r>
                        <a:rPr lang="ar-SA" sz="1200" b="1" dirty="0" err="1">
                          <a:solidFill>
                            <a:schemeClr val="tx1"/>
                          </a:solidFill>
                          <a:effectLst/>
                        </a:rPr>
                        <a:t>سيفتال</a:t>
                      </a:r>
                      <a:r>
                        <a:rPr lang="ar-SA" sz="1200" b="1" dirty="0">
                          <a:solidFill>
                            <a:schemeClr val="tx1"/>
                          </a:solidFill>
                          <a:effectLst/>
                        </a:rPr>
                        <a:t> على مجال تكنولوجي  ؟</a:t>
                      </a:r>
                      <a:endParaRPr lang="fr-FR" sz="900" b="1" dirty="0">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r>
              <a:tr h="673182">
                <a:tc>
                  <a:txBody>
                    <a:bodyPr/>
                    <a:lstStyle/>
                    <a:p>
                      <a:pPr algn="just" rtl="1">
                        <a:lnSpc>
                          <a:spcPct val="115000"/>
                        </a:lnSpc>
                        <a:spcAft>
                          <a:spcPts val="0"/>
                        </a:spcAft>
                      </a:pPr>
                      <a:r>
                        <a:rPr lang="ar-SA" sz="1200" b="1">
                          <a:solidFill>
                            <a:schemeClr val="tx1"/>
                          </a:solidFill>
                          <a:effectLst/>
                        </a:rPr>
                        <a:t>3</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هل برامج التكنولوجية لشركة سيفتال لها عيوب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r>
              <a:tr h="644322">
                <a:tc>
                  <a:txBody>
                    <a:bodyPr/>
                    <a:lstStyle/>
                    <a:p>
                      <a:pPr algn="just" rtl="1">
                        <a:lnSpc>
                          <a:spcPct val="115000"/>
                        </a:lnSpc>
                        <a:spcAft>
                          <a:spcPts val="0"/>
                        </a:spcAft>
                      </a:pPr>
                      <a:r>
                        <a:rPr lang="ar-SA" sz="1200" b="1">
                          <a:solidFill>
                            <a:schemeClr val="tx1"/>
                          </a:solidFill>
                          <a:effectLst/>
                        </a:rPr>
                        <a:t>4</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هل تقوم شركة سفيتال بعدم تقديم خدمة نقل للزبون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r>
              <a:tr h="644322">
                <a:tc>
                  <a:txBody>
                    <a:bodyPr/>
                    <a:lstStyle/>
                    <a:p>
                      <a:pPr algn="just" rtl="1">
                        <a:lnSpc>
                          <a:spcPct val="115000"/>
                        </a:lnSpc>
                        <a:spcAft>
                          <a:spcPts val="0"/>
                        </a:spcAft>
                      </a:pPr>
                      <a:r>
                        <a:rPr lang="ar-SA" sz="1200" b="1">
                          <a:solidFill>
                            <a:schemeClr val="tx1"/>
                          </a:solidFill>
                          <a:effectLst/>
                        </a:rPr>
                        <a:t>5</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هل تقوم دوما على تلبية حاجات و رغبات الزبون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r>
              <a:tr h="644322">
                <a:tc>
                  <a:txBody>
                    <a:bodyPr/>
                    <a:lstStyle/>
                    <a:p>
                      <a:pPr algn="just" rtl="1">
                        <a:lnSpc>
                          <a:spcPct val="115000"/>
                        </a:lnSpc>
                        <a:spcAft>
                          <a:spcPts val="0"/>
                        </a:spcAft>
                      </a:pPr>
                      <a:r>
                        <a:rPr lang="ar-SA" sz="1200" b="1">
                          <a:solidFill>
                            <a:schemeClr val="tx1"/>
                          </a:solidFill>
                          <a:effectLst/>
                        </a:rPr>
                        <a:t>6</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انت راضي على كل ما تقدمه شركة من عروض و خدمات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 </a:t>
                      </a:r>
                      <a:endParaRPr lang="fr-FR" sz="900" b="1">
                        <a:solidFill>
                          <a:schemeClr val="tx1"/>
                        </a:solidFill>
                        <a:effectLst/>
                        <a:latin typeface="Calibri"/>
                        <a:ea typeface="Calibri"/>
                        <a:cs typeface="Arial"/>
                      </a:endParaRPr>
                    </a:p>
                  </a:txBody>
                  <a:tcPr marL="53978" marR="53978" marT="0" marB="0"/>
                </a:tc>
              </a:tr>
              <a:tr h="673182">
                <a:tc>
                  <a:txBody>
                    <a:bodyPr/>
                    <a:lstStyle/>
                    <a:p>
                      <a:pPr algn="just" rtl="1">
                        <a:lnSpc>
                          <a:spcPct val="115000"/>
                        </a:lnSpc>
                        <a:spcAft>
                          <a:spcPts val="0"/>
                        </a:spcAft>
                      </a:pPr>
                      <a:r>
                        <a:rPr lang="ar-SA" sz="1200" b="1">
                          <a:solidFill>
                            <a:schemeClr val="tx1"/>
                          </a:solidFill>
                          <a:effectLst/>
                        </a:rPr>
                        <a:t>7</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a:solidFill>
                            <a:schemeClr val="tx1"/>
                          </a:solidFill>
                          <a:effectLst/>
                        </a:rPr>
                        <a:t>انت راضي عل مشاركة لفترة طويلة داخل شركة سفيتال؟</a:t>
                      </a:r>
                      <a:endParaRPr lang="fr-FR" sz="900" b="1">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dirty="0">
                          <a:solidFill>
                            <a:schemeClr val="tx1"/>
                          </a:solidFill>
                          <a:effectLst/>
                        </a:rPr>
                        <a:t>×</a:t>
                      </a:r>
                      <a:endParaRPr lang="fr-FR" sz="900" b="1" dirty="0">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dirty="0">
                          <a:solidFill>
                            <a:schemeClr val="tx1"/>
                          </a:solidFill>
                          <a:effectLst/>
                        </a:rPr>
                        <a:t> </a:t>
                      </a:r>
                      <a:endParaRPr lang="fr-FR" sz="900" b="1" dirty="0">
                        <a:solidFill>
                          <a:schemeClr val="tx1"/>
                        </a:solidFill>
                        <a:effectLst/>
                        <a:latin typeface="Calibri"/>
                        <a:ea typeface="Calibri"/>
                        <a:cs typeface="Arial"/>
                      </a:endParaRPr>
                    </a:p>
                  </a:txBody>
                  <a:tcPr marL="53978" marR="53978" marT="0" marB="0"/>
                </a:tc>
                <a:tc>
                  <a:txBody>
                    <a:bodyPr/>
                    <a:lstStyle/>
                    <a:p>
                      <a:pPr algn="just" rtl="1">
                        <a:lnSpc>
                          <a:spcPct val="115000"/>
                        </a:lnSpc>
                        <a:spcAft>
                          <a:spcPts val="0"/>
                        </a:spcAft>
                      </a:pPr>
                      <a:r>
                        <a:rPr lang="ar-SA" sz="1200" b="1" dirty="0">
                          <a:solidFill>
                            <a:schemeClr val="tx1"/>
                          </a:solidFill>
                          <a:effectLst/>
                        </a:rPr>
                        <a:t> </a:t>
                      </a:r>
                      <a:endParaRPr lang="fr-FR" sz="900" b="1" dirty="0">
                        <a:solidFill>
                          <a:schemeClr val="tx1"/>
                        </a:solidFill>
                        <a:effectLst/>
                        <a:latin typeface="Calibri"/>
                        <a:ea typeface="Calibri"/>
                        <a:cs typeface="Arial"/>
                      </a:endParaRPr>
                    </a:p>
                  </a:txBody>
                  <a:tcPr marL="53978" marR="53978" marT="0" marB="0"/>
                </a:tc>
              </a:tr>
            </a:tbl>
          </a:graphicData>
        </a:graphic>
      </p:graphicFrame>
      <p:sp>
        <p:nvSpPr>
          <p:cNvPr id="6" name="Rectangle 1"/>
          <p:cNvSpPr>
            <a:spLocks noChangeArrowheads="1"/>
          </p:cNvSpPr>
          <p:nvPr/>
        </p:nvSpPr>
        <p:spPr bwMode="auto">
          <a:xfrm>
            <a:off x="1255060" y="362586"/>
            <a:ext cx="6759388"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Sakkal Majalla" pitchFamily="2" charset="-78"/>
                <a:ea typeface="Calibri" pitchFamily="34" charset="0"/>
                <a:cs typeface="Sakkal Majalla" pitchFamily="2" charset="-78"/>
              </a:rPr>
              <a:t>الجدول : جودة الخدمات و تحقيق رضا الزبون </a:t>
            </a:r>
            <a:endParaRPr kumimoji="0" lang="fr-FR"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00048784"/>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oneTexte 12"/>
          <p:cNvSpPr txBox="1"/>
          <p:nvPr/>
        </p:nvSpPr>
        <p:spPr>
          <a:xfrm>
            <a:off x="-1633" y="-27384"/>
            <a:ext cx="12192000" cy="954103"/>
          </a:xfrm>
          <a:prstGeom prst="rect">
            <a:avLst/>
          </a:prstGeom>
          <a:noFill/>
        </p:spPr>
        <p:txBody>
          <a:bodyPr wrap="square" lIns="121917" tIns="60958" rIns="121917" bIns="60958" rtlCol="0">
            <a:spAutoFit/>
            <a:scene3d>
              <a:camera prst="orthographicFront"/>
              <a:lightRig rig="harsh" dir="t"/>
            </a:scene3d>
            <a:sp3d extrusionH="57150" prstMaterial="matte">
              <a:bevelT w="63500" h="12700" prst="angle"/>
              <a:contourClr>
                <a:schemeClr val="bg1">
                  <a:lumMod val="65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rtl="1"/>
            <a:r>
              <a:rPr lang="ar-DZ" b="1" dirty="0"/>
              <a:t>جامعة عبد الحميد بن باديس – مستغانم –</a:t>
            </a:r>
            <a:endParaRPr lang="fr-FR" dirty="0"/>
          </a:p>
          <a:p>
            <a:pPr algn="ctr" rtl="1"/>
            <a:r>
              <a:rPr lang="ar-DZ" b="1" dirty="0"/>
              <a:t>كلية العلوم الاقتصادية و التجارية  و علوم التسيير </a:t>
            </a:r>
            <a:endParaRPr lang="fr-FR" dirty="0"/>
          </a:p>
          <a:p>
            <a:pPr algn="ctr"/>
            <a:r>
              <a:rPr lang="ar-DZ" b="1" dirty="0"/>
              <a:t>قسم العلوم   </a:t>
            </a:r>
            <a:r>
              <a:rPr lang="ar-DZ" b="1" dirty="0" smtClean="0"/>
              <a:t>التجارية</a:t>
            </a:r>
            <a:endParaRPr lang="fr-FR" dirty="0">
              <a:ln/>
              <a:solidFill>
                <a:schemeClr val="tx1">
                  <a:lumMod val="75000"/>
                  <a:lumOff val="25000"/>
                </a:schemeClr>
              </a:solidFill>
              <a:latin typeface="Book Antiqua" pitchFamily="18" charset="0"/>
            </a:endParaRPr>
          </a:p>
        </p:txBody>
      </p:sp>
      <p:sp>
        <p:nvSpPr>
          <p:cNvPr id="17" name="ZoneTexte 13"/>
          <p:cNvSpPr txBox="1"/>
          <p:nvPr/>
        </p:nvSpPr>
        <p:spPr>
          <a:xfrm>
            <a:off x="470860" y="2375205"/>
            <a:ext cx="10146445" cy="677104"/>
          </a:xfrm>
          <a:prstGeom prst="rect">
            <a:avLst/>
          </a:prstGeom>
          <a:noFill/>
        </p:spPr>
        <p:txBody>
          <a:bodyPr wrap="square" lIns="121917" tIns="60958" rIns="121917" bIns="60958" rtlCol="0">
            <a:spAutoFit/>
            <a:scene3d>
              <a:camera prst="orthographicFront"/>
              <a:lightRig rig="harsh" dir="t"/>
            </a:scene3d>
            <a:sp3d extrusionH="57150" prstMaterial="matte">
              <a:bevelT w="63500" h="12700" prst="angle"/>
              <a:contourClr>
                <a:schemeClr val="bg1">
                  <a:lumMod val="65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rtl="1"/>
            <a:r>
              <a:rPr lang="ar-DZ" b="1" dirty="0"/>
              <a:t>مذكرة تخرج مقدمة ضمن متطلبات نيل شهادة </a:t>
            </a:r>
            <a:r>
              <a:rPr lang="ar-DZ" b="1" dirty="0" smtClean="0"/>
              <a:t>ماستر  اكاديمي </a:t>
            </a:r>
            <a:endParaRPr lang="fr-FR" dirty="0"/>
          </a:p>
          <a:p>
            <a:pPr algn="ctr"/>
            <a:r>
              <a:rPr lang="ar-DZ" b="1" dirty="0" smtClean="0"/>
              <a:t>الشعبة    </a:t>
            </a:r>
            <a:r>
              <a:rPr lang="ar-DZ" b="1" dirty="0"/>
              <a:t>:   </a:t>
            </a:r>
            <a:r>
              <a:rPr lang="ar-DZ" b="1" dirty="0" smtClean="0"/>
              <a:t>علوم تجارية                              التخصص </a:t>
            </a:r>
            <a:r>
              <a:rPr lang="ar-DZ" b="1" dirty="0"/>
              <a:t>: </a:t>
            </a:r>
            <a:r>
              <a:rPr lang="ar-DZ" b="1" dirty="0" smtClean="0"/>
              <a:t>تسويق الخدمات  </a:t>
            </a:r>
            <a:endParaRPr lang="fr-FR" dirty="0">
              <a:ln/>
              <a:solidFill>
                <a:schemeClr val="tx1">
                  <a:lumMod val="75000"/>
                  <a:lumOff val="25000"/>
                </a:schemeClr>
              </a:solidFill>
              <a:latin typeface="Book Antiqua" pitchFamily="18" charset="0"/>
            </a:endParaRPr>
          </a:p>
        </p:txBody>
      </p:sp>
      <p:sp>
        <p:nvSpPr>
          <p:cNvPr id="18" name="ZoneTexte 14"/>
          <p:cNvSpPr txBox="1"/>
          <p:nvPr/>
        </p:nvSpPr>
        <p:spPr>
          <a:xfrm>
            <a:off x="8511606" y="3128579"/>
            <a:ext cx="2105699" cy="446272"/>
          </a:xfrm>
          <a:prstGeom prst="rect">
            <a:avLst/>
          </a:prstGeom>
          <a:noFill/>
        </p:spPr>
        <p:txBody>
          <a:bodyPr wrap="none" lIns="121917" tIns="60958" rIns="121917" bIns="60958" rtlCol="0">
            <a:spAutoFit/>
            <a:scene3d>
              <a:camera prst="orthographicFront"/>
              <a:lightRig rig="harsh" dir="t"/>
            </a:scene3d>
            <a:sp3d extrusionH="57150" prstMaterial="matte">
              <a:bevelT w="63500" h="12700" prst="angle"/>
              <a:contourClr>
                <a:schemeClr val="bg1">
                  <a:lumMod val="65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ar-DZ" sz="2100" b="1" dirty="0">
                <a:ln/>
                <a:solidFill>
                  <a:schemeClr val="tx1">
                    <a:lumMod val="75000"/>
                    <a:lumOff val="25000"/>
                  </a:schemeClr>
                </a:solidFill>
              </a:rPr>
              <a:t>الموضــــــــوع</a:t>
            </a:r>
            <a:r>
              <a:rPr lang="ar-DZ" b="1" dirty="0">
                <a:ln/>
                <a:solidFill>
                  <a:schemeClr val="tx1">
                    <a:lumMod val="75000"/>
                    <a:lumOff val="25000"/>
                  </a:schemeClr>
                </a:solidFill>
              </a:rPr>
              <a:t> :</a:t>
            </a:r>
            <a:endParaRPr lang="fr-FR" b="1" dirty="0">
              <a:ln/>
              <a:solidFill>
                <a:schemeClr val="tx1">
                  <a:lumMod val="75000"/>
                  <a:lumOff val="25000"/>
                </a:schemeClr>
              </a:solidFill>
              <a:latin typeface="Book Antiqua" pitchFamily="18" charset="0"/>
            </a:endParaRPr>
          </a:p>
        </p:txBody>
      </p:sp>
      <p:sp>
        <p:nvSpPr>
          <p:cNvPr id="19" name="Rectangle à coins arrondis 18"/>
          <p:cNvSpPr/>
          <p:nvPr/>
        </p:nvSpPr>
        <p:spPr>
          <a:xfrm>
            <a:off x="1399644" y="3621021"/>
            <a:ext cx="8912659" cy="960107"/>
          </a:xfrm>
          <a:prstGeom prst="roundRect">
            <a:avLst/>
          </a:prstGeom>
          <a:ln/>
        </p:spPr>
        <p:style>
          <a:lnRef idx="1">
            <a:schemeClr val="accent2"/>
          </a:lnRef>
          <a:fillRef idx="2">
            <a:schemeClr val="accent2"/>
          </a:fillRef>
          <a:effectRef idx="1">
            <a:schemeClr val="accent2"/>
          </a:effectRef>
          <a:fontRef idx="minor">
            <a:schemeClr val="dk1"/>
          </a:fontRef>
        </p:style>
        <p:txBody>
          <a:bodyPr lIns="121917" tIns="60958" rIns="121917" bIns="60958" rtlCol="0" anchor="ctr">
            <a:scene3d>
              <a:camera prst="orthographicFront"/>
              <a:lightRig rig="harsh" dir="t"/>
            </a:scene3d>
            <a:sp3d extrusionH="57150" prstMaterial="matte">
              <a:bevelT w="63500" h="12700" prst="angle"/>
              <a:contourClr>
                <a:schemeClr val="bg1">
                  <a:lumMod val="65000"/>
                </a:schemeClr>
              </a:contourClr>
            </a:sp3d>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rtl="1"/>
            <a:r>
              <a:rPr lang="ar-DZ" sz="2800" b="1" dirty="0" smtClean="0">
                <a:solidFill>
                  <a:schemeClr val="tx1"/>
                </a:solidFill>
              </a:rPr>
              <a:t>تأثير </a:t>
            </a:r>
            <a:r>
              <a:rPr lang="ar-DZ" sz="2800" b="1" dirty="0">
                <a:solidFill>
                  <a:schemeClr val="tx1"/>
                </a:solidFill>
              </a:rPr>
              <a:t>جودة الخدمات على تحقيق رضا الزبائن </a:t>
            </a:r>
            <a:endParaRPr lang="fr-FR" sz="2800" dirty="0">
              <a:solidFill>
                <a:schemeClr val="tx1"/>
              </a:solidFill>
            </a:endParaRPr>
          </a:p>
          <a:p>
            <a:pPr algn="ctr" rtl="1"/>
            <a:r>
              <a:rPr lang="ar-DZ" sz="2800" b="1" dirty="0">
                <a:solidFill>
                  <a:schemeClr val="tx1"/>
                </a:solidFill>
              </a:rPr>
              <a:t>دراسة حالة مؤسسة </a:t>
            </a:r>
            <a:r>
              <a:rPr lang="ar-DZ" sz="2800" b="1" dirty="0" err="1">
                <a:solidFill>
                  <a:schemeClr val="tx1"/>
                </a:solidFill>
              </a:rPr>
              <a:t>سيفيتال</a:t>
            </a:r>
            <a:r>
              <a:rPr lang="ar-DZ" sz="2800" b="1" dirty="0">
                <a:solidFill>
                  <a:schemeClr val="tx1"/>
                </a:solidFill>
              </a:rPr>
              <a:t> – مستغانم -</a:t>
            </a:r>
            <a:endParaRPr lang="fr-FR" b="1" dirty="0">
              <a:ln/>
              <a:solidFill>
                <a:schemeClr val="tx1"/>
              </a:solidFill>
            </a:endParaRPr>
          </a:p>
        </p:txBody>
      </p:sp>
      <p:sp>
        <p:nvSpPr>
          <p:cNvPr id="21" name="ZoneTexte 17"/>
          <p:cNvSpPr txBox="1"/>
          <p:nvPr/>
        </p:nvSpPr>
        <p:spPr>
          <a:xfrm>
            <a:off x="6305070" y="4822314"/>
            <a:ext cx="3228714" cy="954103"/>
          </a:xfrm>
          <a:prstGeom prst="rect">
            <a:avLst/>
          </a:prstGeom>
          <a:noFill/>
        </p:spPr>
        <p:txBody>
          <a:bodyPr wrap="square" lIns="121917" tIns="60958" rIns="121917" bIns="60958" rtlCol="0">
            <a:spAutoFit/>
            <a:scene3d>
              <a:camera prst="orthographicFront"/>
              <a:lightRig rig="harsh" dir="t"/>
            </a:scene3d>
            <a:sp3d extrusionH="57150" prstMaterial="matte">
              <a:bevelT w="63500" h="12700" prst="angle"/>
              <a:contourClr>
                <a:schemeClr val="bg1">
                  <a:lumMod val="65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rtl="1"/>
            <a:r>
              <a:rPr lang="ar-DZ" b="1" dirty="0"/>
              <a:t> مقدمة من طرف </a:t>
            </a:r>
            <a:r>
              <a:rPr lang="ar-DZ" b="1" dirty="0" smtClean="0"/>
              <a:t>الطلاب </a:t>
            </a:r>
            <a:r>
              <a:rPr lang="ar-DZ" b="1" dirty="0"/>
              <a:t>:</a:t>
            </a:r>
            <a:r>
              <a:rPr lang="ar-DZ" b="1" dirty="0" smtClean="0"/>
              <a:t> </a:t>
            </a:r>
            <a:endParaRPr lang="fr-FR" dirty="0"/>
          </a:p>
          <a:p>
            <a:pPr lvl="0" algn="r" rtl="1"/>
            <a:r>
              <a:rPr lang="ar-DZ" b="1" dirty="0"/>
              <a:t>-  </a:t>
            </a:r>
            <a:r>
              <a:rPr lang="ar-DZ" b="1" dirty="0" err="1"/>
              <a:t>ركريس</a:t>
            </a:r>
            <a:r>
              <a:rPr lang="ar-DZ" b="1" dirty="0"/>
              <a:t> الطيب</a:t>
            </a:r>
            <a:endParaRPr lang="fr-FR" dirty="0"/>
          </a:p>
          <a:p>
            <a:pPr lvl="0" algn="r" rtl="1"/>
            <a:r>
              <a:rPr lang="ar-DZ" b="1" dirty="0" smtClean="0"/>
              <a:t>- حقاني </a:t>
            </a:r>
            <a:r>
              <a:rPr lang="ar-DZ" b="1" dirty="0"/>
              <a:t>سفيان </a:t>
            </a:r>
            <a:endParaRPr lang="fr-FR" dirty="0"/>
          </a:p>
        </p:txBody>
      </p:sp>
      <p:sp>
        <p:nvSpPr>
          <p:cNvPr id="22" name="ZoneTexte 18"/>
          <p:cNvSpPr txBox="1"/>
          <p:nvPr/>
        </p:nvSpPr>
        <p:spPr>
          <a:xfrm>
            <a:off x="815413" y="4822315"/>
            <a:ext cx="2496277" cy="677104"/>
          </a:xfrm>
          <a:prstGeom prst="rect">
            <a:avLst/>
          </a:prstGeom>
          <a:noFill/>
        </p:spPr>
        <p:txBody>
          <a:bodyPr wrap="square" lIns="121917" tIns="60958" rIns="121917" bIns="60958" rtlCol="0">
            <a:spAutoFit/>
            <a:scene3d>
              <a:camera prst="orthographicFront"/>
              <a:lightRig rig="harsh" dir="t"/>
            </a:scene3d>
            <a:sp3d extrusionH="57150" prstMaterial="matte">
              <a:bevelT w="63500" h="12700" prst="angle"/>
              <a:contourClr>
                <a:schemeClr val="bg1">
                  <a:lumMod val="65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rtl="1"/>
            <a:r>
              <a:rPr lang="ar-DZ" b="1" dirty="0" smtClean="0"/>
              <a:t>تحت </a:t>
            </a:r>
            <a:r>
              <a:rPr lang="ar-DZ" b="1" dirty="0"/>
              <a:t>اشراف استاذ : </a:t>
            </a:r>
            <a:endParaRPr lang="fr-FR" dirty="0"/>
          </a:p>
          <a:p>
            <a:pPr rtl="1"/>
            <a:r>
              <a:rPr lang="ar-DZ" b="1" dirty="0" smtClean="0"/>
              <a:t>-  </a:t>
            </a:r>
            <a:r>
              <a:rPr lang="ar-DZ" b="1" dirty="0" err="1"/>
              <a:t>مقراد</a:t>
            </a:r>
            <a:r>
              <a:rPr lang="ar-DZ" b="1" dirty="0"/>
              <a:t> عبد الله </a:t>
            </a:r>
            <a:endParaRPr lang="fr-FR" dirty="0"/>
          </a:p>
        </p:txBody>
      </p:sp>
      <p:sp>
        <p:nvSpPr>
          <p:cNvPr id="23" name="ZoneTexte 19"/>
          <p:cNvSpPr txBox="1"/>
          <p:nvPr/>
        </p:nvSpPr>
        <p:spPr>
          <a:xfrm>
            <a:off x="5002739" y="6392941"/>
            <a:ext cx="2540113" cy="400105"/>
          </a:xfrm>
          <a:prstGeom prst="rect">
            <a:avLst/>
          </a:prstGeom>
          <a:noFill/>
        </p:spPr>
        <p:txBody>
          <a:bodyPr wrap="none" lIns="121917" tIns="60958" rIns="121917" bIns="60958" rtlCol="0">
            <a:spAutoFit/>
            <a:scene3d>
              <a:camera prst="orthographicFront"/>
              <a:lightRig rig="harsh" dir="t"/>
            </a:scene3d>
            <a:sp3d extrusionH="57150" prstMaterial="matte">
              <a:bevelT w="63500" h="12700" prst="angle"/>
              <a:contourClr>
                <a:schemeClr val="bg1">
                  <a:lumMod val="65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r>
              <a:rPr lang="ar-DZ" b="1" dirty="0">
                <a:ln/>
                <a:solidFill>
                  <a:schemeClr val="tx1">
                    <a:lumMod val="75000"/>
                    <a:lumOff val="25000"/>
                  </a:schemeClr>
                </a:solidFill>
              </a:rPr>
              <a:t>دفعة : </a:t>
            </a:r>
            <a:r>
              <a:rPr lang="ar-DZ" b="1" dirty="0" smtClean="0">
                <a:ln/>
                <a:solidFill>
                  <a:schemeClr val="tx1">
                    <a:lumMod val="75000"/>
                    <a:lumOff val="25000"/>
                  </a:schemeClr>
                </a:solidFill>
              </a:rPr>
              <a:t>2022 – 2023  </a:t>
            </a:r>
            <a:endParaRPr lang="fr-FR" b="1" dirty="0">
              <a:ln/>
              <a:solidFill>
                <a:schemeClr val="tx1">
                  <a:lumMod val="75000"/>
                  <a:lumOff val="25000"/>
                </a:schemeClr>
              </a:solidFill>
              <a:latin typeface="Book Antiqua" pitchFamily="18" charset="0"/>
            </a:endParaRPr>
          </a:p>
        </p:txBody>
      </p:sp>
      <p:pic>
        <p:nvPicPr>
          <p:cNvPr id="11" name="Image 10"/>
          <p:cNvPicPr/>
          <p:nvPr/>
        </p:nvPicPr>
        <p:blipFill>
          <a:blip r:embed="rId2"/>
          <a:srcRect/>
          <a:stretch>
            <a:fillRect/>
          </a:stretch>
        </p:blipFill>
        <p:spPr bwMode="auto">
          <a:xfrm>
            <a:off x="5668795" y="1011709"/>
            <a:ext cx="1194647" cy="1185249"/>
          </a:xfrm>
          <a:prstGeom prst="rect">
            <a:avLst/>
          </a:prstGeom>
          <a:noFill/>
          <a:ln w="9525">
            <a:noFill/>
            <a:miter lim="800000"/>
            <a:headEnd/>
            <a:tailEnd/>
          </a:ln>
        </p:spPr>
      </p:pic>
    </p:spTree>
    <p:extLst>
      <p:ext uri="{BB962C8B-B14F-4D97-AF65-F5344CB8AC3E}">
        <p14:creationId xmlns:p14="http://schemas.microsoft.com/office/powerpoint/2010/main" val="701936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extLst>
              <p:ext uri="{D42A27DB-BD31-4B8C-83A1-F6EECF244321}">
                <p14:modId xmlns:p14="http://schemas.microsoft.com/office/powerpoint/2010/main" val="4214425396"/>
              </p:ext>
            </p:extLst>
          </p:nvPr>
        </p:nvGraphicFramePr>
        <p:xfrm>
          <a:off x="143435" y="322730"/>
          <a:ext cx="9610165" cy="64276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8706467"/>
      </p:ext>
    </p:extLst>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DZ"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خاتمة</a:t>
            </a:r>
            <a:endParaRPr lang="fr-FR"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946347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681318" y="2904565"/>
            <a:ext cx="8534400" cy="347830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rtl="1"/>
            <a:endParaRPr lang="ar-DZ" sz="2400" b="1" dirty="0" smtClean="0"/>
          </a:p>
          <a:p>
            <a:pPr algn="just" rtl="1"/>
            <a:r>
              <a:rPr lang="ar-SA" sz="2800" dirty="0"/>
              <a:t>من خلال دراستنا لهذا الموضوع يتضح لنا بأن نجاح المؤسسات في تميز قدرتها التنافسية تتمثل في تقديم خدمات ذات جودة وهذا من منطلق قدرتها على كسب رضا زبائنها ويتم ذلك من خلال تقديم خدمات ذات جودة مطلوبة أو تفوق توقعاتهم، لذلك فان الجزء التطبيقي لهذا البحث تم بدراسة مؤسسة </a:t>
            </a:r>
            <a:r>
              <a:rPr lang="ar-SA" sz="2800" dirty="0" err="1"/>
              <a:t>سفيتال</a:t>
            </a:r>
            <a:r>
              <a:rPr lang="ar-SA" sz="2800" dirty="0"/>
              <a:t> لمعرفة رضا زبائنها .</a:t>
            </a:r>
            <a:endParaRPr lang="fr-FR" sz="2800" dirty="0"/>
          </a:p>
        </p:txBody>
      </p:sp>
      <p:sp>
        <p:nvSpPr>
          <p:cNvPr id="3" name="Ellipse 2"/>
          <p:cNvSpPr/>
          <p:nvPr/>
        </p:nvSpPr>
        <p:spPr>
          <a:xfrm>
            <a:off x="2259106" y="717177"/>
            <a:ext cx="5127812" cy="1559859"/>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DZ" sz="3600" b="1" dirty="0" smtClean="0">
                <a:ln w="0"/>
                <a:solidFill>
                  <a:schemeClr val="tx1"/>
                </a:solidFill>
                <a:effectLst>
                  <a:outerShdw blurRad="38100" dist="25400" dir="5400000" algn="ctr" rotWithShape="0">
                    <a:srgbClr val="6E747A">
                      <a:alpha val="43000"/>
                    </a:srgbClr>
                  </a:outerShdw>
                </a:effectLst>
              </a:rPr>
              <a:t>خاتمة</a:t>
            </a:r>
            <a:endParaRPr lang="fr-FR" sz="36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17333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1936378" y="161366"/>
            <a:ext cx="5284824" cy="1237128"/>
          </a:xfrm>
          <a:prstGeom prst="ellipse">
            <a:avLst/>
          </a:prstGeom>
        </p:spPr>
        <p:style>
          <a:lnRef idx="2">
            <a:schemeClr val="accent2"/>
          </a:lnRef>
          <a:fillRef idx="1">
            <a:schemeClr val="lt1"/>
          </a:fillRef>
          <a:effectRef idx="0">
            <a:schemeClr val="accent2"/>
          </a:effectRef>
          <a:fontRef idx="minor">
            <a:schemeClr val="dk1"/>
          </a:fontRef>
        </p:style>
        <p:txBody>
          <a:bodyPr lIns="91438" tIns="45719" rIns="91438" bIns="45719" rtlCol="0" anchor="ctr"/>
          <a:lstStyle/>
          <a:p>
            <a:pPr algn="ctr" rtl="1"/>
            <a:r>
              <a:rPr lang="ar-DZ" sz="3600" b="1" dirty="0">
                <a:solidFill>
                  <a:schemeClr val="tx1"/>
                </a:solidFill>
                <a:effectLst>
                  <a:outerShdw blurRad="38100" dist="38100" dir="2700000" algn="tl">
                    <a:srgbClr val="000000">
                      <a:alpha val="43137"/>
                    </a:srgbClr>
                  </a:outerShdw>
                </a:effectLst>
              </a:rPr>
              <a:t>اجابة على الفرضيات</a:t>
            </a:r>
            <a:endParaRPr lang="fr-FR" sz="3600" b="1" dirty="0">
              <a:solidFill>
                <a:schemeClr val="tx1"/>
              </a:solidFill>
              <a:effectLst>
                <a:outerShdw blurRad="38100" dist="38100" dir="2700000" algn="tl">
                  <a:srgbClr val="000000">
                    <a:alpha val="43137"/>
                  </a:srgbClr>
                </a:outerShdw>
              </a:effectLst>
            </a:endParaRPr>
          </a:p>
        </p:txBody>
      </p:sp>
      <p:sp>
        <p:nvSpPr>
          <p:cNvPr id="5" name="Rectangle 4"/>
          <p:cNvSpPr/>
          <p:nvPr/>
        </p:nvSpPr>
        <p:spPr>
          <a:xfrm>
            <a:off x="372641" y="2273985"/>
            <a:ext cx="9033163" cy="1468892"/>
          </a:xfrm>
          <a:prstGeom prst="rect">
            <a:avLst/>
          </a:prstGeom>
        </p:spPr>
        <p:style>
          <a:lnRef idx="1">
            <a:schemeClr val="accent2"/>
          </a:lnRef>
          <a:fillRef idx="2">
            <a:schemeClr val="accent2"/>
          </a:fillRef>
          <a:effectRef idx="1">
            <a:schemeClr val="accent2"/>
          </a:effectRef>
          <a:fontRef idx="minor">
            <a:schemeClr val="dk1"/>
          </a:fontRef>
        </p:style>
        <p:txBody>
          <a:bodyPr lIns="91438" tIns="45719" rIns="91438" bIns="45719" rtlCol="0" anchor="ctr"/>
          <a:lstStyle/>
          <a:p>
            <a:pPr algn="just" rtl="1"/>
            <a:r>
              <a:rPr lang="ar-SA" sz="2400" b="1" dirty="0">
                <a:latin typeface="Arial" pitchFamily="34" charset="0"/>
              </a:rPr>
              <a:t>أثبتت الدراسة صحة الفرضية </a:t>
            </a:r>
            <a:r>
              <a:rPr lang="ar-SA" sz="2400" b="1" dirty="0" smtClean="0">
                <a:latin typeface="Arial" pitchFamily="34" charset="0"/>
              </a:rPr>
              <a:t>الأولى</a:t>
            </a:r>
            <a:r>
              <a:rPr lang="ar-DZ" sz="2400" b="1" dirty="0" smtClean="0">
                <a:latin typeface="Arial" pitchFamily="34" charset="0"/>
              </a:rPr>
              <a:t> بحيث </a:t>
            </a:r>
            <a:r>
              <a:rPr lang="ar-SA" sz="2400" b="1" dirty="0"/>
              <a:t>جودة </a:t>
            </a:r>
            <a:r>
              <a:rPr lang="ar-SA" sz="2400" b="1" dirty="0" smtClean="0"/>
              <a:t>الخدمة</a:t>
            </a:r>
            <a:r>
              <a:rPr lang="ar-DZ" sz="2400" b="1" dirty="0"/>
              <a:t>ت</a:t>
            </a:r>
            <a:r>
              <a:rPr lang="ar-DZ" sz="2400" b="1" dirty="0" smtClean="0"/>
              <a:t>ركز على المحافظة على الزبون و تحقيق رضاهم و ذلك بتقديم خدمات تتطابق مع توقعاتهم او تفوقها </a:t>
            </a:r>
            <a:endParaRPr lang="fr-FR" sz="2400" b="1" dirty="0">
              <a:solidFill>
                <a:schemeClr val="tx1"/>
              </a:solidFill>
              <a:latin typeface="Arial" pitchFamily="34" charset="0"/>
            </a:endParaRPr>
          </a:p>
        </p:txBody>
      </p:sp>
      <p:sp>
        <p:nvSpPr>
          <p:cNvPr id="11" name="Rectangle 10"/>
          <p:cNvSpPr/>
          <p:nvPr/>
        </p:nvSpPr>
        <p:spPr>
          <a:xfrm>
            <a:off x="372641" y="4065117"/>
            <a:ext cx="9033163" cy="1535145"/>
          </a:xfrm>
          <a:prstGeom prst="rect">
            <a:avLst/>
          </a:prstGeom>
        </p:spPr>
        <p:style>
          <a:lnRef idx="1">
            <a:schemeClr val="accent2"/>
          </a:lnRef>
          <a:fillRef idx="2">
            <a:schemeClr val="accent2"/>
          </a:fillRef>
          <a:effectRef idx="1">
            <a:schemeClr val="accent2"/>
          </a:effectRef>
          <a:fontRef idx="minor">
            <a:schemeClr val="dk1"/>
          </a:fontRef>
        </p:style>
        <p:txBody>
          <a:bodyPr lIns="91438" tIns="45719" rIns="91438" bIns="45719" rtlCol="0" anchor="ctr"/>
          <a:lstStyle/>
          <a:p>
            <a:pPr lvl="0" algn="just" rtl="1"/>
            <a:r>
              <a:rPr lang="ar-SA" sz="2400" b="1" dirty="0"/>
              <a:t>لقد تبين لنا من خلال هذه الدراسة صحة الفرضية الثانية </a:t>
            </a:r>
            <a:r>
              <a:rPr lang="ar-SA" sz="2400" b="1" dirty="0" smtClean="0"/>
              <a:t>بحيث</a:t>
            </a:r>
            <a:r>
              <a:rPr lang="ar-DZ" sz="2400" b="1" dirty="0" smtClean="0"/>
              <a:t> </a:t>
            </a:r>
            <a:r>
              <a:rPr lang="ar-SA" sz="2400" b="1" dirty="0"/>
              <a:t>يعتبر الزبون النقطة الأساسية التي يعتمد عليها مقدمي </a:t>
            </a:r>
            <a:r>
              <a:rPr lang="ar-SA" sz="2400" b="1" dirty="0" smtClean="0"/>
              <a:t>الخدمات،</a:t>
            </a:r>
            <a:r>
              <a:rPr lang="ar-DZ" sz="2400" b="1" dirty="0" smtClean="0"/>
              <a:t> </a:t>
            </a:r>
            <a:r>
              <a:rPr lang="ar-SA" sz="2400" b="1" dirty="0" smtClean="0"/>
              <a:t>وذلك </a:t>
            </a:r>
            <a:r>
              <a:rPr lang="ar-SA" sz="2400" b="1" dirty="0"/>
              <a:t>يتضمن خلال تقديم خدمات متميزة لغرض تحقيق وتلبية كل ما يتوقعه الزبون</a:t>
            </a:r>
            <a:r>
              <a:rPr lang="ar-DZ" sz="2400" b="1" dirty="0" smtClean="0"/>
              <a:t> </a:t>
            </a:r>
            <a:endParaRPr lang="fr-FR" sz="2400" b="1" dirty="0"/>
          </a:p>
        </p:txBody>
      </p:sp>
    </p:spTree>
    <p:extLst>
      <p:ext uri="{BB962C8B-B14F-4D97-AF65-F5344CB8AC3E}">
        <p14:creationId xmlns:p14="http://schemas.microsoft.com/office/powerpoint/2010/main" val="395516354"/>
      </p:ext>
    </p:extLst>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DZ" sz="6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شكرا على حسن الاستماع</a:t>
            </a:r>
            <a:endParaRPr lang="fr-FR" sz="6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1556671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DZ"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مقدمة</a:t>
            </a:r>
            <a:endParaRPr lang="fr-FR"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193704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681318" y="1936376"/>
            <a:ext cx="8534400" cy="433891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rtl="1"/>
            <a:endParaRPr lang="ar-DZ" sz="2400" b="1" dirty="0" smtClean="0"/>
          </a:p>
          <a:p>
            <a:pPr algn="just" rtl="1"/>
            <a:r>
              <a:rPr lang="ar-DZ" sz="2800" dirty="0"/>
              <a:t>ا</a:t>
            </a:r>
            <a:r>
              <a:rPr lang="ar-SA" sz="2800" dirty="0" smtClean="0"/>
              <a:t>ن </a:t>
            </a:r>
            <a:r>
              <a:rPr lang="ar-SA" sz="2800" dirty="0"/>
              <a:t>تقييم جودة الخدمات وتحسينها وتطويرها بشكل دائم مستمر، يعتمد أساسا على جمع المعلومات حول الخدمات المقدمة لزبائن المؤسسة، وذلك باتخاذ استراتيجيات فعالة في تسويق خدماتها مع تطبيق أساليب حديثة  تهدف إلى تلبية حاجات وتوقعات الزبائن وإشباع رغباتهم</a:t>
            </a:r>
            <a:r>
              <a:rPr lang="fr-FR" sz="2800" dirty="0"/>
              <a:t> . </a:t>
            </a:r>
            <a:r>
              <a:rPr lang="ar-SA" sz="2800" dirty="0" smtClean="0"/>
              <a:t>باعتبار </a:t>
            </a:r>
            <a:r>
              <a:rPr lang="ar-SA" sz="2800" dirty="0"/>
              <a:t>أن الجودة والرضا لدى الزبون يمثلان الهاجس الحقيقي لكل المؤسسات الخدمية التي ترغب في تحقيق المكانة التسويقية </a:t>
            </a:r>
            <a:r>
              <a:rPr lang="ar-SA" sz="2800" dirty="0" smtClean="0"/>
              <a:t>الملائمة</a:t>
            </a:r>
            <a:endParaRPr lang="ar-DZ" sz="2800" dirty="0" smtClean="0"/>
          </a:p>
        </p:txBody>
      </p:sp>
      <p:sp>
        <p:nvSpPr>
          <p:cNvPr id="3" name="Ellipse 2"/>
          <p:cNvSpPr/>
          <p:nvPr/>
        </p:nvSpPr>
        <p:spPr>
          <a:xfrm>
            <a:off x="2796988" y="268943"/>
            <a:ext cx="5127812" cy="118334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DZ" sz="3600" b="1" dirty="0">
                <a:ln w="0"/>
                <a:solidFill>
                  <a:schemeClr val="tx1"/>
                </a:solidFill>
                <a:effectLst>
                  <a:outerShdw blurRad="38100" dist="25400" dir="5400000" algn="ctr" rotWithShape="0">
                    <a:srgbClr val="6E747A">
                      <a:alpha val="43000"/>
                    </a:srgbClr>
                  </a:outerShdw>
                </a:effectLst>
              </a:rPr>
              <a:t>مقدمة</a:t>
            </a:r>
            <a:endParaRPr lang="fr-FR" sz="36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62386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609600"/>
            <a:ext cx="8596668" cy="717176"/>
          </a:xfrm>
        </p:spPr>
        <p:txBody>
          <a:bodyPr/>
          <a:lstStyle/>
          <a:p>
            <a:pPr algn="ctr"/>
            <a:r>
              <a:rPr lang="ar-DZ" b="1" dirty="0" smtClean="0">
                <a:ln w="0"/>
                <a:solidFill>
                  <a:srgbClr val="0070C0"/>
                </a:solidFill>
                <a:effectLst>
                  <a:outerShdw blurRad="38100" dist="25400" dir="5400000" algn="ctr" rotWithShape="0">
                    <a:srgbClr val="6E747A">
                      <a:alpha val="43000"/>
                    </a:srgbClr>
                  </a:outerShdw>
                </a:effectLst>
              </a:rPr>
              <a:t>الاشكالية</a:t>
            </a:r>
            <a:endParaRPr lang="fr-FR" b="1" dirty="0">
              <a:ln w="0"/>
              <a:solidFill>
                <a:srgbClr val="0070C0"/>
              </a:solidFill>
              <a:effectLst>
                <a:reflection blurRad="6350" stA="53000" endA="300" endPos="35500" dir="5400000" sy="-90000" algn="bl" rotWithShape="0"/>
              </a:effectLst>
            </a:endParaRPr>
          </a:p>
        </p:txBody>
      </p:sp>
      <p:sp>
        <p:nvSpPr>
          <p:cNvPr id="3" name="Espace réservé du contenu 2"/>
          <p:cNvSpPr>
            <a:spLocks noGrp="1"/>
          </p:cNvSpPr>
          <p:nvPr>
            <p:ph idx="1"/>
          </p:nvPr>
        </p:nvSpPr>
        <p:spPr>
          <a:xfrm>
            <a:off x="641218" y="2886636"/>
            <a:ext cx="8596668" cy="842682"/>
          </a:xfrm>
        </p:spPr>
        <p:txBody>
          <a:bodyPr>
            <a:normAutofit/>
          </a:bodyPr>
          <a:lstStyle/>
          <a:p>
            <a:pPr marL="0" indent="0" algn="ctr" rtl="1">
              <a:buNone/>
            </a:pPr>
            <a:r>
              <a:rPr lang="ar-DZ" sz="3600" b="1" dirty="0" smtClean="0">
                <a:ln w="0"/>
                <a:solidFill>
                  <a:srgbClr val="0070C0"/>
                </a:solidFill>
                <a:effectLst>
                  <a:outerShdw blurRad="38100" dist="25400" dir="5400000" algn="ctr" rotWithShape="0">
                    <a:srgbClr val="6E747A">
                      <a:alpha val="43000"/>
                    </a:srgbClr>
                  </a:outerShdw>
                </a:effectLst>
              </a:rPr>
              <a:t>الفرضيات </a:t>
            </a:r>
            <a:endParaRPr lang="fr-FR" sz="3600" b="1" dirty="0">
              <a:solidFill>
                <a:srgbClr val="0070C0"/>
              </a:solidFill>
            </a:endParaRPr>
          </a:p>
        </p:txBody>
      </p:sp>
      <p:sp>
        <p:nvSpPr>
          <p:cNvPr id="13" name="Rectangle à coins arrondis 12"/>
          <p:cNvSpPr/>
          <p:nvPr/>
        </p:nvSpPr>
        <p:spPr>
          <a:xfrm>
            <a:off x="0" y="1685364"/>
            <a:ext cx="9879106" cy="96818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r" rtl="1">
              <a:lnSpc>
                <a:spcPct val="150000"/>
              </a:lnSpc>
            </a:pPr>
            <a:r>
              <a:rPr lang="ar-SA" sz="2000" b="1" dirty="0"/>
              <a:t>- إلى أي درجة تأثر جودة الخدمة لدى مؤسسة </a:t>
            </a:r>
            <a:r>
              <a:rPr lang="ar-SA" sz="2000" b="1" dirty="0" err="1"/>
              <a:t>سيفتال</a:t>
            </a:r>
            <a:r>
              <a:rPr lang="ar-SA" sz="2000" b="1" dirty="0"/>
              <a:t> في تحقيق الرضا لزبائنها ؟</a:t>
            </a:r>
            <a:endParaRPr lang="fr-FR" sz="2000" b="1" dirty="0"/>
          </a:p>
          <a:p>
            <a:pPr algn="r" rtl="1"/>
            <a:endParaRPr lang="fr-FR" sz="2800" dirty="0">
              <a:solidFill>
                <a:schemeClr val="tx1"/>
              </a:solidFill>
              <a:effectLst>
                <a:outerShdw blurRad="38100" dist="38100" dir="2700000" algn="tl">
                  <a:srgbClr val="000000">
                    <a:alpha val="43137"/>
                  </a:srgbClr>
                </a:outerShdw>
              </a:effectLst>
            </a:endParaRPr>
          </a:p>
        </p:txBody>
      </p:sp>
      <p:sp>
        <p:nvSpPr>
          <p:cNvPr id="14" name="Rectangle à coins arrondis 13"/>
          <p:cNvSpPr/>
          <p:nvPr/>
        </p:nvSpPr>
        <p:spPr>
          <a:xfrm>
            <a:off x="385481" y="3818964"/>
            <a:ext cx="9108141" cy="252804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457200" indent="-457200" algn="just" rtl="1">
              <a:buFont typeface="Wingdings" pitchFamily="2" charset="2"/>
              <a:buChar char="Ø"/>
            </a:pPr>
            <a:r>
              <a:rPr lang="ar-SA" sz="3200" dirty="0" smtClean="0"/>
              <a:t>جودة </a:t>
            </a:r>
            <a:r>
              <a:rPr lang="ar-SA" sz="3200" dirty="0"/>
              <a:t>الخدمة تعتبر وسيلة لتحقيق رضا الزبون</a:t>
            </a:r>
            <a:endParaRPr lang="fr-FR" sz="3200" dirty="0"/>
          </a:p>
          <a:p>
            <a:pPr marL="457200" indent="-457200" algn="just" rtl="1">
              <a:buFont typeface="Wingdings" pitchFamily="2" charset="2"/>
              <a:buChar char="Ø"/>
            </a:pPr>
            <a:r>
              <a:rPr lang="ar-SA" sz="3200" dirty="0" smtClean="0"/>
              <a:t>يعتبر </a:t>
            </a:r>
            <a:r>
              <a:rPr lang="ar-SA" sz="3200" dirty="0"/>
              <a:t>الزبون النقطة الأساسية التي يعتمد عليها مقدمي </a:t>
            </a:r>
            <a:r>
              <a:rPr lang="ar-SA" sz="3200" dirty="0" err="1" smtClean="0"/>
              <a:t>الخدمات،وذلك</a:t>
            </a:r>
            <a:r>
              <a:rPr lang="ar-SA" sz="3200" dirty="0" smtClean="0"/>
              <a:t> </a:t>
            </a:r>
            <a:r>
              <a:rPr lang="ar-SA" sz="3200" dirty="0"/>
              <a:t>يتضمن خلال تقديم خدمات متميزة لغرض تحقيق وتلبية كل ما يتوقعه الزبون</a:t>
            </a:r>
            <a:r>
              <a:rPr lang="fr-FR" sz="3200" dirty="0"/>
              <a:t> . </a:t>
            </a:r>
          </a:p>
        </p:txBody>
      </p:sp>
    </p:spTree>
    <p:extLst>
      <p:ext uri="{BB962C8B-B14F-4D97-AF65-F5344CB8AC3E}">
        <p14:creationId xmlns:p14="http://schemas.microsoft.com/office/powerpoint/2010/main" val="1335620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val="873280599"/>
              </p:ext>
            </p:extLst>
          </p:nvPr>
        </p:nvGraphicFramePr>
        <p:xfrm>
          <a:off x="0" y="1326776"/>
          <a:ext cx="9553433" cy="4041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6301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DZ"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الدراسة النظرية</a:t>
            </a:r>
            <a:endParaRPr lang="fr-FR"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1933370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663388" y="2474259"/>
            <a:ext cx="8695765" cy="290456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rtl="1"/>
            <a:r>
              <a:rPr lang="ar-DZ" sz="3200" dirty="0"/>
              <a:t>هي تقييم لمدى توافق الخدمة المقدمة مع توقعات العميل. </a:t>
            </a:r>
            <a:r>
              <a:rPr lang="ar-DZ" sz="3200" dirty="0" smtClean="0"/>
              <a:t>وكثيرا </a:t>
            </a:r>
            <a:r>
              <a:rPr lang="ar-DZ" sz="3200" dirty="0"/>
              <a:t>ما </a:t>
            </a:r>
            <a:r>
              <a:rPr lang="ar-DZ" sz="3200" dirty="0" smtClean="0"/>
              <a:t>يقيم مشغلو </a:t>
            </a:r>
            <a:r>
              <a:rPr lang="ar-DZ" sz="3200" dirty="0"/>
              <a:t>أو </a:t>
            </a:r>
            <a:r>
              <a:rPr lang="ar-DZ" sz="3200" dirty="0" smtClean="0"/>
              <a:t>مقدمو </a:t>
            </a:r>
            <a:r>
              <a:rPr lang="ar-DZ" sz="3200" dirty="0"/>
              <a:t>الخدمات التجارية نوعية الخدمة المقدمة لعملائهم من أجل تحسين خدماتهم والتعرف بسرعة على المشاكل وتقييم رضا العملاء بشكلٍ </a:t>
            </a:r>
            <a:r>
              <a:rPr lang="ar-DZ" sz="3200" dirty="0" smtClean="0"/>
              <a:t>أفضل </a:t>
            </a:r>
            <a:endParaRPr lang="fr-FR" sz="3200" dirty="0"/>
          </a:p>
        </p:txBody>
      </p:sp>
      <p:sp>
        <p:nvSpPr>
          <p:cNvPr id="3" name="Ellipse 2"/>
          <p:cNvSpPr/>
          <p:nvPr/>
        </p:nvSpPr>
        <p:spPr>
          <a:xfrm>
            <a:off x="2420471" y="699247"/>
            <a:ext cx="4428564" cy="1308847"/>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DZ" sz="2800" b="1" dirty="0" smtClean="0">
                <a:solidFill>
                  <a:schemeClr val="tx1"/>
                </a:solidFill>
                <a:effectLst>
                  <a:outerShdw blurRad="38100" dist="38100" dir="2700000" algn="tl">
                    <a:srgbClr val="000000">
                      <a:alpha val="43137"/>
                    </a:srgbClr>
                  </a:outerShdw>
                </a:effectLst>
              </a:rPr>
              <a:t>تعريف </a:t>
            </a:r>
            <a:r>
              <a:rPr lang="ar-SA" sz="2800" b="1" dirty="0"/>
              <a:t>جودة الخدمة</a:t>
            </a:r>
            <a:r>
              <a:rPr lang="ar-DZ" sz="2800" b="1" dirty="0" smtClean="0">
                <a:solidFill>
                  <a:schemeClr val="tx1"/>
                </a:solidFill>
                <a:effectLst>
                  <a:outerShdw blurRad="38100" dist="38100" dir="2700000" algn="tl">
                    <a:srgbClr val="000000">
                      <a:alpha val="43137"/>
                    </a:srgbClr>
                  </a:outerShdw>
                </a:effectLst>
              </a:rPr>
              <a:t> </a:t>
            </a:r>
            <a:endParaRPr lang="fr-FR" sz="28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5096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2420471" y="233082"/>
            <a:ext cx="4428564" cy="1308847"/>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DZ" sz="2800" b="1" dirty="0" smtClean="0">
                <a:solidFill>
                  <a:schemeClr val="tx1"/>
                </a:solidFill>
              </a:rPr>
              <a:t>أهمية</a:t>
            </a:r>
            <a:r>
              <a:rPr lang="ar-DZ" sz="2800" b="1" dirty="0" smtClean="0">
                <a:solidFill>
                  <a:schemeClr val="tx1"/>
                </a:solidFill>
                <a:effectLst>
                  <a:outerShdw blurRad="38100" dist="38100" dir="2700000" algn="tl">
                    <a:srgbClr val="000000">
                      <a:alpha val="43137"/>
                    </a:srgbClr>
                  </a:outerShdw>
                </a:effectLst>
              </a:rPr>
              <a:t> </a:t>
            </a:r>
            <a:r>
              <a:rPr lang="ar-SA" sz="2800" b="1" dirty="0" smtClean="0"/>
              <a:t>جودة </a:t>
            </a:r>
            <a:r>
              <a:rPr lang="ar-SA" sz="2800" b="1" dirty="0"/>
              <a:t>الخدمة</a:t>
            </a:r>
            <a:r>
              <a:rPr lang="ar-DZ" sz="2800" b="1" dirty="0" smtClean="0">
                <a:solidFill>
                  <a:schemeClr val="tx1"/>
                </a:solidFill>
                <a:effectLst>
                  <a:outerShdw blurRad="38100" dist="38100" dir="2700000" algn="tl">
                    <a:srgbClr val="000000">
                      <a:alpha val="43137"/>
                    </a:srgbClr>
                  </a:outerShdw>
                </a:effectLst>
              </a:rPr>
              <a:t> </a:t>
            </a:r>
            <a:endParaRPr lang="fr-FR" sz="2800" b="1" dirty="0">
              <a:solidFill>
                <a:schemeClr val="tx1"/>
              </a:solidFill>
              <a:effectLst>
                <a:outerShdw blurRad="38100" dist="38100" dir="2700000" algn="tl">
                  <a:srgbClr val="000000">
                    <a:alpha val="43137"/>
                  </a:srgbClr>
                </a:outerShdw>
              </a:effectLst>
            </a:endParaRPr>
          </a:p>
        </p:txBody>
      </p:sp>
      <p:graphicFrame>
        <p:nvGraphicFramePr>
          <p:cNvPr id="5" name="Diagramme 4"/>
          <p:cNvGraphicFramePr/>
          <p:nvPr>
            <p:extLst>
              <p:ext uri="{D42A27DB-BD31-4B8C-83A1-F6EECF244321}">
                <p14:modId xmlns:p14="http://schemas.microsoft.com/office/powerpoint/2010/main" val="3583088570"/>
              </p:ext>
            </p:extLst>
          </p:nvPr>
        </p:nvGraphicFramePr>
        <p:xfrm>
          <a:off x="570753" y="1864659"/>
          <a:ext cx="8128000" cy="47512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92049453"/>
      </p:ext>
    </p:extLst>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Thème4">
  <a:themeElements>
    <a:clrScheme name="Bleu vert">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Savon">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 xmlns:thm15="http://schemas.microsoft.com/office/thememl/2012/main" name="Savon" id="{1306E473-ED32-493B-A2D0-240A757EDD34}" vid="{C20BADFE-D095-436F-9677-9264042809F0}"/>
    </a:ext>
  </a:extLst>
</a:theme>
</file>

<file path=ppt/theme/theme2.xml><?xml version="1.0" encoding="utf-8"?>
<a:theme xmlns:a="http://schemas.openxmlformats.org/drawingml/2006/main" name="Thème1">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5A2F9111-B2DB-470C-BA56-608F9B658826}"/>
    </a:ext>
  </a:extLst>
</a:theme>
</file>

<file path=ppt/theme/theme3.xml><?xml version="1.0" encoding="utf-8"?>
<a:theme xmlns:a="http://schemas.openxmlformats.org/drawingml/2006/main" name="Thème7">
  <a:themeElements>
    <a:clrScheme name="Bleu vert">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Thème4</Template>
  <TotalTime>10502</TotalTime>
  <Words>1025</Words>
  <Application>Microsoft Office PowerPoint</Application>
  <PresentationFormat>Personnalisé</PresentationFormat>
  <Paragraphs>143</Paragraphs>
  <Slides>24</Slides>
  <Notes>0</Notes>
  <HiddenSlides>0</HiddenSlides>
  <MMClips>0</MMClips>
  <ScaleCrop>false</ScaleCrop>
  <HeadingPairs>
    <vt:vector size="4" baseType="variant">
      <vt:variant>
        <vt:lpstr>Thème</vt:lpstr>
      </vt:variant>
      <vt:variant>
        <vt:i4>3</vt:i4>
      </vt:variant>
      <vt:variant>
        <vt:lpstr>Titres des diapositives</vt:lpstr>
      </vt:variant>
      <vt:variant>
        <vt:i4>24</vt:i4>
      </vt:variant>
    </vt:vector>
  </HeadingPairs>
  <TitlesOfParts>
    <vt:vector size="27" baseType="lpstr">
      <vt:lpstr>Thème4</vt:lpstr>
      <vt:lpstr>Thème1</vt:lpstr>
      <vt:lpstr>Thème7</vt:lpstr>
      <vt:lpstr>Présentation PowerPoint</vt:lpstr>
      <vt:lpstr>Présentation PowerPoint</vt:lpstr>
      <vt:lpstr>مقدمة</vt:lpstr>
      <vt:lpstr>Présentation PowerPoint</vt:lpstr>
      <vt:lpstr>الاشكالية</vt:lpstr>
      <vt:lpstr>Présentation PowerPoint</vt:lpstr>
      <vt:lpstr>الدراسة النظرية</vt:lpstr>
      <vt:lpstr>Présentation PowerPoint</vt:lpstr>
      <vt:lpstr>Présentation PowerPoint</vt:lpstr>
      <vt:lpstr>Présentation PowerPoint</vt:lpstr>
      <vt:lpstr>Présentation PowerPoint</vt:lpstr>
      <vt:lpstr>Présentation PowerPoint</vt:lpstr>
      <vt:lpstr>Présentation PowerPoint</vt:lpstr>
      <vt:lpstr>الدراسة الميدانية للموضوع</vt:lpstr>
      <vt:lpstr>Présentation PowerPoint</vt:lpstr>
      <vt:lpstr>الهيكل التنظيمي للمؤسسة </vt:lpstr>
      <vt:lpstr>Présentation PowerPoint</vt:lpstr>
      <vt:lpstr>Présentation PowerPoint</vt:lpstr>
      <vt:lpstr>Présentation PowerPoint</vt:lpstr>
      <vt:lpstr>Présentation PowerPoint</vt:lpstr>
      <vt:lpstr>خاتمة</vt:lpstr>
      <vt:lpstr>Présentation PowerPoint</vt:lpstr>
      <vt:lpstr>Présentation PowerPoint</vt:lpstr>
      <vt:lpstr>شكرا على حسن الاستماع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OUISSEM</dc:creator>
  <cp:lastModifiedBy>britz</cp:lastModifiedBy>
  <cp:revision>49</cp:revision>
  <dcterms:created xsi:type="dcterms:W3CDTF">2019-09-11T15:39:49Z</dcterms:created>
  <dcterms:modified xsi:type="dcterms:W3CDTF">2023-06-05T19:12:24Z</dcterms:modified>
</cp:coreProperties>
</file>